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3" r:id="rId11"/>
    <p:sldId id="274" r:id="rId12"/>
    <p:sldId id="275" r:id="rId13"/>
    <p:sldId id="276" r:id="rId14"/>
    <p:sldId id="277" r:id="rId15"/>
    <p:sldId id="280" r:id="rId16"/>
    <p:sldId id="278" r:id="rId17"/>
    <p:sldId id="279" r:id="rId18"/>
    <p:sldId id="266" r:id="rId19"/>
    <p:sldId id="272" r:id="rId20"/>
    <p:sldId id="270" r:id="rId21"/>
    <p:sldId id="271" r:id="rId22"/>
  </p:sldIdLst>
  <p:sldSz cx="18288000" cy="1028700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Bradley Hand ITC" pitchFamily="66" charset="0"/>
      <p:regular r:id="rId27"/>
    </p:embeddedFont>
    <p:embeddedFont>
      <p:font typeface="Microsoft Uighur" pitchFamily="2" charset="-78"/>
      <p:regular r:id="rId28"/>
      <p:bold r:id="rId29"/>
    </p:embeddedFont>
    <p:embeddedFont>
      <p:font typeface="Brush Script MT" pitchFamily="66" charset="0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9" Type="http://schemas.openxmlformats.org/officeDocument/2006/relationships/image" Target="../media/image38.svg"/><Relationship Id="rId21" Type="http://schemas.openxmlformats.org/officeDocument/2006/relationships/image" Target="../media/image14.png"/><Relationship Id="rId34" Type="http://schemas.openxmlformats.org/officeDocument/2006/relationships/image" Target="../media/image23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9.sv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6.png"/><Relationship Id="rId32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23" Type="http://schemas.openxmlformats.org/officeDocument/2006/relationships/image" Target="../media/image22.svg"/><Relationship Id="rId28" Type="http://schemas.openxmlformats.org/officeDocument/2006/relationships/image" Target="../media/image19.png"/><Relationship Id="rId36" Type="http://schemas.openxmlformats.org/officeDocument/2006/relationships/image" Target="../media/image24.png"/><Relationship Id="rId10" Type="http://schemas.openxmlformats.org/officeDocument/2006/relationships/image" Target="../media/image6.png"/><Relationship Id="rId19" Type="http://schemas.openxmlformats.org/officeDocument/2006/relationships/image" Target="../media/image13.png"/><Relationship Id="rId31" Type="http://schemas.openxmlformats.org/officeDocument/2006/relationships/image" Target="../media/image21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5.png"/><Relationship Id="rId27" Type="http://schemas.openxmlformats.org/officeDocument/2006/relationships/image" Target="../media/image18.png"/><Relationship Id="rId30" Type="http://schemas.openxmlformats.org/officeDocument/2006/relationships/image" Target="../media/image29.svg"/><Relationship Id="rId35" Type="http://schemas.openxmlformats.org/officeDocument/2006/relationships/image" Target="../media/image3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9.png"/><Relationship Id="rId7" Type="http://schemas.openxmlformats.org/officeDocument/2006/relationships/image" Target="../media/image75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61.jpeg"/><Relationship Id="rId4" Type="http://schemas.openxmlformats.org/officeDocument/2006/relationships/image" Target="../media/image60.png"/><Relationship Id="rId9" Type="http://schemas.openxmlformats.org/officeDocument/2006/relationships/image" Target="../media/image3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pn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46.svg"/><Relationship Id="rId7" Type="http://schemas.openxmlformats.org/officeDocument/2006/relationships/image" Target="../media/image24.svg"/><Relationship Id="rId12" Type="http://schemas.openxmlformats.org/officeDocument/2006/relationships/image" Target="../media/image28.png"/><Relationship Id="rId17" Type="http://schemas.openxmlformats.org/officeDocument/2006/relationships/image" Target="../media/image38.svg"/><Relationship Id="rId2" Type="http://schemas.openxmlformats.org/officeDocument/2006/relationships/image" Target="../media/image25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19.png"/><Relationship Id="rId15" Type="http://schemas.openxmlformats.org/officeDocument/2006/relationships/image" Target="../media/image21.png"/><Relationship Id="rId10" Type="http://schemas.openxmlformats.org/officeDocument/2006/relationships/image" Target="../media/image43.svg"/><Relationship Id="rId4" Type="http://schemas.openxmlformats.org/officeDocument/2006/relationships/image" Target="../media/image41.svg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26" Type="http://schemas.openxmlformats.org/officeDocument/2006/relationships/image" Target="../media/image13.svg"/><Relationship Id="rId3" Type="http://schemas.openxmlformats.org/officeDocument/2006/relationships/hyperlink" Target="https://youtu.be/ejR7wy0pLWM?si=0GbCSCzGyuj4yFqE" TargetMode="External"/><Relationship Id="rId7" Type="http://schemas.openxmlformats.org/officeDocument/2006/relationships/image" Target="../media/image7.png"/><Relationship Id="rId17" Type="http://schemas.openxmlformats.org/officeDocument/2006/relationships/image" Target="../media/image60.svg"/><Relationship Id="rId2" Type="http://schemas.openxmlformats.org/officeDocument/2006/relationships/hyperlink" Target="https://youtu.be/UcaducmFHlM?si=sCxSqHbCLScLeIk6" TargetMode="External"/><Relationship Id="rId29" Type="http://schemas.openxmlformats.org/officeDocument/2006/relationships/image" Target="../media/image17.png"/><Relationship Id="rId20" Type="http://schemas.openxmlformats.org/officeDocument/2006/relationships/image" Target="../media/image70.sv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outu.be/N2251zS6500?si=xE9Spb3RlX3iAgsf" TargetMode="External"/><Relationship Id="rId5" Type="http://schemas.openxmlformats.org/officeDocument/2006/relationships/hyperlink" Target="https://youtu.be/eJuSxdEu0cI?si=xKG1-v5Dc6aeiHqQ" TargetMode="External"/><Relationship Id="rId28" Type="http://schemas.openxmlformats.org/officeDocument/2006/relationships/image" Target="../media/image70.png"/><Relationship Id="rId31" Type="http://schemas.openxmlformats.org/officeDocument/2006/relationships/image" Target="../media/image71.png"/><Relationship Id="rId4" Type="http://schemas.openxmlformats.org/officeDocument/2006/relationships/hyperlink" Target="https://youtu.be/RLzttsYKyF0?si=nbDUd3nnKrRNP9yz" TargetMode="External"/><Relationship Id="rId27" Type="http://schemas.openxmlformats.org/officeDocument/2006/relationships/image" Target="../media/image69.png"/><Relationship Id="rId30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18" Type="http://schemas.openxmlformats.org/officeDocument/2006/relationships/image" Target="../media/image12.png"/><Relationship Id="rId26" Type="http://schemas.openxmlformats.org/officeDocument/2006/relationships/image" Target="../media/image17.png"/><Relationship Id="rId39" Type="http://schemas.openxmlformats.org/officeDocument/2006/relationships/image" Target="../media/image38.svg"/><Relationship Id="rId21" Type="http://schemas.openxmlformats.org/officeDocument/2006/relationships/image" Target="../media/image14.png"/><Relationship Id="rId34" Type="http://schemas.openxmlformats.org/officeDocument/2006/relationships/image" Target="../media/image73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5" Type="http://schemas.openxmlformats.org/officeDocument/2006/relationships/image" Target="../media/image24.svg"/><Relationship Id="rId33" Type="http://schemas.openxmlformats.org/officeDocument/2006/relationships/image" Target="../media/image77.svg"/><Relationship Id="rId38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70.sv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6.png"/><Relationship Id="rId32" Type="http://schemas.openxmlformats.org/officeDocument/2006/relationships/image" Target="../media/image72.png"/><Relationship Id="rId37" Type="http://schemas.openxmlformats.org/officeDocument/2006/relationships/image" Target="../media/image36.sv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23" Type="http://schemas.openxmlformats.org/officeDocument/2006/relationships/image" Target="../media/image22.svg"/><Relationship Id="rId28" Type="http://schemas.openxmlformats.org/officeDocument/2006/relationships/image" Target="../media/image19.png"/><Relationship Id="rId36" Type="http://schemas.openxmlformats.org/officeDocument/2006/relationships/image" Target="../media/image74.png"/><Relationship Id="rId10" Type="http://schemas.openxmlformats.org/officeDocument/2006/relationships/image" Target="../media/image6.png"/><Relationship Id="rId19" Type="http://schemas.openxmlformats.org/officeDocument/2006/relationships/image" Target="../media/image71.png"/><Relationship Id="rId31" Type="http://schemas.openxmlformats.org/officeDocument/2006/relationships/image" Target="../media/image21.pn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Relationship Id="rId22" Type="http://schemas.openxmlformats.org/officeDocument/2006/relationships/image" Target="../media/image15.png"/><Relationship Id="rId27" Type="http://schemas.openxmlformats.org/officeDocument/2006/relationships/image" Target="../media/image18.png"/><Relationship Id="rId30" Type="http://schemas.openxmlformats.org/officeDocument/2006/relationships/image" Target="../media/image29.svg"/><Relationship Id="rId35" Type="http://schemas.openxmlformats.org/officeDocument/2006/relationships/image" Target="../media/image7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png"/><Relationship Id="rId7" Type="http://schemas.openxmlformats.org/officeDocument/2006/relationships/image" Target="../media/image4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68.svg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75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7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15" Type="http://schemas.openxmlformats.org/officeDocument/2006/relationships/image" Target="../media/image46.jpeg"/><Relationship Id="rId4" Type="http://schemas.openxmlformats.org/officeDocument/2006/relationships/image" Target="../media/image3.svg"/><Relationship Id="rId9" Type="http://schemas.openxmlformats.org/officeDocument/2006/relationships/image" Target="../media/image15.png"/><Relationship Id="rId1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729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11887200" y="7184650"/>
            <a:ext cx="6401477" cy="2739897"/>
          </a:xfrm>
          <a:custGeom>
            <a:avLst/>
            <a:gdLst/>
            <a:ahLst/>
            <a:cxnLst/>
            <a:rect l="l" t="t" r="r" b="b"/>
            <a:pathLst>
              <a:path w="15914253" h="6319405">
                <a:moveTo>
                  <a:pt x="0" y="0"/>
                </a:moveTo>
                <a:lnTo>
                  <a:pt x="15914253" y="0"/>
                </a:lnTo>
                <a:lnTo>
                  <a:pt x="15914253" y="6319405"/>
                </a:lnTo>
                <a:lnTo>
                  <a:pt x="0" y="6319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9271271" flipH="1">
            <a:off x="-751511" y="967470"/>
            <a:ext cx="5121898" cy="4108199"/>
          </a:xfrm>
          <a:custGeom>
            <a:avLst/>
            <a:gdLst/>
            <a:ahLst/>
            <a:cxnLst/>
            <a:rect l="l" t="t" r="r" b="b"/>
            <a:pathLst>
              <a:path w="15914253" h="6319405">
                <a:moveTo>
                  <a:pt x="15914252" y="0"/>
                </a:moveTo>
                <a:lnTo>
                  <a:pt x="0" y="0"/>
                </a:lnTo>
                <a:lnTo>
                  <a:pt x="0" y="6319405"/>
                </a:lnTo>
                <a:lnTo>
                  <a:pt x="15914252" y="6319405"/>
                </a:lnTo>
                <a:lnTo>
                  <a:pt x="159142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0238328" flipH="1">
            <a:off x="11250381" y="1436655"/>
            <a:ext cx="7152777" cy="2257947"/>
          </a:xfrm>
          <a:custGeom>
            <a:avLst/>
            <a:gdLst/>
            <a:ahLst/>
            <a:cxnLst/>
            <a:rect l="l" t="t" r="r" b="b"/>
            <a:pathLst>
              <a:path w="15914253" h="6319405">
                <a:moveTo>
                  <a:pt x="15914253" y="0"/>
                </a:moveTo>
                <a:lnTo>
                  <a:pt x="0" y="0"/>
                </a:lnTo>
                <a:lnTo>
                  <a:pt x="0" y="6319405"/>
                </a:lnTo>
                <a:lnTo>
                  <a:pt x="15914253" y="6319405"/>
                </a:lnTo>
                <a:lnTo>
                  <a:pt x="159142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0800000" flipV="1">
            <a:off x="0" y="7887250"/>
            <a:ext cx="5911276" cy="2277598"/>
          </a:xfrm>
          <a:custGeom>
            <a:avLst/>
            <a:gdLst/>
            <a:ahLst/>
            <a:cxnLst/>
            <a:rect l="l" t="t" r="r" b="b"/>
            <a:pathLst>
              <a:path w="16666453" h="6618097">
                <a:moveTo>
                  <a:pt x="0" y="6618097"/>
                </a:moveTo>
                <a:lnTo>
                  <a:pt x="16666452" y="6618097"/>
                </a:lnTo>
                <a:lnTo>
                  <a:pt x="16666452" y="0"/>
                </a:lnTo>
                <a:lnTo>
                  <a:pt x="0" y="0"/>
                </a:lnTo>
                <a:lnTo>
                  <a:pt x="0" y="661809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498826" y="2856900"/>
            <a:ext cx="13641913" cy="53860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992"/>
              </a:lnSpc>
            </a:pPr>
            <a:r>
              <a:rPr lang="en-US" sz="7200" b="1" dirty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Plan </a:t>
            </a:r>
            <a:r>
              <a:rPr lang="en-US" sz="7200" b="1" dirty="0" err="1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Bíblico</a:t>
            </a:r>
            <a:r>
              <a:rPr lang="en-US" sz="7200" b="1" dirty="0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 </a:t>
            </a:r>
            <a:r>
              <a:rPr lang="en-US" sz="7200" b="1" dirty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de </a:t>
            </a:r>
            <a:r>
              <a:rPr lang="en-US" sz="7200" b="1" dirty="0" err="1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Vacaciones</a:t>
            </a:r>
            <a:r>
              <a:rPr lang="en-US" sz="7200" b="1" dirty="0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.</a:t>
            </a:r>
          </a:p>
          <a:p>
            <a:pPr algn="ctr">
              <a:lnSpc>
                <a:spcPts val="13992"/>
              </a:lnSpc>
            </a:pPr>
            <a:r>
              <a:rPr lang="en-US" sz="7200" b="1" dirty="0" err="1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Ministerio</a:t>
            </a:r>
            <a:r>
              <a:rPr lang="en-US" sz="7200" b="1" dirty="0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 de </a:t>
            </a:r>
            <a:r>
              <a:rPr lang="en-US" sz="7200" b="1" dirty="0" err="1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Educación</a:t>
            </a:r>
            <a:r>
              <a:rPr lang="en-US" sz="7200" b="1" dirty="0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 Cristiana.</a:t>
            </a:r>
          </a:p>
          <a:p>
            <a:pPr algn="ctr">
              <a:lnSpc>
                <a:spcPts val="13992"/>
              </a:lnSpc>
            </a:pPr>
            <a:r>
              <a:rPr lang="en-US" sz="7200" b="1" dirty="0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 </a:t>
            </a:r>
            <a:r>
              <a:rPr lang="en-US" sz="7200" b="1" dirty="0" err="1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Asambleas</a:t>
            </a:r>
            <a:r>
              <a:rPr lang="en-US" sz="7200" b="1" dirty="0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 de Dios.</a:t>
            </a:r>
            <a:endParaRPr lang="en-US" sz="7200" b="1" dirty="0">
              <a:solidFill>
                <a:srgbClr val="0A0807"/>
              </a:solidFill>
              <a:latin typeface="Brush Script MT" pitchFamily="66" charset="0"/>
              <a:ea typeface="Some Time Later"/>
              <a:cs typeface="Some Time Later"/>
              <a:sym typeface="Some Time Later"/>
            </a:endParaRPr>
          </a:p>
        </p:txBody>
      </p:sp>
      <p:sp>
        <p:nvSpPr>
          <p:cNvPr id="8" name="Freeform 8"/>
          <p:cNvSpPr/>
          <p:nvPr/>
        </p:nvSpPr>
        <p:spPr>
          <a:xfrm rot="-5741656">
            <a:off x="13899679" y="8322269"/>
            <a:ext cx="1304343" cy="1407559"/>
          </a:xfrm>
          <a:custGeom>
            <a:avLst/>
            <a:gdLst/>
            <a:ahLst/>
            <a:cxnLst/>
            <a:rect l="l" t="t" r="r" b="b"/>
            <a:pathLst>
              <a:path w="2207481" h="2097107">
                <a:moveTo>
                  <a:pt x="0" y="0"/>
                </a:moveTo>
                <a:lnTo>
                  <a:pt x="2207480" y="0"/>
                </a:lnTo>
                <a:lnTo>
                  <a:pt x="2207480" y="2097107"/>
                </a:lnTo>
                <a:lnTo>
                  <a:pt x="0" y="20971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586933">
            <a:off x="14819242" y="250037"/>
            <a:ext cx="3218721" cy="3218721"/>
            <a:chOff x="0" y="0"/>
            <a:chExt cx="4291627" cy="4291627"/>
          </a:xfrm>
        </p:grpSpPr>
        <p:sp>
          <p:nvSpPr>
            <p:cNvPr id="10" name="Freeform 10"/>
            <p:cNvSpPr/>
            <p:nvPr/>
          </p:nvSpPr>
          <p:spPr>
            <a:xfrm flipH="1">
              <a:off x="0" y="0"/>
              <a:ext cx="4291627" cy="4291627"/>
            </a:xfrm>
            <a:custGeom>
              <a:avLst/>
              <a:gdLst/>
              <a:ahLst/>
              <a:cxnLst/>
              <a:rect l="l" t="t" r="r" b="b"/>
              <a:pathLst>
                <a:path w="4291627" h="4291627">
                  <a:moveTo>
                    <a:pt x="4291627" y="0"/>
                  </a:moveTo>
                  <a:lnTo>
                    <a:pt x="0" y="0"/>
                  </a:lnTo>
                  <a:lnTo>
                    <a:pt x="0" y="4291627"/>
                  </a:lnTo>
                  <a:lnTo>
                    <a:pt x="4291627" y="4291627"/>
                  </a:lnTo>
                  <a:lnTo>
                    <a:pt x="4291627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>
              <a:off x="236592" y="236592"/>
              <a:ext cx="3818444" cy="3818444"/>
            </a:xfrm>
            <a:custGeom>
              <a:avLst/>
              <a:gdLst/>
              <a:ahLst/>
              <a:cxnLst/>
              <a:rect l="l" t="t" r="r" b="b"/>
              <a:pathLst>
                <a:path w="3818444" h="3818444">
                  <a:moveTo>
                    <a:pt x="3818444" y="0"/>
                  </a:moveTo>
                  <a:lnTo>
                    <a:pt x="0" y="0"/>
                  </a:lnTo>
                  <a:lnTo>
                    <a:pt x="0" y="3818444"/>
                  </a:lnTo>
                  <a:lnTo>
                    <a:pt x="3818444" y="3818444"/>
                  </a:lnTo>
                  <a:lnTo>
                    <a:pt x="3818444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 rot="2002536">
            <a:off x="901678" y="192460"/>
            <a:ext cx="2878165" cy="3479898"/>
            <a:chOff x="0" y="0"/>
            <a:chExt cx="3837554" cy="4639864"/>
          </a:xfrm>
        </p:grpSpPr>
        <p:sp>
          <p:nvSpPr>
            <p:cNvPr id="13" name="Freeform 13"/>
            <p:cNvSpPr/>
            <p:nvPr/>
          </p:nvSpPr>
          <p:spPr>
            <a:xfrm flipH="1">
              <a:off x="0" y="0"/>
              <a:ext cx="3837554" cy="4639864"/>
            </a:xfrm>
            <a:custGeom>
              <a:avLst/>
              <a:gdLst/>
              <a:ahLst/>
              <a:cxnLst/>
              <a:rect l="l" t="t" r="r" b="b"/>
              <a:pathLst>
                <a:path w="3837554" h="4639864">
                  <a:moveTo>
                    <a:pt x="3837554" y="0"/>
                  </a:moveTo>
                  <a:lnTo>
                    <a:pt x="0" y="0"/>
                  </a:lnTo>
                  <a:lnTo>
                    <a:pt x="0" y="4639864"/>
                  </a:lnTo>
                  <a:lnTo>
                    <a:pt x="3837554" y="4639864"/>
                  </a:lnTo>
                  <a:lnTo>
                    <a:pt x="3837554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Freeform 14"/>
            <p:cNvSpPr/>
            <p:nvPr/>
          </p:nvSpPr>
          <p:spPr>
            <a:xfrm flipH="1">
              <a:off x="280074" y="338629"/>
              <a:ext cx="3277406" cy="3962606"/>
            </a:xfrm>
            <a:custGeom>
              <a:avLst/>
              <a:gdLst/>
              <a:ahLst/>
              <a:cxnLst/>
              <a:rect l="l" t="t" r="r" b="b"/>
              <a:pathLst>
                <a:path w="3277406" h="3962606">
                  <a:moveTo>
                    <a:pt x="3277406" y="0"/>
                  </a:moveTo>
                  <a:lnTo>
                    <a:pt x="0" y="0"/>
                  </a:lnTo>
                  <a:lnTo>
                    <a:pt x="0" y="3962606"/>
                  </a:lnTo>
                  <a:lnTo>
                    <a:pt x="3277406" y="3962606"/>
                  </a:lnTo>
                  <a:lnTo>
                    <a:pt x="3277406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784841">
            <a:off x="15249219" y="6701529"/>
            <a:ext cx="2858249" cy="3370908"/>
            <a:chOff x="0" y="0"/>
            <a:chExt cx="3810999" cy="449454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810999" cy="4494544"/>
            </a:xfrm>
            <a:custGeom>
              <a:avLst/>
              <a:gdLst/>
              <a:ahLst/>
              <a:cxnLst/>
              <a:rect l="l" t="t" r="r" b="b"/>
              <a:pathLst>
                <a:path w="3810999" h="4494544">
                  <a:moveTo>
                    <a:pt x="0" y="0"/>
                  </a:moveTo>
                  <a:lnTo>
                    <a:pt x="3810999" y="0"/>
                  </a:lnTo>
                  <a:lnTo>
                    <a:pt x="3810999" y="4494544"/>
                  </a:lnTo>
                  <a:lnTo>
                    <a:pt x="0" y="4494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7" name="Freeform 17"/>
            <p:cNvSpPr/>
            <p:nvPr/>
          </p:nvSpPr>
          <p:spPr>
            <a:xfrm>
              <a:off x="271193" y="319834"/>
              <a:ext cx="3268613" cy="3854876"/>
            </a:xfrm>
            <a:custGeom>
              <a:avLst/>
              <a:gdLst/>
              <a:ahLst/>
              <a:cxnLst/>
              <a:rect l="l" t="t" r="r" b="b"/>
              <a:pathLst>
                <a:path w="3268613" h="3854876">
                  <a:moveTo>
                    <a:pt x="0" y="0"/>
                  </a:moveTo>
                  <a:lnTo>
                    <a:pt x="3268613" y="0"/>
                  </a:lnTo>
                  <a:lnTo>
                    <a:pt x="3268613" y="3854876"/>
                  </a:lnTo>
                  <a:lnTo>
                    <a:pt x="0" y="3854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8" name="Freeform 18"/>
          <p:cNvSpPr/>
          <p:nvPr/>
        </p:nvSpPr>
        <p:spPr>
          <a:xfrm rot="-93694">
            <a:off x="15953117" y="4287104"/>
            <a:ext cx="1921845" cy="2031012"/>
          </a:xfrm>
          <a:custGeom>
            <a:avLst/>
            <a:gdLst/>
            <a:ahLst/>
            <a:cxnLst/>
            <a:rect l="l" t="t" r="r" b="b"/>
            <a:pathLst>
              <a:path w="1921845" h="2031012">
                <a:moveTo>
                  <a:pt x="0" y="0"/>
                </a:moveTo>
                <a:lnTo>
                  <a:pt x="1921845" y="0"/>
                </a:lnTo>
                <a:lnTo>
                  <a:pt x="1921845" y="2031012"/>
                </a:lnTo>
                <a:lnTo>
                  <a:pt x="0" y="203101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337173" y="8700320"/>
            <a:ext cx="1291530" cy="1372144"/>
          </a:xfrm>
          <a:custGeom>
            <a:avLst/>
            <a:gdLst/>
            <a:ahLst/>
            <a:cxnLst/>
            <a:rect l="l" t="t" r="r" b="b"/>
            <a:pathLst>
              <a:path w="1291530" h="1372144">
                <a:moveTo>
                  <a:pt x="0" y="0"/>
                </a:moveTo>
                <a:lnTo>
                  <a:pt x="1291530" y="0"/>
                </a:lnTo>
                <a:lnTo>
                  <a:pt x="1291530" y="1372144"/>
                </a:lnTo>
                <a:lnTo>
                  <a:pt x="0" y="137214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5898245">
            <a:off x="11354140" y="8459227"/>
            <a:ext cx="1452831" cy="1511397"/>
          </a:xfrm>
          <a:custGeom>
            <a:avLst/>
            <a:gdLst/>
            <a:ahLst/>
            <a:cxnLst/>
            <a:rect l="l" t="t" r="r" b="b"/>
            <a:pathLst>
              <a:path w="1452831" h="1511397">
                <a:moveTo>
                  <a:pt x="0" y="0"/>
                </a:moveTo>
                <a:lnTo>
                  <a:pt x="1452831" y="0"/>
                </a:lnTo>
                <a:lnTo>
                  <a:pt x="1452831" y="1511398"/>
                </a:lnTo>
                <a:lnTo>
                  <a:pt x="0" y="151139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0064757">
            <a:off x="12974659" y="8295828"/>
            <a:ext cx="701507" cy="1118138"/>
          </a:xfrm>
          <a:custGeom>
            <a:avLst/>
            <a:gdLst/>
            <a:ahLst/>
            <a:cxnLst/>
            <a:rect l="l" t="t" r="r" b="b"/>
            <a:pathLst>
              <a:path w="1734443" h="1857502">
                <a:moveTo>
                  <a:pt x="0" y="0"/>
                </a:moveTo>
                <a:lnTo>
                  <a:pt x="1734442" y="0"/>
                </a:lnTo>
                <a:lnTo>
                  <a:pt x="1734442" y="1857502"/>
                </a:lnTo>
                <a:lnTo>
                  <a:pt x="0" y="185750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013176">
            <a:off x="12630529" y="1576838"/>
            <a:ext cx="1009840" cy="1158369"/>
          </a:xfrm>
          <a:custGeom>
            <a:avLst/>
            <a:gdLst/>
            <a:ahLst/>
            <a:cxnLst/>
            <a:rect l="l" t="t" r="r" b="b"/>
            <a:pathLst>
              <a:path w="1009840" h="1158369">
                <a:moveTo>
                  <a:pt x="0" y="0"/>
                </a:moveTo>
                <a:lnTo>
                  <a:pt x="1009840" y="0"/>
                </a:lnTo>
                <a:lnTo>
                  <a:pt x="1009840" y="1158369"/>
                </a:lnTo>
                <a:lnTo>
                  <a:pt x="0" y="115836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 t="-75651" r="-84634"/>
            </a:stretch>
          </a:blipFill>
        </p:spPr>
      </p:sp>
      <p:grpSp>
        <p:nvGrpSpPr>
          <p:cNvPr id="23" name="Group 23"/>
          <p:cNvGrpSpPr/>
          <p:nvPr/>
        </p:nvGrpSpPr>
        <p:grpSpPr>
          <a:xfrm rot="-952256">
            <a:off x="312816" y="6751185"/>
            <a:ext cx="2893360" cy="3076678"/>
            <a:chOff x="0" y="0"/>
            <a:chExt cx="3857813" cy="410223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57813" cy="4102238"/>
            </a:xfrm>
            <a:custGeom>
              <a:avLst/>
              <a:gdLst/>
              <a:ahLst/>
              <a:cxnLst/>
              <a:rect l="l" t="t" r="r" b="b"/>
              <a:pathLst>
                <a:path w="3857813" h="4102238">
                  <a:moveTo>
                    <a:pt x="0" y="0"/>
                  </a:moveTo>
                  <a:lnTo>
                    <a:pt x="3857813" y="0"/>
                  </a:lnTo>
                  <a:lnTo>
                    <a:pt x="3857813" y="4102238"/>
                  </a:lnTo>
                  <a:lnTo>
                    <a:pt x="0" y="4102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5" name="Freeform 25"/>
            <p:cNvSpPr/>
            <p:nvPr/>
          </p:nvSpPr>
          <p:spPr>
            <a:xfrm>
              <a:off x="249649" y="265467"/>
              <a:ext cx="3358515" cy="3571305"/>
            </a:xfrm>
            <a:custGeom>
              <a:avLst/>
              <a:gdLst/>
              <a:ahLst/>
              <a:cxnLst/>
              <a:rect l="l" t="t" r="r" b="b"/>
              <a:pathLst>
                <a:path w="3358515" h="3571305">
                  <a:moveTo>
                    <a:pt x="0" y="0"/>
                  </a:moveTo>
                  <a:lnTo>
                    <a:pt x="3358515" y="0"/>
                  </a:lnTo>
                  <a:lnTo>
                    <a:pt x="3358515" y="3571304"/>
                  </a:lnTo>
                  <a:lnTo>
                    <a:pt x="0" y="3571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6" name="Freeform 26"/>
          <p:cNvSpPr/>
          <p:nvPr/>
        </p:nvSpPr>
        <p:spPr>
          <a:xfrm rot="8100000">
            <a:off x="9164687" y="970876"/>
            <a:ext cx="1640508" cy="1554008"/>
          </a:xfrm>
          <a:custGeom>
            <a:avLst/>
            <a:gdLst/>
            <a:ahLst/>
            <a:cxnLst/>
            <a:rect l="l" t="t" r="r" b="b"/>
            <a:pathLst>
              <a:path w="1640508" h="1554008">
                <a:moveTo>
                  <a:pt x="0" y="0"/>
                </a:moveTo>
                <a:lnTo>
                  <a:pt x="1640508" y="0"/>
                </a:lnTo>
                <a:lnTo>
                  <a:pt x="1640508" y="1554008"/>
                </a:lnTo>
                <a:lnTo>
                  <a:pt x="0" y="155400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1666951">
            <a:off x="6195537" y="433644"/>
            <a:ext cx="2323463" cy="2018508"/>
          </a:xfrm>
          <a:custGeom>
            <a:avLst/>
            <a:gdLst/>
            <a:ahLst/>
            <a:cxnLst/>
            <a:rect l="l" t="t" r="r" b="b"/>
            <a:pathLst>
              <a:path w="2323463" h="2018508">
                <a:moveTo>
                  <a:pt x="0" y="0"/>
                </a:moveTo>
                <a:lnTo>
                  <a:pt x="2323462" y="0"/>
                </a:lnTo>
                <a:lnTo>
                  <a:pt x="2323462" y="2018508"/>
                </a:lnTo>
                <a:lnTo>
                  <a:pt x="0" y="2018508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1571764">
            <a:off x="7956849" y="8012797"/>
            <a:ext cx="1870916" cy="1943146"/>
          </a:xfrm>
          <a:custGeom>
            <a:avLst/>
            <a:gdLst/>
            <a:ahLst/>
            <a:cxnLst/>
            <a:rect l="l" t="t" r="r" b="b"/>
            <a:pathLst>
              <a:path w="2075366" h="2327535">
                <a:moveTo>
                  <a:pt x="0" y="0"/>
                </a:moveTo>
                <a:lnTo>
                  <a:pt x="2075366" y="0"/>
                </a:lnTo>
                <a:lnTo>
                  <a:pt x="2075366" y="2327534"/>
                </a:lnTo>
                <a:lnTo>
                  <a:pt x="0" y="2327534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 rot="-682650" flipH="1">
            <a:off x="923885" y="4321208"/>
            <a:ext cx="1671221" cy="2108797"/>
          </a:xfrm>
          <a:custGeom>
            <a:avLst/>
            <a:gdLst/>
            <a:ahLst/>
            <a:cxnLst/>
            <a:rect l="l" t="t" r="r" b="b"/>
            <a:pathLst>
              <a:path w="1671221" h="2108797">
                <a:moveTo>
                  <a:pt x="1671222" y="0"/>
                </a:moveTo>
                <a:lnTo>
                  <a:pt x="0" y="0"/>
                </a:lnTo>
                <a:lnTo>
                  <a:pt x="0" y="2108796"/>
                </a:lnTo>
                <a:lnTo>
                  <a:pt x="1671222" y="2108796"/>
                </a:lnTo>
                <a:lnTo>
                  <a:pt x="1671222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3010567" flipH="1">
            <a:off x="2423975" y="4995831"/>
            <a:ext cx="2152414" cy="909900"/>
          </a:xfrm>
          <a:custGeom>
            <a:avLst/>
            <a:gdLst/>
            <a:ahLst/>
            <a:cxnLst/>
            <a:rect l="l" t="t" r="r" b="b"/>
            <a:pathLst>
              <a:path w="2152414" h="909900">
                <a:moveTo>
                  <a:pt x="2152414" y="0"/>
                </a:moveTo>
                <a:lnTo>
                  <a:pt x="0" y="0"/>
                </a:lnTo>
                <a:lnTo>
                  <a:pt x="0" y="909900"/>
                </a:lnTo>
                <a:lnTo>
                  <a:pt x="2152414" y="909900"/>
                </a:lnTo>
                <a:lnTo>
                  <a:pt x="2152414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xmlns="" r:embed="rId30"/>
                </a:ext>
              </a:extLst>
            </a:blip>
            <a:stretch>
              <a:fillRect t="-10927" r="-51880"/>
            </a:stretch>
          </a:blipFill>
        </p:spPr>
      </p:sp>
      <p:sp>
        <p:nvSpPr>
          <p:cNvPr id="31" name="Freeform 31"/>
          <p:cNvSpPr/>
          <p:nvPr/>
        </p:nvSpPr>
        <p:spPr>
          <a:xfrm rot="-242965" flipH="1">
            <a:off x="13117633" y="-160152"/>
            <a:ext cx="2128157" cy="2088254"/>
          </a:xfrm>
          <a:custGeom>
            <a:avLst/>
            <a:gdLst/>
            <a:ahLst/>
            <a:cxnLst/>
            <a:rect l="l" t="t" r="r" b="b"/>
            <a:pathLst>
              <a:path w="2128157" h="2088254">
                <a:moveTo>
                  <a:pt x="2128157" y="0"/>
                </a:moveTo>
                <a:lnTo>
                  <a:pt x="0" y="0"/>
                </a:lnTo>
                <a:lnTo>
                  <a:pt x="0" y="2088254"/>
                </a:lnTo>
                <a:lnTo>
                  <a:pt x="2128157" y="2088254"/>
                </a:lnTo>
                <a:lnTo>
                  <a:pt x="2128157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68284">
            <a:off x="3860959" y="1139215"/>
            <a:ext cx="1502220" cy="1547230"/>
          </a:xfrm>
          <a:custGeom>
            <a:avLst/>
            <a:gdLst/>
            <a:ahLst/>
            <a:cxnLst/>
            <a:rect l="l" t="t" r="r" b="b"/>
            <a:pathLst>
              <a:path w="1502220" h="1547230">
                <a:moveTo>
                  <a:pt x="0" y="0"/>
                </a:moveTo>
                <a:lnTo>
                  <a:pt x="1502220" y="0"/>
                </a:lnTo>
                <a:lnTo>
                  <a:pt x="1502220" y="1547230"/>
                </a:lnTo>
                <a:lnTo>
                  <a:pt x="0" y="154723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3" name="Freeform 33"/>
          <p:cNvSpPr/>
          <p:nvPr/>
        </p:nvSpPr>
        <p:spPr>
          <a:xfrm rot="1597292">
            <a:off x="37291" y="5625481"/>
            <a:ext cx="1390023" cy="1013453"/>
          </a:xfrm>
          <a:custGeom>
            <a:avLst/>
            <a:gdLst/>
            <a:ahLst/>
            <a:cxnLst/>
            <a:rect l="l" t="t" r="r" b="b"/>
            <a:pathLst>
              <a:path w="1390023" h="1013453">
                <a:moveTo>
                  <a:pt x="0" y="0"/>
                </a:moveTo>
                <a:lnTo>
                  <a:pt x="1390024" y="0"/>
                </a:lnTo>
                <a:lnTo>
                  <a:pt x="1390024" y="1013453"/>
                </a:lnTo>
                <a:lnTo>
                  <a:pt x="0" y="1013453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5" name="Freeform 35"/>
          <p:cNvSpPr/>
          <p:nvPr/>
        </p:nvSpPr>
        <p:spPr>
          <a:xfrm rot="8366498">
            <a:off x="5987342" y="8654735"/>
            <a:ext cx="1869534" cy="1120379"/>
          </a:xfrm>
          <a:custGeom>
            <a:avLst/>
            <a:gdLst/>
            <a:ahLst/>
            <a:cxnLst/>
            <a:rect l="l" t="t" r="r" b="b"/>
            <a:pathLst>
              <a:path w="1869534" h="1120379">
                <a:moveTo>
                  <a:pt x="0" y="0"/>
                </a:moveTo>
                <a:lnTo>
                  <a:pt x="1869534" y="0"/>
                </a:lnTo>
                <a:lnTo>
                  <a:pt x="1869534" y="1120379"/>
                </a:lnTo>
                <a:lnTo>
                  <a:pt x="0" y="1120379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039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 smtClean="0"/>
              <a:t>.</a:t>
            </a:r>
          </a:p>
          <a:p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26" name="Picture 2" descr="Estilos de aprendizaje Cómo aprenden los niños. - YouTub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527"/>
            <a:ext cx="17715904" cy="996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79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-1905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pic>
        <p:nvPicPr>
          <p:cNvPr id="2050" name="Picture 2" descr="Cómo aprenden los niños con altas capacidades? - Despierta Tal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2" y="-571499"/>
            <a:ext cx="18287999" cy="1085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132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905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sp>
        <p:nvSpPr>
          <p:cNvPr id="3" name="AutoShape 2" descr="6 Técnicas de Enseñanza que NO Conocí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3" t="25993" r="50695" b="6108"/>
          <a:stretch/>
        </p:blipFill>
        <p:spPr bwMode="auto">
          <a:xfrm>
            <a:off x="7467600" y="609594"/>
            <a:ext cx="9768421" cy="9029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8" t="31960" r="50000" b="25426"/>
          <a:stretch/>
        </p:blipFill>
        <p:spPr bwMode="auto">
          <a:xfrm rot="20952327">
            <a:off x="738370" y="1460527"/>
            <a:ext cx="6030591" cy="688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394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 smtClean="0"/>
              <a:t>.</a:t>
            </a:r>
          </a:p>
          <a:p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4098" name="Picture 2" descr="Elementos fundamentales - Cursos Multimedia S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27" y="2431472"/>
            <a:ext cx="12254345" cy="735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00200" y="880765"/>
            <a:ext cx="14249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¿Qué métodos</a:t>
            </a:r>
            <a:r>
              <a:rPr lang="es-E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técnicas usar?</a:t>
            </a:r>
            <a:endParaRPr lang="es-E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9645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 smtClean="0"/>
              <a:t>.</a:t>
            </a:r>
          </a:p>
          <a:p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t="24574" r="45048" b="11790"/>
          <a:stretch/>
        </p:blipFill>
        <p:spPr bwMode="auto">
          <a:xfrm>
            <a:off x="1066800" y="166314"/>
            <a:ext cx="15925800" cy="1001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466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905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52" t="41051" r="31792" b="11506"/>
          <a:stretch/>
        </p:blipFill>
        <p:spPr bwMode="auto">
          <a:xfrm>
            <a:off x="304800" y="165628"/>
            <a:ext cx="17678400" cy="1003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0659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 smtClean="0"/>
              <a:t>.</a:t>
            </a:r>
          </a:p>
          <a:p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3" t="46394" r="52960" b="19658"/>
          <a:stretch/>
        </p:blipFill>
        <p:spPr bwMode="auto">
          <a:xfrm>
            <a:off x="7315200" y="2514600"/>
            <a:ext cx="4458586" cy="6847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105400" y="571500"/>
            <a:ext cx="9287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Algunos Métodos de Enseñanza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AutoShape 4" descr="6 metodologías de enseñanza que todo profesor innovador debería conocer -  Elige Educa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7540">
            <a:off x="-515533" y="1138179"/>
            <a:ext cx="7900704" cy="746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 descr="Vectores de Ninos - Descarga vectores gratis de gran calidad de Freepik |  Fre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3082">
            <a:off x="12151940" y="3265126"/>
            <a:ext cx="5645385" cy="375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380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0" y="-1905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t="29404" r="39139" b="13494"/>
          <a:stretch/>
        </p:blipFill>
        <p:spPr bwMode="auto">
          <a:xfrm>
            <a:off x="0" y="-19053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734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2150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1050925" y="707018"/>
            <a:ext cx="16497300" cy="1991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599"/>
              </a:lnSpc>
            </a:pPr>
            <a:r>
              <a:rPr lang="en-US" sz="9600" b="1" dirty="0">
                <a:solidFill>
                  <a:srgbClr val="FF0000"/>
                </a:solidFill>
                <a:latin typeface="Bradley Hand ITC" pitchFamily="66" charset="0"/>
                <a:ea typeface="Some Time Later"/>
                <a:cs typeface="Microsoft Uighur" pitchFamily="2" charset="-78"/>
                <a:sym typeface="Some Time Later"/>
              </a:rPr>
              <a:t>¿</a:t>
            </a:r>
            <a:r>
              <a:rPr lang="en-US" sz="9600" b="1" dirty="0" err="1">
                <a:solidFill>
                  <a:srgbClr val="FF0000"/>
                </a:solidFill>
                <a:latin typeface="Bradley Hand ITC" pitchFamily="66" charset="0"/>
                <a:ea typeface="Some Time Later"/>
                <a:cs typeface="Microsoft Uighur" pitchFamily="2" charset="-78"/>
                <a:sym typeface="Some Time Later"/>
              </a:rPr>
              <a:t>Cuál</a:t>
            </a:r>
            <a:r>
              <a:rPr lang="en-US" sz="9600" b="1" dirty="0">
                <a:solidFill>
                  <a:srgbClr val="FF0000"/>
                </a:solidFill>
                <a:latin typeface="Bradley Hand ITC" pitchFamily="66" charset="0"/>
                <a:ea typeface="Some Time Later"/>
                <a:cs typeface="Microsoft Uighur" pitchFamily="2" charset="-78"/>
                <a:sym typeface="Some Time Later"/>
              </a:rPr>
              <a:t>  </a:t>
            </a:r>
            <a:r>
              <a:rPr lang="en-US" sz="9600" b="1" dirty="0" err="1">
                <a:solidFill>
                  <a:srgbClr val="FF0000"/>
                </a:solidFill>
                <a:latin typeface="Bradley Hand ITC" pitchFamily="66" charset="0"/>
                <a:ea typeface="Some Time Later"/>
                <a:cs typeface="Microsoft Uighur" pitchFamily="2" charset="-78"/>
                <a:sym typeface="Some Time Later"/>
              </a:rPr>
              <a:t>es</a:t>
            </a:r>
            <a:r>
              <a:rPr lang="en-US" sz="9600" b="1" dirty="0">
                <a:solidFill>
                  <a:srgbClr val="FF0000"/>
                </a:solidFill>
                <a:latin typeface="Bradley Hand ITC" pitchFamily="66" charset="0"/>
                <a:ea typeface="Some Time Later"/>
                <a:cs typeface="Microsoft Uighur" pitchFamily="2" charset="-78"/>
                <a:sym typeface="Some Time Later"/>
              </a:rPr>
              <a:t> la </a:t>
            </a:r>
            <a:r>
              <a:rPr lang="en-US" sz="9600" b="1" dirty="0" err="1" smtClean="0">
                <a:solidFill>
                  <a:srgbClr val="FF0000"/>
                </a:solidFill>
                <a:latin typeface="Bradley Hand ITC" pitchFamily="66" charset="0"/>
                <a:ea typeface="Some Time Later"/>
                <a:cs typeface="Microsoft Uighur" pitchFamily="2" charset="-78"/>
                <a:sym typeface="Some Time Later"/>
              </a:rPr>
              <a:t>estructura</a:t>
            </a:r>
            <a:endParaRPr lang="en-US" sz="9600" b="1" dirty="0" smtClean="0">
              <a:solidFill>
                <a:srgbClr val="FF0000"/>
              </a:solidFill>
              <a:latin typeface="Bradley Hand ITC" pitchFamily="66" charset="0"/>
              <a:ea typeface="Some Time Later"/>
              <a:cs typeface="Microsoft Uighur" pitchFamily="2" charset="-78"/>
              <a:sym typeface="Some Time Later"/>
            </a:endParaRPr>
          </a:p>
          <a:p>
            <a:pPr algn="ctr">
              <a:lnSpc>
                <a:spcPts val="4599"/>
              </a:lnSpc>
            </a:pPr>
            <a:endParaRPr lang="en-US" sz="9600" b="1" dirty="0">
              <a:solidFill>
                <a:srgbClr val="FF0000"/>
              </a:solidFill>
              <a:latin typeface="Bradley Hand ITC" pitchFamily="66" charset="0"/>
              <a:ea typeface="Some Time Later"/>
              <a:cs typeface="Microsoft Uighur" pitchFamily="2" charset="-78"/>
              <a:sym typeface="Some Time Later"/>
            </a:endParaRPr>
          </a:p>
          <a:p>
            <a:pPr algn="ctr">
              <a:lnSpc>
                <a:spcPts val="4599"/>
              </a:lnSpc>
            </a:pPr>
            <a:r>
              <a:rPr lang="en-US" sz="9600" b="1" dirty="0" smtClean="0">
                <a:solidFill>
                  <a:srgbClr val="FF0000"/>
                </a:solidFill>
                <a:latin typeface="Bradley Hand ITC" pitchFamily="66" charset="0"/>
                <a:ea typeface="Some Time Later"/>
                <a:cs typeface="Microsoft Uighur" pitchFamily="2" charset="-78"/>
                <a:sym typeface="Some Time Later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Bradley Hand ITC" pitchFamily="66" charset="0"/>
                <a:ea typeface="Some Time Later"/>
                <a:cs typeface="Microsoft Uighur" pitchFamily="2" charset="-78"/>
                <a:sym typeface="Some Time Later"/>
              </a:rPr>
              <a:t>organizativa</a:t>
            </a:r>
            <a:r>
              <a:rPr lang="en-US" sz="9600" b="1" dirty="0">
                <a:solidFill>
                  <a:srgbClr val="FF0000"/>
                </a:solidFill>
                <a:latin typeface="Bradley Hand ITC" pitchFamily="66" charset="0"/>
                <a:ea typeface="Some Time Later"/>
                <a:cs typeface="Microsoft Uighur" pitchFamily="2" charset="-78"/>
                <a:sym typeface="Some Time Later"/>
              </a:rPr>
              <a:t>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916163" y="2593447"/>
            <a:ext cx="7207055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69"/>
              </a:lnSpc>
              <a:spcBef>
                <a:spcPct val="0"/>
              </a:spcBef>
            </a:pPr>
            <a:endParaRPr lang="en-US" sz="6600" b="1" dirty="0">
              <a:solidFill>
                <a:srgbClr val="0A0807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 marL="0" lvl="0" indent="0" algn="ctr">
              <a:lnSpc>
                <a:spcPts val="5369"/>
              </a:lnSpc>
              <a:spcBef>
                <a:spcPct val="0"/>
              </a:spcBef>
            </a:pPr>
            <a:endParaRPr lang="en-US" sz="6600" b="1" dirty="0">
              <a:solidFill>
                <a:srgbClr val="0A0807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 marL="0" lvl="0" indent="0" algn="ctr">
              <a:lnSpc>
                <a:spcPts val="5369"/>
              </a:lnSpc>
              <a:spcBef>
                <a:spcPct val="0"/>
              </a:spcBef>
            </a:pPr>
            <a:endParaRPr lang="en-US" sz="6600" b="1" u="none" strike="noStrike" dirty="0">
              <a:solidFill>
                <a:srgbClr val="0A0807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 marL="0" lvl="0" indent="0" algn="ctr">
              <a:lnSpc>
                <a:spcPts val="5369"/>
              </a:lnSpc>
              <a:spcBef>
                <a:spcPct val="0"/>
              </a:spcBef>
            </a:pPr>
            <a:endParaRPr lang="en-US" sz="3464" u="none" strike="noStrike" dirty="0">
              <a:solidFill>
                <a:srgbClr val="0A0807"/>
              </a:solidFill>
              <a:latin typeface="Halley"/>
              <a:ea typeface="Halley"/>
              <a:cs typeface="Halley"/>
              <a:sym typeface="Halley"/>
            </a:endParaRPr>
          </a:p>
        </p:txBody>
      </p:sp>
      <p:sp>
        <p:nvSpPr>
          <p:cNvPr id="22" name="AutoShape 2" descr="Pictosonidos: Oficios y profesi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AutoShape 4" descr="Pictosonidos: Oficios y profesio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02" y="1257300"/>
            <a:ext cx="4287287" cy="428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DEDEF"/>
              </a:clrFrom>
              <a:clrTo>
                <a:srgbClr val="EDED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865" y="3047383"/>
            <a:ext cx="3093844" cy="309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107" y="3411618"/>
            <a:ext cx="4265937" cy="426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 descr="Linda Morena Adolescente Niña Personaje De Dibujos Animados Cantando  Canción, Ilustración Vectorial Plana Aislada Sobre Fondo Blanco. Estudio De  Arte Vocal Y Musical O Elemento Del Logotipo De La Escuela. Ilustraciones  svg,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0" y="6137763"/>
            <a:ext cx="4023882" cy="402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reeform 7"/>
          <p:cNvSpPr/>
          <p:nvPr/>
        </p:nvSpPr>
        <p:spPr>
          <a:xfrm rot="1584858">
            <a:off x="2010486" y="7557055"/>
            <a:ext cx="2345024" cy="1709735"/>
          </a:xfrm>
          <a:custGeom>
            <a:avLst/>
            <a:gdLst/>
            <a:ahLst/>
            <a:cxnLst/>
            <a:rect l="l" t="t" r="r" b="b"/>
            <a:pathLst>
              <a:path w="2345024" h="1709735">
                <a:moveTo>
                  <a:pt x="0" y="0"/>
                </a:moveTo>
                <a:lnTo>
                  <a:pt x="2345024" y="0"/>
                </a:lnTo>
                <a:lnTo>
                  <a:pt x="2345024" y="1709735"/>
                </a:lnTo>
                <a:lnTo>
                  <a:pt x="0" y="17097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9" name="Freeform 7"/>
          <p:cNvSpPr/>
          <p:nvPr/>
        </p:nvSpPr>
        <p:spPr>
          <a:xfrm rot="1584858">
            <a:off x="8411286" y="7861854"/>
            <a:ext cx="2345024" cy="1709735"/>
          </a:xfrm>
          <a:custGeom>
            <a:avLst/>
            <a:gdLst/>
            <a:ahLst/>
            <a:cxnLst/>
            <a:rect l="l" t="t" r="r" b="b"/>
            <a:pathLst>
              <a:path w="2345024" h="1709735">
                <a:moveTo>
                  <a:pt x="0" y="0"/>
                </a:moveTo>
                <a:lnTo>
                  <a:pt x="2345024" y="0"/>
                </a:lnTo>
                <a:lnTo>
                  <a:pt x="2345024" y="1709735"/>
                </a:lnTo>
                <a:lnTo>
                  <a:pt x="0" y="17097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3"/>
          <p:cNvSpPr/>
          <p:nvPr/>
        </p:nvSpPr>
        <p:spPr>
          <a:xfrm rot="1043401" flipV="1">
            <a:off x="14348455" y="497814"/>
            <a:ext cx="3669693" cy="2711786"/>
          </a:xfrm>
          <a:custGeom>
            <a:avLst/>
            <a:gdLst/>
            <a:ahLst/>
            <a:cxnLst/>
            <a:rect l="l" t="t" r="r" b="b"/>
            <a:pathLst>
              <a:path w="15914253" h="5554684">
                <a:moveTo>
                  <a:pt x="0" y="5554684"/>
                </a:moveTo>
                <a:lnTo>
                  <a:pt x="15914252" y="5554684"/>
                </a:lnTo>
                <a:lnTo>
                  <a:pt x="15914252" y="0"/>
                </a:lnTo>
                <a:lnTo>
                  <a:pt x="0" y="0"/>
                </a:lnTo>
                <a:lnTo>
                  <a:pt x="0" y="5554684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 b="-13767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0144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pic>
        <p:nvPicPr>
          <p:cNvPr id="9218" name="Picture 2" descr="14,841,951 ilustraciones de stock de Children play music | Depositphot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1967345"/>
            <a:ext cx="7158153" cy="381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Tabla de madera en blanco con una ilustración de dibujos animados de niños  en edad escolar | Imagen Premium generada con 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2" r="4918"/>
          <a:stretch/>
        </p:blipFill>
        <p:spPr bwMode="auto">
          <a:xfrm>
            <a:off x="5334000" y="-226129"/>
            <a:ext cx="8305799" cy="329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935940" y="876300"/>
            <a:ext cx="55919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RECURSOS</a:t>
            </a:r>
            <a:endParaRPr lang="es-E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AutoShape 7" descr="Publicidad: Qué es, elementos e importanc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6374954"/>
            <a:ext cx="4348162" cy="29465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10" descr="Ilustración de Equipo De Limpieza De Niños Haciendo Tareas Domésticas y más  Vectores Libres de Derechos de Clip Art - iStoc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7920" y="5524500"/>
            <a:ext cx="51054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9" name="Picture 13" descr="Adolescentes que no consumen un refrigerio saludable en el colegio tienen  riesgo de enfermarse con más frecuencia - Noticias - Ministerio de Salud -  Plataforma del Estado Peruan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9799" y="2328450"/>
            <a:ext cx="3743324" cy="26835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Decoración escuela dominical Españ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225" y="3073109"/>
            <a:ext cx="3407348" cy="3686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3" name="Picture 17" descr="Dónde estamos parados? Punto de inicio para cualquier decisión…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498" y="7200900"/>
            <a:ext cx="4742901" cy="27432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4977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sp>
        <p:nvSpPr>
          <p:cNvPr id="3" name="Freeform 3"/>
          <p:cNvSpPr/>
          <p:nvPr/>
        </p:nvSpPr>
        <p:spPr>
          <a:xfrm rot="10971299" flipH="1">
            <a:off x="11831278" y="153374"/>
            <a:ext cx="6266198" cy="4317985"/>
          </a:xfrm>
          <a:custGeom>
            <a:avLst/>
            <a:gdLst/>
            <a:ahLst/>
            <a:cxnLst/>
            <a:rect l="l" t="t" r="r" b="b"/>
            <a:pathLst>
              <a:path w="15914253" h="6319405">
                <a:moveTo>
                  <a:pt x="15914252" y="0"/>
                </a:moveTo>
                <a:lnTo>
                  <a:pt x="0" y="0"/>
                </a:lnTo>
                <a:lnTo>
                  <a:pt x="0" y="6319405"/>
                </a:lnTo>
                <a:lnTo>
                  <a:pt x="15914252" y="6319405"/>
                </a:lnTo>
                <a:lnTo>
                  <a:pt x="159142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0800000" flipV="1">
            <a:off x="99882" y="6706798"/>
            <a:ext cx="9655814" cy="3309048"/>
          </a:xfrm>
          <a:custGeom>
            <a:avLst/>
            <a:gdLst/>
            <a:ahLst/>
            <a:cxnLst/>
            <a:rect l="l" t="t" r="r" b="b"/>
            <a:pathLst>
              <a:path w="16666453" h="6618097">
                <a:moveTo>
                  <a:pt x="0" y="6618097"/>
                </a:moveTo>
                <a:lnTo>
                  <a:pt x="16666452" y="6618097"/>
                </a:lnTo>
                <a:lnTo>
                  <a:pt x="16666452" y="0"/>
                </a:lnTo>
                <a:lnTo>
                  <a:pt x="0" y="0"/>
                </a:lnTo>
                <a:lnTo>
                  <a:pt x="0" y="661809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0347560" flipH="1">
            <a:off x="234885" y="574357"/>
            <a:ext cx="7566519" cy="2781674"/>
          </a:xfrm>
          <a:custGeom>
            <a:avLst/>
            <a:gdLst/>
            <a:ahLst/>
            <a:cxnLst/>
            <a:rect l="l" t="t" r="r" b="b"/>
            <a:pathLst>
              <a:path w="15914253" h="6319405">
                <a:moveTo>
                  <a:pt x="15914253" y="0"/>
                </a:moveTo>
                <a:lnTo>
                  <a:pt x="0" y="0"/>
                </a:lnTo>
                <a:lnTo>
                  <a:pt x="0" y="6319405"/>
                </a:lnTo>
                <a:lnTo>
                  <a:pt x="15914253" y="6319405"/>
                </a:lnTo>
                <a:lnTo>
                  <a:pt x="159142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solidFill>
              <a:schemeClr val="tx2">
                <a:lumMod val="40000"/>
                <a:lumOff val="60000"/>
              </a:schemeClr>
            </a:solidFill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4058488" y="3597802"/>
            <a:ext cx="9997270" cy="1715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992"/>
              </a:lnSpc>
              <a:spcBef>
                <a:spcPct val="0"/>
              </a:spcBef>
            </a:pPr>
            <a:r>
              <a:rPr lang="en-US" sz="9600" u="none" strike="noStrike" dirty="0" err="1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Comenzamos</a:t>
            </a:r>
            <a:r>
              <a:rPr lang="en-US" sz="9600" u="none" strike="noStrike" dirty="0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…</a:t>
            </a:r>
            <a:endParaRPr lang="en-US" sz="9600" u="none" strike="noStrike" dirty="0">
              <a:solidFill>
                <a:srgbClr val="0A0807"/>
              </a:solidFill>
              <a:latin typeface="Brush Script MT" pitchFamily="66" charset="0"/>
              <a:ea typeface="Some Time Later"/>
              <a:cs typeface="Some Time Later"/>
              <a:sym typeface="Some Time Later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169205" y="6451649"/>
            <a:ext cx="8115552" cy="3430943"/>
          </a:xfrm>
          <a:custGeom>
            <a:avLst/>
            <a:gdLst/>
            <a:ahLst/>
            <a:cxnLst/>
            <a:rect l="l" t="t" r="r" b="b"/>
            <a:pathLst>
              <a:path w="15914253" h="6319405">
                <a:moveTo>
                  <a:pt x="0" y="0"/>
                </a:moveTo>
                <a:lnTo>
                  <a:pt x="15914253" y="0"/>
                </a:lnTo>
                <a:lnTo>
                  <a:pt x="15914253" y="6319405"/>
                </a:lnTo>
                <a:lnTo>
                  <a:pt x="0" y="6319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4632995" y="5790583"/>
            <a:ext cx="9022010" cy="994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3"/>
              </a:lnSpc>
            </a:pPr>
            <a:r>
              <a:rPr lang="en-US" sz="9600" dirty="0" err="1" smtClean="0">
                <a:solidFill>
                  <a:srgbClr val="0A0807"/>
                </a:solidFill>
                <a:latin typeface="Brush Script MT" pitchFamily="66" charset="0"/>
                <a:ea typeface="Halley"/>
                <a:cs typeface="Halley"/>
                <a:sym typeface="Halley"/>
              </a:rPr>
              <a:t>Bienvenidos</a:t>
            </a:r>
            <a:r>
              <a:rPr lang="en-US" sz="9600" dirty="0" smtClean="0">
                <a:solidFill>
                  <a:srgbClr val="0A0807"/>
                </a:solidFill>
                <a:latin typeface="Brush Script MT" pitchFamily="66" charset="0"/>
                <a:ea typeface="Halley"/>
                <a:cs typeface="Halley"/>
                <a:sym typeface="Halley"/>
              </a:rPr>
              <a:t>!!!</a:t>
            </a:r>
            <a:endParaRPr lang="en-US" sz="9600" dirty="0">
              <a:solidFill>
                <a:srgbClr val="0A0807"/>
              </a:solidFill>
              <a:latin typeface="Brush Script MT" pitchFamily="66" charset="0"/>
              <a:ea typeface="Halley"/>
              <a:cs typeface="Halley"/>
              <a:sym typeface="Halley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4664655" y="6310273"/>
            <a:ext cx="2355253" cy="2971928"/>
          </a:xfrm>
          <a:custGeom>
            <a:avLst/>
            <a:gdLst/>
            <a:ahLst/>
            <a:cxnLst/>
            <a:rect l="l" t="t" r="r" b="b"/>
            <a:pathLst>
              <a:path w="2355253" h="2971928">
                <a:moveTo>
                  <a:pt x="0" y="0"/>
                </a:moveTo>
                <a:lnTo>
                  <a:pt x="2355253" y="0"/>
                </a:lnTo>
                <a:lnTo>
                  <a:pt x="2355253" y="2971929"/>
                </a:lnTo>
                <a:lnTo>
                  <a:pt x="0" y="297192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5779532">
            <a:off x="15014884" y="3729045"/>
            <a:ext cx="1954516" cy="1851460"/>
          </a:xfrm>
          <a:custGeom>
            <a:avLst/>
            <a:gdLst/>
            <a:ahLst/>
            <a:cxnLst/>
            <a:rect l="l" t="t" r="r" b="b"/>
            <a:pathLst>
              <a:path w="1954516" h="1851460">
                <a:moveTo>
                  <a:pt x="0" y="0"/>
                </a:moveTo>
                <a:lnTo>
                  <a:pt x="1954516" y="0"/>
                </a:lnTo>
                <a:lnTo>
                  <a:pt x="1954516" y="1851460"/>
                </a:lnTo>
                <a:lnTo>
                  <a:pt x="0" y="18514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189006">
            <a:off x="7643711" y="1092942"/>
            <a:ext cx="3000579" cy="2606753"/>
          </a:xfrm>
          <a:custGeom>
            <a:avLst/>
            <a:gdLst/>
            <a:ahLst/>
            <a:cxnLst/>
            <a:rect l="l" t="t" r="r" b="b"/>
            <a:pathLst>
              <a:path w="3000579" h="2606753">
                <a:moveTo>
                  <a:pt x="0" y="0"/>
                </a:moveTo>
                <a:lnTo>
                  <a:pt x="3000578" y="0"/>
                </a:lnTo>
                <a:lnTo>
                  <a:pt x="3000578" y="2606753"/>
                </a:lnTo>
                <a:lnTo>
                  <a:pt x="0" y="26067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417543">
            <a:off x="2880763" y="8679116"/>
            <a:ext cx="1009840" cy="1158369"/>
          </a:xfrm>
          <a:custGeom>
            <a:avLst/>
            <a:gdLst/>
            <a:ahLst/>
            <a:cxnLst/>
            <a:rect l="l" t="t" r="r" b="b"/>
            <a:pathLst>
              <a:path w="1009840" h="1158369">
                <a:moveTo>
                  <a:pt x="0" y="0"/>
                </a:moveTo>
                <a:lnTo>
                  <a:pt x="1009840" y="0"/>
                </a:lnTo>
                <a:lnTo>
                  <a:pt x="1009840" y="1158368"/>
                </a:lnTo>
                <a:lnTo>
                  <a:pt x="0" y="115836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 t="-75651" r="-84634"/>
            </a:stretch>
          </a:blipFill>
        </p:spPr>
      </p:sp>
      <p:sp>
        <p:nvSpPr>
          <p:cNvPr id="13" name="Freeform 13"/>
          <p:cNvSpPr/>
          <p:nvPr/>
        </p:nvSpPr>
        <p:spPr>
          <a:xfrm rot="573761">
            <a:off x="617979" y="5961415"/>
            <a:ext cx="2795661" cy="2739748"/>
          </a:xfrm>
          <a:custGeom>
            <a:avLst/>
            <a:gdLst/>
            <a:ahLst/>
            <a:cxnLst/>
            <a:rect l="l" t="t" r="r" b="b"/>
            <a:pathLst>
              <a:path w="2795661" h="2739748">
                <a:moveTo>
                  <a:pt x="0" y="0"/>
                </a:moveTo>
                <a:lnTo>
                  <a:pt x="2795661" y="0"/>
                </a:lnTo>
                <a:lnTo>
                  <a:pt x="2795661" y="2739748"/>
                </a:lnTo>
                <a:lnTo>
                  <a:pt x="0" y="273974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858932">
            <a:off x="16324896" y="8589534"/>
            <a:ext cx="1390023" cy="1013453"/>
          </a:xfrm>
          <a:custGeom>
            <a:avLst/>
            <a:gdLst/>
            <a:ahLst/>
            <a:cxnLst/>
            <a:rect l="l" t="t" r="r" b="b"/>
            <a:pathLst>
              <a:path w="1390023" h="1013453">
                <a:moveTo>
                  <a:pt x="0" y="0"/>
                </a:moveTo>
                <a:lnTo>
                  <a:pt x="1390024" y="0"/>
                </a:lnTo>
                <a:lnTo>
                  <a:pt x="1390024" y="1013453"/>
                </a:lnTo>
                <a:lnTo>
                  <a:pt x="0" y="10134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-2700000">
            <a:off x="1760574" y="188065"/>
            <a:ext cx="1730855" cy="2190955"/>
          </a:xfrm>
          <a:custGeom>
            <a:avLst/>
            <a:gdLst/>
            <a:ahLst/>
            <a:cxnLst/>
            <a:rect l="l" t="t" r="r" b="b"/>
            <a:pathLst>
              <a:path w="1730855" h="2190955">
                <a:moveTo>
                  <a:pt x="0" y="0"/>
                </a:moveTo>
                <a:lnTo>
                  <a:pt x="1730855" y="0"/>
                </a:lnTo>
                <a:lnTo>
                  <a:pt x="1730855" y="2190956"/>
                </a:lnTo>
                <a:lnTo>
                  <a:pt x="0" y="219095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733331">
            <a:off x="14462598" y="283081"/>
            <a:ext cx="2039158" cy="2000924"/>
          </a:xfrm>
          <a:custGeom>
            <a:avLst/>
            <a:gdLst/>
            <a:ahLst/>
            <a:cxnLst/>
            <a:rect l="l" t="t" r="r" b="b"/>
            <a:pathLst>
              <a:path w="2039158" h="2000924">
                <a:moveTo>
                  <a:pt x="0" y="0"/>
                </a:moveTo>
                <a:lnTo>
                  <a:pt x="2039159" y="0"/>
                </a:lnTo>
                <a:lnTo>
                  <a:pt x="2039159" y="2000924"/>
                </a:lnTo>
                <a:lnTo>
                  <a:pt x="0" y="200092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9416568">
            <a:off x="1799551" y="3307990"/>
            <a:ext cx="2059188" cy="1234035"/>
          </a:xfrm>
          <a:custGeom>
            <a:avLst/>
            <a:gdLst/>
            <a:ahLst/>
            <a:cxnLst/>
            <a:rect l="l" t="t" r="r" b="b"/>
            <a:pathLst>
              <a:path w="2059188" h="1234035">
                <a:moveTo>
                  <a:pt x="0" y="0"/>
                </a:moveTo>
                <a:lnTo>
                  <a:pt x="2059187" y="0"/>
                </a:lnTo>
                <a:lnTo>
                  <a:pt x="2059187" y="1234035"/>
                </a:lnTo>
                <a:lnTo>
                  <a:pt x="0" y="12340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sp>
        <p:nvSpPr>
          <p:cNvPr id="3" name="2 Rectángulo"/>
          <p:cNvSpPr/>
          <p:nvPr/>
        </p:nvSpPr>
        <p:spPr>
          <a:xfrm>
            <a:off x="1648224" y="380867"/>
            <a:ext cx="13639800" cy="143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107"/>
              </a:lnSpc>
            </a:pPr>
            <a:r>
              <a:rPr lang="en-US" sz="9600" dirty="0" smtClean="0">
                <a:solidFill>
                  <a:srgbClr val="0A0807"/>
                </a:solidFill>
                <a:latin typeface="Microsoft Uighur" pitchFamily="2" charset="-78"/>
                <a:ea typeface="Some Time Later"/>
                <a:cs typeface="Microsoft Uighur" pitchFamily="2" charset="-78"/>
                <a:sym typeface="Some Time Later"/>
              </a:rPr>
              <a:t>Links </a:t>
            </a:r>
            <a:r>
              <a:rPr lang="en-US" sz="9600" dirty="0" err="1" smtClean="0">
                <a:solidFill>
                  <a:srgbClr val="0A0807"/>
                </a:solidFill>
                <a:latin typeface="Microsoft Uighur" pitchFamily="2" charset="-78"/>
                <a:ea typeface="Some Time Later"/>
                <a:cs typeface="Microsoft Uighur" pitchFamily="2" charset="-78"/>
                <a:sym typeface="Some Time Later"/>
              </a:rPr>
              <a:t>para</a:t>
            </a:r>
            <a:r>
              <a:rPr lang="en-US" sz="9600" dirty="0" smtClean="0">
                <a:solidFill>
                  <a:srgbClr val="0A0807"/>
                </a:solidFill>
                <a:latin typeface="Microsoft Uighur" pitchFamily="2" charset="-78"/>
                <a:ea typeface="Some Time Later"/>
                <a:cs typeface="Microsoft Uighur" pitchFamily="2" charset="-78"/>
                <a:sym typeface="Some Time Later"/>
              </a:rPr>
              <a:t> </a:t>
            </a:r>
            <a:r>
              <a:rPr lang="en-US" sz="9600" dirty="0" err="1" smtClean="0">
                <a:solidFill>
                  <a:srgbClr val="0A0807"/>
                </a:solidFill>
                <a:latin typeface="Microsoft Uighur" pitchFamily="2" charset="-78"/>
                <a:ea typeface="Some Time Later"/>
                <a:cs typeface="Microsoft Uighur" pitchFamily="2" charset="-78"/>
                <a:sym typeface="Some Time Later"/>
              </a:rPr>
              <a:t>consultar</a:t>
            </a:r>
            <a:r>
              <a:rPr lang="en-US" sz="9600" dirty="0" smtClean="0">
                <a:solidFill>
                  <a:srgbClr val="0A0807"/>
                </a:solidFill>
                <a:latin typeface="Microsoft Uighur" pitchFamily="2" charset="-78"/>
                <a:ea typeface="Some Time Later"/>
                <a:cs typeface="Microsoft Uighur" pitchFamily="2" charset="-78"/>
                <a:sym typeface="Some Time Later"/>
              </a:rPr>
              <a:t>…</a:t>
            </a:r>
            <a:endParaRPr lang="en-US" sz="9600" dirty="0">
              <a:solidFill>
                <a:srgbClr val="0A0807"/>
              </a:solidFill>
              <a:latin typeface="Microsoft Uighur" pitchFamily="2" charset="-78"/>
              <a:ea typeface="Some Time Later"/>
              <a:cs typeface="Microsoft Uighur" pitchFamily="2" charset="-78"/>
              <a:sym typeface="Some Time Later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8600" y="1899714"/>
            <a:ext cx="19069323" cy="867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600" b="1" dirty="0">
                <a:latin typeface="Microsoft Uighur" pitchFamily="2" charset="-78"/>
                <a:cs typeface="Microsoft Uighur" pitchFamily="2" charset="-78"/>
              </a:rPr>
              <a:t>Como preparar una clase bíblica: </a:t>
            </a:r>
            <a:r>
              <a:rPr lang="es-ES" sz="3600" b="1" u="sng" dirty="0">
                <a:hlinkClick r:id="rId2"/>
              </a:rPr>
              <a:t>https://youtu.be/UcaducmFHlM?si=sCxSqHbCLScLeIk6</a:t>
            </a:r>
            <a:endParaRPr lang="es-ES" sz="3600" dirty="0"/>
          </a:p>
          <a:p>
            <a:r>
              <a:rPr lang="es-ES" sz="3600" b="1" dirty="0"/>
              <a:t> </a:t>
            </a:r>
            <a:endParaRPr lang="es-ES" sz="3600" dirty="0"/>
          </a:p>
          <a:p>
            <a:r>
              <a:rPr lang="es-ES" sz="6000" b="1" dirty="0">
                <a:latin typeface="Microsoft Uighur" pitchFamily="2" charset="-78"/>
                <a:cs typeface="Microsoft Uighur" pitchFamily="2" charset="-78"/>
              </a:rPr>
              <a:t>M</a:t>
            </a:r>
            <a:r>
              <a:rPr lang="es-ES" sz="6000" b="1" dirty="0" smtClean="0">
                <a:latin typeface="Microsoft Uighur" pitchFamily="2" charset="-78"/>
                <a:cs typeface="Microsoft Uighur" pitchFamily="2" charset="-78"/>
              </a:rPr>
              <a:t>odelos </a:t>
            </a:r>
            <a:r>
              <a:rPr lang="es-ES" sz="6000" b="1" dirty="0">
                <a:latin typeface="Microsoft Uighur" pitchFamily="2" charset="-78"/>
                <a:cs typeface="Microsoft Uighur" pitchFamily="2" charset="-78"/>
              </a:rPr>
              <a:t>de clases bíblicas por edades.</a:t>
            </a:r>
            <a:endParaRPr lang="es-ES" sz="6000" dirty="0">
              <a:latin typeface="Microsoft Uighur" pitchFamily="2" charset="-78"/>
              <a:cs typeface="Microsoft Uighur" pitchFamily="2" charset="-78"/>
            </a:endParaRPr>
          </a:p>
          <a:p>
            <a:r>
              <a:rPr lang="es-ES" sz="3600" b="1" dirty="0"/>
              <a:t> </a:t>
            </a:r>
            <a:endParaRPr lang="es-ES" sz="3600" dirty="0"/>
          </a:p>
          <a:p>
            <a:r>
              <a:rPr lang="es-ES" sz="5400" b="1" dirty="0">
                <a:latin typeface="Microsoft Uighur" pitchFamily="2" charset="-78"/>
                <a:cs typeface="Microsoft Uighur" pitchFamily="2" charset="-78"/>
              </a:rPr>
              <a:t>Niños de 3 a 5 años: </a:t>
            </a:r>
            <a:r>
              <a:rPr lang="es-ES" sz="3600" b="1" u="sng" dirty="0">
                <a:hlinkClick r:id="rId3"/>
              </a:rPr>
              <a:t>https://youtu.be/ejR7wy0pLWM?si=0GbCSCzGyuj4yFqE</a:t>
            </a:r>
            <a:endParaRPr lang="es-ES" sz="3600" dirty="0"/>
          </a:p>
          <a:p>
            <a:r>
              <a:rPr lang="es-ES" sz="3600" b="1" dirty="0"/>
              <a:t> </a:t>
            </a:r>
            <a:endParaRPr lang="es-ES" sz="3600" dirty="0"/>
          </a:p>
          <a:p>
            <a:r>
              <a:rPr lang="es-ES" sz="5400" b="1" dirty="0">
                <a:latin typeface="Microsoft Uighur" pitchFamily="2" charset="-78"/>
                <a:cs typeface="Microsoft Uighur" pitchFamily="2" charset="-78"/>
              </a:rPr>
              <a:t>Niños de 6 a 8 años: </a:t>
            </a:r>
            <a:r>
              <a:rPr lang="es-ES" sz="3600" b="1" u="sng" dirty="0">
                <a:hlinkClick r:id="rId4"/>
              </a:rPr>
              <a:t>https://youtu.be/RLzttsYKyF0?si=nbDUd3nnKrRNP9yz</a:t>
            </a:r>
            <a:endParaRPr lang="es-ES" sz="3600" dirty="0"/>
          </a:p>
          <a:p>
            <a:r>
              <a:rPr lang="es-ES" sz="3600" b="1" dirty="0"/>
              <a:t> </a:t>
            </a:r>
            <a:endParaRPr lang="es-ES" sz="3600" dirty="0"/>
          </a:p>
          <a:p>
            <a:r>
              <a:rPr lang="es-ES" sz="5400" b="1" dirty="0">
                <a:latin typeface="Microsoft Uighur" pitchFamily="2" charset="-78"/>
                <a:cs typeface="Microsoft Uighur" pitchFamily="2" charset="-78"/>
              </a:rPr>
              <a:t>Niños de 9 a 11 años: </a:t>
            </a:r>
            <a:r>
              <a:rPr lang="es-ES" sz="3600" b="1" u="sng" dirty="0">
                <a:hlinkClick r:id="rId5"/>
              </a:rPr>
              <a:t>https://youtu.be/eJuSxdEu0cI?si=xKG1-v5Dc6aeiHqQ</a:t>
            </a:r>
            <a:endParaRPr lang="es-ES" sz="3600" dirty="0"/>
          </a:p>
          <a:p>
            <a:r>
              <a:rPr lang="es-ES" sz="3600" b="1" dirty="0"/>
              <a:t> </a:t>
            </a:r>
            <a:endParaRPr lang="es-ES" sz="3600" dirty="0"/>
          </a:p>
          <a:p>
            <a:r>
              <a:rPr lang="es-ES" sz="5400" b="1" dirty="0">
                <a:latin typeface="Microsoft Uighur" pitchFamily="2" charset="-78"/>
                <a:cs typeface="Microsoft Uighur" pitchFamily="2" charset="-78"/>
              </a:rPr>
              <a:t>Adolescentes de 12 a 15 años: </a:t>
            </a:r>
            <a:r>
              <a:rPr lang="es-ES" sz="3600" b="1" u="sng" dirty="0">
                <a:hlinkClick r:id="rId6"/>
              </a:rPr>
              <a:t>https://youtu.be/N2251zS6</a:t>
            </a:r>
            <a:r>
              <a:rPr lang="es-ES" sz="4000" b="1" u="sng" dirty="0">
                <a:hlinkClick r:id="rId6"/>
              </a:rPr>
              <a:t>500?si=xE9Spb3RlX3iAgsf</a:t>
            </a:r>
            <a:endParaRPr lang="es-ES" sz="4000" dirty="0"/>
          </a:p>
          <a:p>
            <a:r>
              <a:rPr lang="es-ES" b="1" dirty="0"/>
              <a:t> </a:t>
            </a:r>
            <a:endParaRPr lang="es-ES" dirty="0"/>
          </a:p>
          <a:p>
            <a:endParaRPr lang="es-ES" dirty="0"/>
          </a:p>
        </p:txBody>
      </p:sp>
      <p:grpSp>
        <p:nvGrpSpPr>
          <p:cNvPr id="7" name="Group 25"/>
          <p:cNvGrpSpPr/>
          <p:nvPr/>
        </p:nvGrpSpPr>
        <p:grpSpPr>
          <a:xfrm>
            <a:off x="14229099" y="-22405"/>
            <a:ext cx="1627264" cy="2194105"/>
            <a:chOff x="0" y="0"/>
            <a:chExt cx="3293770" cy="3884545"/>
          </a:xfrm>
        </p:grpSpPr>
        <p:sp>
          <p:nvSpPr>
            <p:cNvPr id="8" name="Freeform 26"/>
            <p:cNvSpPr/>
            <p:nvPr/>
          </p:nvSpPr>
          <p:spPr>
            <a:xfrm>
              <a:off x="0" y="0"/>
              <a:ext cx="3293770" cy="3884545"/>
            </a:xfrm>
            <a:custGeom>
              <a:avLst/>
              <a:gdLst/>
              <a:ahLst/>
              <a:cxnLst/>
              <a:rect l="l" t="t" r="r" b="b"/>
              <a:pathLst>
                <a:path w="3293770" h="3884545">
                  <a:moveTo>
                    <a:pt x="0" y="0"/>
                  </a:moveTo>
                  <a:lnTo>
                    <a:pt x="3293770" y="0"/>
                  </a:lnTo>
                  <a:lnTo>
                    <a:pt x="3293770" y="3884545"/>
                  </a:lnTo>
                  <a:lnTo>
                    <a:pt x="0" y="38845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9" name="Freeform 27"/>
            <p:cNvSpPr/>
            <p:nvPr/>
          </p:nvSpPr>
          <p:spPr>
            <a:xfrm>
              <a:off x="234387" y="276426"/>
              <a:ext cx="2824997" cy="3331692"/>
            </a:xfrm>
            <a:custGeom>
              <a:avLst/>
              <a:gdLst/>
              <a:ahLst/>
              <a:cxnLst/>
              <a:rect l="l" t="t" r="r" b="b"/>
              <a:pathLst>
                <a:path w="2824997" h="3331692">
                  <a:moveTo>
                    <a:pt x="0" y="0"/>
                  </a:moveTo>
                  <a:lnTo>
                    <a:pt x="2824997" y="0"/>
                  </a:lnTo>
                  <a:lnTo>
                    <a:pt x="2824997" y="3331693"/>
                  </a:lnTo>
                  <a:lnTo>
                    <a:pt x="0" y="33316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xmlns="" r:embed="rId26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13" name="Group 16"/>
          <p:cNvGrpSpPr/>
          <p:nvPr/>
        </p:nvGrpSpPr>
        <p:grpSpPr>
          <a:xfrm>
            <a:off x="609600" y="-22405"/>
            <a:ext cx="1572285" cy="2067088"/>
            <a:chOff x="0" y="0"/>
            <a:chExt cx="2851971" cy="3642752"/>
          </a:xfrm>
        </p:grpSpPr>
        <p:sp>
          <p:nvSpPr>
            <p:cNvPr id="14" name="Freeform 17"/>
            <p:cNvSpPr/>
            <p:nvPr/>
          </p:nvSpPr>
          <p:spPr>
            <a:xfrm>
              <a:off x="0" y="0"/>
              <a:ext cx="2851971" cy="3642752"/>
            </a:xfrm>
            <a:custGeom>
              <a:avLst/>
              <a:gdLst/>
              <a:ahLst/>
              <a:cxnLst/>
              <a:rect l="l" t="t" r="r" b="b"/>
              <a:pathLst>
                <a:path w="2851971" h="3642752">
                  <a:moveTo>
                    <a:pt x="0" y="0"/>
                  </a:moveTo>
                  <a:lnTo>
                    <a:pt x="2851971" y="0"/>
                  </a:lnTo>
                  <a:lnTo>
                    <a:pt x="2851971" y="3642752"/>
                  </a:lnTo>
                  <a:lnTo>
                    <a:pt x="0" y="36427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5" name="Freeform 18"/>
            <p:cNvSpPr/>
            <p:nvPr/>
          </p:nvSpPr>
          <p:spPr>
            <a:xfrm>
              <a:off x="200014" y="255473"/>
              <a:ext cx="2451942" cy="3131805"/>
            </a:xfrm>
            <a:custGeom>
              <a:avLst/>
              <a:gdLst/>
              <a:ahLst/>
              <a:cxnLst/>
              <a:rect l="l" t="t" r="r" b="b"/>
              <a:pathLst>
                <a:path w="2451942" h="3131805">
                  <a:moveTo>
                    <a:pt x="0" y="0"/>
                  </a:moveTo>
                  <a:lnTo>
                    <a:pt x="2451943" y="0"/>
                  </a:lnTo>
                  <a:lnTo>
                    <a:pt x="2451943" y="3131805"/>
                  </a:lnTo>
                  <a:lnTo>
                    <a:pt x="0" y="31318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xmlns="" r:embed="rId1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6" name="Freeform 16"/>
          <p:cNvSpPr/>
          <p:nvPr/>
        </p:nvSpPr>
        <p:spPr>
          <a:xfrm>
            <a:off x="11734800" y="3357999"/>
            <a:ext cx="1777287" cy="1544018"/>
          </a:xfrm>
          <a:custGeom>
            <a:avLst/>
            <a:gdLst/>
            <a:ahLst/>
            <a:cxnLst/>
            <a:rect l="l" t="t" r="r" b="b"/>
            <a:pathLst>
              <a:path w="1777287" h="1544018">
                <a:moveTo>
                  <a:pt x="0" y="0"/>
                </a:moveTo>
                <a:lnTo>
                  <a:pt x="1777287" y="0"/>
                </a:lnTo>
                <a:lnTo>
                  <a:pt x="1777287" y="1544018"/>
                </a:lnTo>
                <a:lnTo>
                  <a:pt x="0" y="1544018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</p:sp>
      <p:sp>
        <p:nvSpPr>
          <p:cNvPr id="17" name="Freeform 6"/>
          <p:cNvSpPr/>
          <p:nvPr/>
        </p:nvSpPr>
        <p:spPr>
          <a:xfrm>
            <a:off x="16383000" y="8133570"/>
            <a:ext cx="1331387" cy="1679983"/>
          </a:xfrm>
          <a:custGeom>
            <a:avLst/>
            <a:gdLst/>
            <a:ahLst/>
            <a:cxnLst/>
            <a:rect l="l" t="t" r="r" b="b"/>
            <a:pathLst>
              <a:path w="1331387" h="1679983">
                <a:moveTo>
                  <a:pt x="0" y="0"/>
                </a:moveTo>
                <a:lnTo>
                  <a:pt x="1331386" y="0"/>
                </a:lnTo>
                <a:lnTo>
                  <a:pt x="1331386" y="1679983"/>
                </a:lnTo>
                <a:lnTo>
                  <a:pt x="0" y="1679983"/>
                </a:lnTo>
                <a:lnTo>
                  <a:pt x="0" y="0"/>
                </a:lnTo>
                <a:close/>
              </a:path>
            </a:pathLst>
          </a:custGeom>
          <a:blipFill>
            <a:blip r:embed="rId30"/>
            <a:stretch>
              <a:fillRect/>
            </a:stretch>
          </a:blipFill>
        </p:spPr>
      </p:sp>
      <p:sp>
        <p:nvSpPr>
          <p:cNvPr id="18" name="Freeform 22"/>
          <p:cNvSpPr/>
          <p:nvPr/>
        </p:nvSpPr>
        <p:spPr>
          <a:xfrm>
            <a:off x="15781098" y="4130008"/>
            <a:ext cx="1656293" cy="2026984"/>
          </a:xfrm>
          <a:custGeom>
            <a:avLst/>
            <a:gdLst/>
            <a:ahLst/>
            <a:cxnLst/>
            <a:rect l="l" t="t" r="r" b="b"/>
            <a:pathLst>
              <a:path w="1009840" h="1158369">
                <a:moveTo>
                  <a:pt x="0" y="0"/>
                </a:moveTo>
                <a:lnTo>
                  <a:pt x="1009840" y="0"/>
                </a:lnTo>
                <a:lnTo>
                  <a:pt x="1009840" y="1158369"/>
                </a:lnTo>
                <a:lnTo>
                  <a:pt x="0" y="1158369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 t="-75651" r="-84634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11979409" y="7573070"/>
            <a:ext cx="5943600" cy="2443388"/>
          </a:xfrm>
          <a:custGeom>
            <a:avLst/>
            <a:gdLst/>
            <a:ahLst/>
            <a:cxnLst/>
            <a:rect l="l" t="t" r="r" b="b"/>
            <a:pathLst>
              <a:path w="15914253" h="6319405">
                <a:moveTo>
                  <a:pt x="0" y="0"/>
                </a:moveTo>
                <a:lnTo>
                  <a:pt x="15914253" y="0"/>
                </a:lnTo>
                <a:lnTo>
                  <a:pt x="15914253" y="6319405"/>
                </a:lnTo>
                <a:lnTo>
                  <a:pt x="0" y="63194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9271271" flipH="1">
            <a:off x="-662568" y="916484"/>
            <a:ext cx="5741047" cy="2692334"/>
          </a:xfrm>
          <a:custGeom>
            <a:avLst/>
            <a:gdLst/>
            <a:ahLst/>
            <a:cxnLst/>
            <a:rect l="l" t="t" r="r" b="b"/>
            <a:pathLst>
              <a:path w="15914253" h="6319405">
                <a:moveTo>
                  <a:pt x="15914252" y="0"/>
                </a:moveTo>
                <a:lnTo>
                  <a:pt x="0" y="0"/>
                </a:lnTo>
                <a:lnTo>
                  <a:pt x="0" y="6319405"/>
                </a:lnTo>
                <a:lnTo>
                  <a:pt x="15914252" y="6319405"/>
                </a:lnTo>
                <a:lnTo>
                  <a:pt x="159142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10238328" flipH="1">
            <a:off x="13372051" y="448403"/>
            <a:ext cx="4954809" cy="2864491"/>
          </a:xfrm>
          <a:custGeom>
            <a:avLst/>
            <a:gdLst/>
            <a:ahLst/>
            <a:cxnLst/>
            <a:rect l="l" t="t" r="r" b="b"/>
            <a:pathLst>
              <a:path w="15914253" h="6319405">
                <a:moveTo>
                  <a:pt x="15914253" y="0"/>
                </a:moveTo>
                <a:lnTo>
                  <a:pt x="0" y="0"/>
                </a:lnTo>
                <a:lnTo>
                  <a:pt x="0" y="6319405"/>
                </a:lnTo>
                <a:lnTo>
                  <a:pt x="15914253" y="6319405"/>
                </a:lnTo>
                <a:lnTo>
                  <a:pt x="159142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10800000" flipV="1">
            <a:off x="78916" y="7251831"/>
            <a:ext cx="6684253" cy="2965615"/>
          </a:xfrm>
          <a:custGeom>
            <a:avLst/>
            <a:gdLst/>
            <a:ahLst/>
            <a:cxnLst/>
            <a:rect l="l" t="t" r="r" b="b"/>
            <a:pathLst>
              <a:path w="16666453" h="6618097">
                <a:moveTo>
                  <a:pt x="0" y="6618097"/>
                </a:moveTo>
                <a:lnTo>
                  <a:pt x="16666452" y="6618097"/>
                </a:lnTo>
                <a:lnTo>
                  <a:pt x="16666452" y="0"/>
                </a:lnTo>
                <a:lnTo>
                  <a:pt x="0" y="0"/>
                </a:lnTo>
                <a:lnTo>
                  <a:pt x="0" y="6618097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379924" y="2765659"/>
            <a:ext cx="10044100" cy="3644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2"/>
              </a:lnSpc>
            </a:pPr>
            <a:r>
              <a:rPr lang="en-US" sz="13076" dirty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Gracias </a:t>
            </a:r>
            <a:r>
              <a:rPr lang="en-US" sz="13076" dirty="0" err="1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por</a:t>
            </a:r>
            <a:r>
              <a:rPr lang="en-US" sz="13076" dirty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 </a:t>
            </a:r>
            <a:r>
              <a:rPr lang="en-US" sz="13076" dirty="0" err="1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vuestra</a:t>
            </a:r>
            <a:r>
              <a:rPr lang="en-US" sz="13076" dirty="0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 </a:t>
            </a:r>
            <a:r>
              <a:rPr lang="en-US" sz="13076" dirty="0" err="1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atención</a:t>
            </a:r>
            <a:r>
              <a:rPr lang="en-US" sz="13076" dirty="0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.</a:t>
            </a:r>
            <a:endParaRPr lang="en-US" sz="13076" dirty="0">
              <a:solidFill>
                <a:srgbClr val="0A0807"/>
              </a:solidFill>
              <a:latin typeface="Brush Script MT" pitchFamily="66" charset="0"/>
              <a:ea typeface="Some Time Later"/>
              <a:cs typeface="Some Time Later"/>
              <a:sym typeface="Some Time Later"/>
            </a:endParaRPr>
          </a:p>
        </p:txBody>
      </p:sp>
      <p:sp>
        <p:nvSpPr>
          <p:cNvPr id="8" name="Freeform 8"/>
          <p:cNvSpPr/>
          <p:nvPr/>
        </p:nvSpPr>
        <p:spPr>
          <a:xfrm rot="-5741656">
            <a:off x="13689016" y="8327459"/>
            <a:ext cx="1297680" cy="1517522"/>
          </a:xfrm>
          <a:custGeom>
            <a:avLst/>
            <a:gdLst/>
            <a:ahLst/>
            <a:cxnLst/>
            <a:rect l="l" t="t" r="r" b="b"/>
            <a:pathLst>
              <a:path w="2207481" h="2097107">
                <a:moveTo>
                  <a:pt x="0" y="0"/>
                </a:moveTo>
                <a:lnTo>
                  <a:pt x="2207480" y="0"/>
                </a:lnTo>
                <a:lnTo>
                  <a:pt x="2207480" y="2097107"/>
                </a:lnTo>
                <a:lnTo>
                  <a:pt x="0" y="20971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 rot="586933">
            <a:off x="14819242" y="250037"/>
            <a:ext cx="3218721" cy="3218721"/>
            <a:chOff x="0" y="0"/>
            <a:chExt cx="4291627" cy="4291627"/>
          </a:xfrm>
        </p:grpSpPr>
        <p:sp>
          <p:nvSpPr>
            <p:cNvPr id="10" name="Freeform 10"/>
            <p:cNvSpPr/>
            <p:nvPr/>
          </p:nvSpPr>
          <p:spPr>
            <a:xfrm flipH="1">
              <a:off x="0" y="0"/>
              <a:ext cx="4291627" cy="4291627"/>
            </a:xfrm>
            <a:custGeom>
              <a:avLst/>
              <a:gdLst/>
              <a:ahLst/>
              <a:cxnLst/>
              <a:rect l="l" t="t" r="r" b="b"/>
              <a:pathLst>
                <a:path w="4291627" h="4291627">
                  <a:moveTo>
                    <a:pt x="4291627" y="0"/>
                  </a:moveTo>
                  <a:lnTo>
                    <a:pt x="0" y="0"/>
                  </a:lnTo>
                  <a:lnTo>
                    <a:pt x="0" y="4291627"/>
                  </a:lnTo>
                  <a:lnTo>
                    <a:pt x="4291627" y="4291627"/>
                  </a:lnTo>
                  <a:lnTo>
                    <a:pt x="4291627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 flipH="1">
              <a:off x="236592" y="236592"/>
              <a:ext cx="3818444" cy="3818444"/>
            </a:xfrm>
            <a:custGeom>
              <a:avLst/>
              <a:gdLst/>
              <a:ahLst/>
              <a:cxnLst/>
              <a:rect l="l" t="t" r="r" b="b"/>
              <a:pathLst>
                <a:path w="3818444" h="3818444">
                  <a:moveTo>
                    <a:pt x="3818444" y="0"/>
                  </a:moveTo>
                  <a:lnTo>
                    <a:pt x="0" y="0"/>
                  </a:lnTo>
                  <a:lnTo>
                    <a:pt x="0" y="3818444"/>
                  </a:lnTo>
                  <a:lnTo>
                    <a:pt x="3818444" y="3818444"/>
                  </a:lnTo>
                  <a:lnTo>
                    <a:pt x="3818444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 rot="2002536">
            <a:off x="901679" y="-171430"/>
            <a:ext cx="2878165" cy="3479898"/>
            <a:chOff x="0" y="0"/>
            <a:chExt cx="3837554" cy="4639864"/>
          </a:xfrm>
        </p:grpSpPr>
        <p:sp>
          <p:nvSpPr>
            <p:cNvPr id="13" name="Freeform 13"/>
            <p:cNvSpPr/>
            <p:nvPr/>
          </p:nvSpPr>
          <p:spPr>
            <a:xfrm flipH="1">
              <a:off x="0" y="0"/>
              <a:ext cx="3837554" cy="4639864"/>
            </a:xfrm>
            <a:custGeom>
              <a:avLst/>
              <a:gdLst/>
              <a:ahLst/>
              <a:cxnLst/>
              <a:rect l="l" t="t" r="r" b="b"/>
              <a:pathLst>
                <a:path w="3837554" h="4639864">
                  <a:moveTo>
                    <a:pt x="3837554" y="0"/>
                  </a:moveTo>
                  <a:lnTo>
                    <a:pt x="0" y="0"/>
                  </a:lnTo>
                  <a:lnTo>
                    <a:pt x="0" y="4639864"/>
                  </a:lnTo>
                  <a:lnTo>
                    <a:pt x="3837554" y="4639864"/>
                  </a:lnTo>
                  <a:lnTo>
                    <a:pt x="3837554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Freeform 14"/>
            <p:cNvSpPr/>
            <p:nvPr/>
          </p:nvSpPr>
          <p:spPr>
            <a:xfrm flipH="1">
              <a:off x="280074" y="338629"/>
              <a:ext cx="3277406" cy="3962606"/>
            </a:xfrm>
            <a:custGeom>
              <a:avLst/>
              <a:gdLst/>
              <a:ahLst/>
              <a:cxnLst/>
              <a:rect l="l" t="t" r="r" b="b"/>
              <a:pathLst>
                <a:path w="3277406" h="3962606">
                  <a:moveTo>
                    <a:pt x="3277406" y="0"/>
                  </a:moveTo>
                  <a:lnTo>
                    <a:pt x="0" y="0"/>
                  </a:lnTo>
                  <a:lnTo>
                    <a:pt x="0" y="3962606"/>
                  </a:lnTo>
                  <a:lnTo>
                    <a:pt x="3277406" y="3962606"/>
                  </a:lnTo>
                  <a:lnTo>
                    <a:pt x="3277406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784841">
            <a:off x="15249219" y="6701529"/>
            <a:ext cx="2858249" cy="3370908"/>
            <a:chOff x="0" y="0"/>
            <a:chExt cx="3810999" cy="449454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810999" cy="4494544"/>
            </a:xfrm>
            <a:custGeom>
              <a:avLst/>
              <a:gdLst/>
              <a:ahLst/>
              <a:cxnLst/>
              <a:rect l="l" t="t" r="r" b="b"/>
              <a:pathLst>
                <a:path w="3810999" h="4494544">
                  <a:moveTo>
                    <a:pt x="0" y="0"/>
                  </a:moveTo>
                  <a:lnTo>
                    <a:pt x="3810999" y="0"/>
                  </a:lnTo>
                  <a:lnTo>
                    <a:pt x="3810999" y="4494544"/>
                  </a:lnTo>
                  <a:lnTo>
                    <a:pt x="0" y="44945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7" name="Freeform 17"/>
            <p:cNvSpPr/>
            <p:nvPr/>
          </p:nvSpPr>
          <p:spPr>
            <a:xfrm>
              <a:off x="271193" y="319834"/>
              <a:ext cx="3268613" cy="3854876"/>
            </a:xfrm>
            <a:custGeom>
              <a:avLst/>
              <a:gdLst/>
              <a:ahLst/>
              <a:cxnLst/>
              <a:rect l="l" t="t" r="r" b="b"/>
              <a:pathLst>
                <a:path w="3268613" h="3854876">
                  <a:moveTo>
                    <a:pt x="0" y="0"/>
                  </a:moveTo>
                  <a:lnTo>
                    <a:pt x="3268613" y="0"/>
                  </a:lnTo>
                  <a:lnTo>
                    <a:pt x="3268613" y="3854876"/>
                  </a:lnTo>
                  <a:lnTo>
                    <a:pt x="0" y="3854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18" name="Freeform 18"/>
          <p:cNvSpPr/>
          <p:nvPr/>
        </p:nvSpPr>
        <p:spPr>
          <a:xfrm rot="-93694">
            <a:off x="15391008" y="4297644"/>
            <a:ext cx="1921845" cy="2031012"/>
          </a:xfrm>
          <a:custGeom>
            <a:avLst/>
            <a:gdLst/>
            <a:ahLst/>
            <a:cxnLst/>
            <a:rect l="l" t="t" r="r" b="b"/>
            <a:pathLst>
              <a:path w="1921845" h="2031012">
                <a:moveTo>
                  <a:pt x="0" y="0"/>
                </a:moveTo>
                <a:lnTo>
                  <a:pt x="1921845" y="0"/>
                </a:lnTo>
                <a:lnTo>
                  <a:pt x="1921845" y="2031012"/>
                </a:lnTo>
                <a:lnTo>
                  <a:pt x="0" y="203101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3780924" y="7465677"/>
            <a:ext cx="1291530" cy="1372144"/>
          </a:xfrm>
          <a:custGeom>
            <a:avLst/>
            <a:gdLst/>
            <a:ahLst/>
            <a:cxnLst/>
            <a:rect l="l" t="t" r="r" b="b"/>
            <a:pathLst>
              <a:path w="1291530" h="1372144">
                <a:moveTo>
                  <a:pt x="0" y="0"/>
                </a:moveTo>
                <a:lnTo>
                  <a:pt x="1291530" y="0"/>
                </a:lnTo>
                <a:lnTo>
                  <a:pt x="1291530" y="1372144"/>
                </a:lnTo>
                <a:lnTo>
                  <a:pt x="0" y="137214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-5898245">
            <a:off x="11354140" y="8459227"/>
            <a:ext cx="1452831" cy="1511397"/>
          </a:xfrm>
          <a:custGeom>
            <a:avLst/>
            <a:gdLst/>
            <a:ahLst/>
            <a:cxnLst/>
            <a:rect l="l" t="t" r="r" b="b"/>
            <a:pathLst>
              <a:path w="1452831" h="1511397">
                <a:moveTo>
                  <a:pt x="0" y="0"/>
                </a:moveTo>
                <a:lnTo>
                  <a:pt x="1452831" y="0"/>
                </a:lnTo>
                <a:lnTo>
                  <a:pt x="1452831" y="1511398"/>
                </a:lnTo>
                <a:lnTo>
                  <a:pt x="0" y="151139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0064757">
            <a:off x="3530636" y="8822084"/>
            <a:ext cx="1168926" cy="1158179"/>
          </a:xfrm>
          <a:custGeom>
            <a:avLst/>
            <a:gdLst/>
            <a:ahLst/>
            <a:cxnLst/>
            <a:rect l="l" t="t" r="r" b="b"/>
            <a:pathLst>
              <a:path w="1734443" h="1857502">
                <a:moveTo>
                  <a:pt x="0" y="0"/>
                </a:moveTo>
                <a:lnTo>
                  <a:pt x="1734442" y="0"/>
                </a:lnTo>
                <a:lnTo>
                  <a:pt x="1734442" y="1857502"/>
                </a:lnTo>
                <a:lnTo>
                  <a:pt x="0" y="1857502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875815" y="754461"/>
            <a:ext cx="1009840" cy="1158369"/>
          </a:xfrm>
          <a:custGeom>
            <a:avLst/>
            <a:gdLst/>
            <a:ahLst/>
            <a:cxnLst/>
            <a:rect l="l" t="t" r="r" b="b"/>
            <a:pathLst>
              <a:path w="1009840" h="1158369">
                <a:moveTo>
                  <a:pt x="0" y="0"/>
                </a:moveTo>
                <a:lnTo>
                  <a:pt x="1009840" y="0"/>
                </a:lnTo>
                <a:lnTo>
                  <a:pt x="1009840" y="1158369"/>
                </a:lnTo>
                <a:lnTo>
                  <a:pt x="0" y="115836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 t="-75651" r="-84634"/>
            </a:stretch>
          </a:blipFill>
        </p:spPr>
      </p:sp>
      <p:grpSp>
        <p:nvGrpSpPr>
          <p:cNvPr id="23" name="Group 23"/>
          <p:cNvGrpSpPr/>
          <p:nvPr/>
        </p:nvGrpSpPr>
        <p:grpSpPr>
          <a:xfrm rot="-952256">
            <a:off x="312816" y="6751185"/>
            <a:ext cx="2893360" cy="3076678"/>
            <a:chOff x="0" y="0"/>
            <a:chExt cx="3857813" cy="410223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57813" cy="4102238"/>
            </a:xfrm>
            <a:custGeom>
              <a:avLst/>
              <a:gdLst/>
              <a:ahLst/>
              <a:cxnLst/>
              <a:rect l="l" t="t" r="r" b="b"/>
              <a:pathLst>
                <a:path w="3857813" h="4102238">
                  <a:moveTo>
                    <a:pt x="0" y="0"/>
                  </a:moveTo>
                  <a:lnTo>
                    <a:pt x="3857813" y="0"/>
                  </a:lnTo>
                  <a:lnTo>
                    <a:pt x="3857813" y="4102238"/>
                  </a:lnTo>
                  <a:lnTo>
                    <a:pt x="0" y="4102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5" name="Freeform 25"/>
            <p:cNvSpPr/>
            <p:nvPr/>
          </p:nvSpPr>
          <p:spPr>
            <a:xfrm>
              <a:off x="249649" y="265467"/>
              <a:ext cx="3358515" cy="3571305"/>
            </a:xfrm>
            <a:custGeom>
              <a:avLst/>
              <a:gdLst/>
              <a:ahLst/>
              <a:cxnLst/>
              <a:rect l="l" t="t" r="r" b="b"/>
              <a:pathLst>
                <a:path w="3358515" h="3571305">
                  <a:moveTo>
                    <a:pt x="0" y="0"/>
                  </a:moveTo>
                  <a:lnTo>
                    <a:pt x="3358515" y="0"/>
                  </a:lnTo>
                  <a:lnTo>
                    <a:pt x="3358515" y="3571304"/>
                  </a:lnTo>
                  <a:lnTo>
                    <a:pt x="0" y="3571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>
                <a:extLst>
                  <a:ext uri="{96DAC541-7B7A-43D3-8B79-37D633B846F1}">
                    <asvg:svgBlip xmlns:asvg="http://schemas.microsoft.com/office/drawing/2016/SVG/main" xmlns="" r:embed="rId2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sp>
        <p:nvSpPr>
          <p:cNvPr id="26" name="Freeform 26"/>
          <p:cNvSpPr/>
          <p:nvPr/>
        </p:nvSpPr>
        <p:spPr>
          <a:xfrm rot="6561905">
            <a:off x="5942915" y="1103644"/>
            <a:ext cx="1640508" cy="1554008"/>
          </a:xfrm>
          <a:custGeom>
            <a:avLst/>
            <a:gdLst/>
            <a:ahLst/>
            <a:cxnLst/>
            <a:rect l="l" t="t" r="r" b="b"/>
            <a:pathLst>
              <a:path w="1640508" h="1554008">
                <a:moveTo>
                  <a:pt x="0" y="0"/>
                </a:moveTo>
                <a:lnTo>
                  <a:pt x="1640508" y="0"/>
                </a:lnTo>
                <a:lnTo>
                  <a:pt x="1640508" y="1554008"/>
                </a:lnTo>
                <a:lnTo>
                  <a:pt x="0" y="155400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1666951">
            <a:off x="8337511" y="324391"/>
            <a:ext cx="2323463" cy="2018508"/>
          </a:xfrm>
          <a:custGeom>
            <a:avLst/>
            <a:gdLst/>
            <a:ahLst/>
            <a:cxnLst/>
            <a:rect l="l" t="t" r="r" b="b"/>
            <a:pathLst>
              <a:path w="2323463" h="2018508">
                <a:moveTo>
                  <a:pt x="0" y="0"/>
                </a:moveTo>
                <a:lnTo>
                  <a:pt x="2323463" y="0"/>
                </a:lnTo>
                <a:lnTo>
                  <a:pt x="2323463" y="2018508"/>
                </a:lnTo>
                <a:lnTo>
                  <a:pt x="0" y="2018508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1571764">
            <a:off x="8740821" y="8270905"/>
            <a:ext cx="1903766" cy="1888033"/>
          </a:xfrm>
          <a:custGeom>
            <a:avLst/>
            <a:gdLst/>
            <a:ahLst/>
            <a:cxnLst/>
            <a:rect l="l" t="t" r="r" b="b"/>
            <a:pathLst>
              <a:path w="2184666" h="2450114">
                <a:moveTo>
                  <a:pt x="0" y="0"/>
                </a:moveTo>
                <a:lnTo>
                  <a:pt x="2184666" y="0"/>
                </a:lnTo>
                <a:lnTo>
                  <a:pt x="2184666" y="2450115"/>
                </a:lnTo>
                <a:lnTo>
                  <a:pt x="0" y="2450115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213729" y="3824004"/>
            <a:ext cx="3818177" cy="2424282"/>
            <a:chOff x="0" y="0"/>
            <a:chExt cx="5090902" cy="3232376"/>
          </a:xfrm>
        </p:grpSpPr>
        <p:sp>
          <p:nvSpPr>
            <p:cNvPr id="30" name="Freeform 30"/>
            <p:cNvSpPr/>
            <p:nvPr/>
          </p:nvSpPr>
          <p:spPr>
            <a:xfrm rot="-682650" flipH="1">
              <a:off x="255444" y="192164"/>
              <a:ext cx="2228295" cy="2811729"/>
            </a:xfrm>
            <a:custGeom>
              <a:avLst/>
              <a:gdLst/>
              <a:ahLst/>
              <a:cxnLst/>
              <a:rect l="l" t="t" r="r" b="b"/>
              <a:pathLst>
                <a:path w="2228295" h="2811729">
                  <a:moveTo>
                    <a:pt x="2228295" y="0"/>
                  </a:moveTo>
                  <a:lnTo>
                    <a:pt x="0" y="0"/>
                  </a:lnTo>
                  <a:lnTo>
                    <a:pt x="0" y="2811728"/>
                  </a:lnTo>
                  <a:lnTo>
                    <a:pt x="2228295" y="2811728"/>
                  </a:lnTo>
                  <a:lnTo>
                    <a:pt x="2228295" y="0"/>
                  </a:lnTo>
                  <a:close/>
                </a:path>
              </a:pathLst>
            </a:custGeom>
            <a:blipFill>
              <a:blip r:embed="rId28"/>
              <a:stretch>
                <a:fillRect/>
              </a:stretch>
            </a:blipFill>
          </p:spPr>
        </p:sp>
        <p:sp>
          <p:nvSpPr>
            <p:cNvPr id="31" name="Freeform 31"/>
            <p:cNvSpPr/>
            <p:nvPr/>
          </p:nvSpPr>
          <p:spPr>
            <a:xfrm rot="-3010567" flipH="1">
              <a:off x="2271101" y="1135231"/>
              <a:ext cx="2869885" cy="1213200"/>
            </a:xfrm>
            <a:custGeom>
              <a:avLst/>
              <a:gdLst/>
              <a:ahLst/>
              <a:cxnLst/>
              <a:rect l="l" t="t" r="r" b="b"/>
              <a:pathLst>
                <a:path w="2869885" h="1213200">
                  <a:moveTo>
                    <a:pt x="2869885" y="0"/>
                  </a:moveTo>
                  <a:lnTo>
                    <a:pt x="0" y="0"/>
                  </a:lnTo>
                  <a:lnTo>
                    <a:pt x="0" y="1213200"/>
                  </a:lnTo>
                  <a:lnTo>
                    <a:pt x="2869885" y="1213200"/>
                  </a:lnTo>
                  <a:lnTo>
                    <a:pt x="2869885" y="0"/>
                  </a:lnTo>
                  <a:close/>
                </a:path>
              </a:pathLst>
            </a:custGeom>
            <a:blipFill>
              <a:blip r:embed="rId29">
                <a:extLst>
                  <a:ext uri="{96DAC541-7B7A-43D3-8B79-37D633B846F1}">
                    <asvg:svgBlip xmlns:asvg="http://schemas.microsoft.com/office/drawing/2016/SVG/main" xmlns="" r:embed="rId30"/>
                  </a:ext>
                </a:extLst>
              </a:blip>
              <a:stretch>
                <a:fillRect t="-10927" r="-51880"/>
              </a:stretch>
            </a:blipFill>
          </p:spPr>
        </p:sp>
      </p:grpSp>
      <p:sp>
        <p:nvSpPr>
          <p:cNvPr id="32" name="Freeform 32"/>
          <p:cNvSpPr/>
          <p:nvPr/>
        </p:nvSpPr>
        <p:spPr>
          <a:xfrm rot="-242965" flipH="1">
            <a:off x="12705611" y="-303892"/>
            <a:ext cx="2128157" cy="2088254"/>
          </a:xfrm>
          <a:custGeom>
            <a:avLst/>
            <a:gdLst/>
            <a:ahLst/>
            <a:cxnLst/>
            <a:rect l="l" t="t" r="r" b="b"/>
            <a:pathLst>
              <a:path w="2128157" h="2088254">
                <a:moveTo>
                  <a:pt x="2128157" y="0"/>
                </a:moveTo>
                <a:lnTo>
                  <a:pt x="0" y="0"/>
                </a:lnTo>
                <a:lnTo>
                  <a:pt x="0" y="2088254"/>
                </a:lnTo>
                <a:lnTo>
                  <a:pt x="2128157" y="2088254"/>
                </a:lnTo>
                <a:lnTo>
                  <a:pt x="2128157" y="0"/>
                </a:lnTo>
                <a:close/>
              </a:path>
            </a:pathLst>
          </a:custGeom>
          <a:blipFill>
            <a:blip r:embed="rId31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9149698">
            <a:off x="13668688" y="6103963"/>
            <a:ext cx="1221540" cy="1258140"/>
          </a:xfrm>
          <a:custGeom>
            <a:avLst/>
            <a:gdLst/>
            <a:ahLst/>
            <a:cxnLst/>
            <a:rect l="l" t="t" r="r" b="b"/>
            <a:pathLst>
              <a:path w="1221540" h="1258140">
                <a:moveTo>
                  <a:pt x="0" y="0"/>
                </a:moveTo>
                <a:lnTo>
                  <a:pt x="1221540" y="0"/>
                </a:lnTo>
                <a:lnTo>
                  <a:pt x="1221540" y="1258140"/>
                </a:lnTo>
                <a:lnTo>
                  <a:pt x="0" y="1258140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4" name="Freeform 34"/>
          <p:cNvSpPr/>
          <p:nvPr/>
        </p:nvSpPr>
        <p:spPr>
          <a:xfrm rot="1597292">
            <a:off x="2883285" y="5741560"/>
            <a:ext cx="1390023" cy="1013453"/>
          </a:xfrm>
          <a:custGeom>
            <a:avLst/>
            <a:gdLst/>
            <a:ahLst/>
            <a:cxnLst/>
            <a:rect l="l" t="t" r="r" b="b"/>
            <a:pathLst>
              <a:path w="1390023" h="1013453">
                <a:moveTo>
                  <a:pt x="0" y="0"/>
                </a:moveTo>
                <a:lnTo>
                  <a:pt x="1390023" y="0"/>
                </a:lnTo>
                <a:lnTo>
                  <a:pt x="1390023" y="1013454"/>
                </a:lnTo>
                <a:lnTo>
                  <a:pt x="0" y="1013454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5" name="Freeform 35"/>
          <p:cNvSpPr/>
          <p:nvPr/>
        </p:nvSpPr>
        <p:spPr>
          <a:xfrm>
            <a:off x="14820502" y="3607364"/>
            <a:ext cx="2548004" cy="874734"/>
          </a:xfrm>
          <a:custGeom>
            <a:avLst/>
            <a:gdLst/>
            <a:ahLst/>
            <a:cxnLst/>
            <a:rect l="l" t="t" r="r" b="b"/>
            <a:pathLst>
              <a:path w="2548004" h="874734">
                <a:moveTo>
                  <a:pt x="0" y="0"/>
                </a:moveTo>
                <a:lnTo>
                  <a:pt x="2548004" y="0"/>
                </a:lnTo>
                <a:lnTo>
                  <a:pt x="2548004" y="874734"/>
                </a:lnTo>
                <a:lnTo>
                  <a:pt x="0" y="874734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xmlns="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8366498">
            <a:off x="5991803" y="8548048"/>
            <a:ext cx="1869534" cy="1120379"/>
          </a:xfrm>
          <a:custGeom>
            <a:avLst/>
            <a:gdLst/>
            <a:ahLst/>
            <a:cxnLst/>
            <a:rect l="l" t="t" r="r" b="b"/>
            <a:pathLst>
              <a:path w="1869534" h="1120379">
                <a:moveTo>
                  <a:pt x="0" y="0"/>
                </a:moveTo>
                <a:lnTo>
                  <a:pt x="1869534" y="0"/>
                </a:lnTo>
                <a:lnTo>
                  <a:pt x="1869534" y="1120379"/>
                </a:lnTo>
                <a:lnTo>
                  <a:pt x="0" y="1120379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xmlns="" r:embed="rId3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5950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74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pic>
        <p:nvPicPr>
          <p:cNvPr id="1028" name="Picture 4" descr="como hacer una introdu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49" y="-24246"/>
            <a:ext cx="18353750" cy="1031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85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7069298" y="419100"/>
            <a:ext cx="6561223" cy="1331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07"/>
              </a:lnSpc>
              <a:spcBef>
                <a:spcPct val="0"/>
              </a:spcBef>
            </a:pPr>
            <a:r>
              <a:rPr lang="en-US" sz="9358" b="1" u="none" strike="noStrike" dirty="0" err="1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Objetivos</a:t>
            </a:r>
            <a:endParaRPr lang="en-US" sz="9358" b="1" u="none" strike="noStrike" dirty="0">
              <a:solidFill>
                <a:srgbClr val="0A0807"/>
              </a:solidFill>
              <a:latin typeface="Brush Script MT" pitchFamily="66" charset="0"/>
              <a:ea typeface="Some Time Later"/>
              <a:cs typeface="Some Time Later"/>
              <a:sym typeface="Some Time Late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33190" y="3136450"/>
            <a:ext cx="4393910" cy="75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2"/>
              </a:lnSpc>
            </a:pPr>
            <a:r>
              <a:rPr lang="en-US" sz="6600" b="1" dirty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General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52954" y="7063883"/>
            <a:ext cx="4393910" cy="754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2"/>
              </a:lnSpc>
            </a:pPr>
            <a:r>
              <a:rPr lang="en-US" sz="6600" b="1" dirty="0" err="1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E</a:t>
            </a:r>
            <a:r>
              <a:rPr lang="en-US" sz="6600" b="1" dirty="0" err="1" smtClean="0">
                <a:solidFill>
                  <a:srgbClr val="0A0807"/>
                </a:solidFill>
                <a:latin typeface="Brush Script MT" pitchFamily="66" charset="0"/>
                <a:ea typeface="Some Time Later"/>
                <a:cs typeface="Some Time Later"/>
                <a:sym typeface="Some Time Later"/>
              </a:rPr>
              <a:t>specífico</a:t>
            </a:r>
            <a:endParaRPr lang="en-US" sz="6600" b="1" dirty="0">
              <a:solidFill>
                <a:srgbClr val="0A0807"/>
              </a:solidFill>
              <a:latin typeface="Brush Script MT" pitchFamily="66" charset="0"/>
              <a:ea typeface="Some Time Later"/>
              <a:cs typeface="Some Time Later"/>
              <a:sym typeface="Some Time Later"/>
            </a:endParaRPr>
          </a:p>
        </p:txBody>
      </p:sp>
      <p:pic>
        <p:nvPicPr>
          <p:cNvPr id="2050" name="Picture 2" descr="Dibujo Técnico: 2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"/>
            <a:ext cx="7069298" cy="1028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ncurso de Dibujo “Pensando Bonito con Marimba y Mafalda” Objetivo:  Promover la creatividad y reflexión de los niños a través del arte,  inspirados en el estilo de Mafalda, creando dibujos que expres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8" t="44322" r="1031"/>
          <a:stretch/>
        </p:blipFill>
        <p:spPr bwMode="auto">
          <a:xfrm>
            <a:off x="12954000" y="1333501"/>
            <a:ext cx="5159764" cy="689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55" y="63888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pic>
        <p:nvPicPr>
          <p:cNvPr id="3076" name="Picture 4" descr="los 7 yo soy de jesus | lecciones de la escuela dominical, actividades de  la escuela dominical, escuela dominical para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4953000" cy="97289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íos de Agua Viva (@iglesiariosav) / 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" t="11516" r="-437" b="75577"/>
          <a:stretch/>
        </p:blipFill>
        <p:spPr bwMode="auto">
          <a:xfrm>
            <a:off x="6047282" y="727833"/>
            <a:ext cx="11326318" cy="249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35.500+ Niño Pensando Ilustraciones de Stock, gráficos vectoriales libres  de derechos y clip art - iStock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18331"/>
            <a:ext cx="4829175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35.500+ Niño Pensando Ilustraciones de Stock, gráficos vectoriales libres  de derechos y clip art - iStoc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750" y="4051877"/>
            <a:ext cx="3884500" cy="577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5029200" y="297702"/>
            <a:ext cx="7295576" cy="1238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397"/>
              </a:lnSpc>
              <a:spcBef>
                <a:spcPct val="0"/>
              </a:spcBef>
            </a:pPr>
            <a:r>
              <a:rPr lang="en-US" sz="8701" b="1" dirty="0">
                <a:solidFill>
                  <a:srgbClr val="0A0807"/>
                </a:solidFill>
                <a:latin typeface="Microsoft Uighur" pitchFamily="2" charset="-78"/>
                <a:ea typeface="Some Time Later"/>
                <a:cs typeface="Microsoft Uighur" pitchFamily="2" charset="-78"/>
                <a:sym typeface="Some Time Later"/>
              </a:rPr>
              <a:t>¿ A </a:t>
            </a:r>
            <a:r>
              <a:rPr lang="en-US" sz="8701" b="1" dirty="0" err="1">
                <a:solidFill>
                  <a:srgbClr val="0A0807"/>
                </a:solidFill>
                <a:latin typeface="Microsoft Uighur" pitchFamily="2" charset="-78"/>
                <a:ea typeface="Some Time Later"/>
                <a:cs typeface="Microsoft Uighur" pitchFamily="2" charset="-78"/>
                <a:sym typeface="Some Time Later"/>
              </a:rPr>
              <a:t>quién</a:t>
            </a:r>
            <a:r>
              <a:rPr lang="en-US" sz="8701" b="1" dirty="0">
                <a:solidFill>
                  <a:srgbClr val="0A0807"/>
                </a:solidFill>
                <a:latin typeface="Microsoft Uighur" pitchFamily="2" charset="-78"/>
                <a:ea typeface="Some Time Later"/>
                <a:cs typeface="Microsoft Uighur" pitchFamily="2" charset="-78"/>
                <a:sym typeface="Some Time Later"/>
              </a:rPr>
              <a:t> </a:t>
            </a:r>
            <a:r>
              <a:rPr lang="en-US" sz="8701" b="1" dirty="0" err="1" smtClean="0">
                <a:solidFill>
                  <a:srgbClr val="0A0807"/>
                </a:solidFill>
                <a:latin typeface="Microsoft Uighur" pitchFamily="2" charset="-78"/>
                <a:ea typeface="Some Time Later"/>
                <a:cs typeface="Microsoft Uighur" pitchFamily="2" charset="-78"/>
                <a:sym typeface="Some Time Later"/>
              </a:rPr>
              <a:t>va</a:t>
            </a:r>
            <a:r>
              <a:rPr lang="en-US" sz="8701" b="1" dirty="0">
                <a:solidFill>
                  <a:srgbClr val="0A0807"/>
                </a:solidFill>
                <a:latin typeface="Microsoft Uighur" pitchFamily="2" charset="-78"/>
                <a:ea typeface="Some Time Later"/>
                <a:cs typeface="Microsoft Uighur" pitchFamily="2" charset="-78"/>
                <a:sym typeface="Some Time Later"/>
              </a:rPr>
              <a:t> </a:t>
            </a:r>
            <a:r>
              <a:rPr lang="en-US" sz="8701" b="1" dirty="0" err="1" smtClean="0">
                <a:solidFill>
                  <a:srgbClr val="0A0807"/>
                </a:solidFill>
                <a:latin typeface="Microsoft Uighur" pitchFamily="2" charset="-78"/>
                <a:ea typeface="Some Time Later"/>
                <a:cs typeface="Microsoft Uighur" pitchFamily="2" charset="-78"/>
                <a:sym typeface="Some Time Later"/>
              </a:rPr>
              <a:t>dirigido</a:t>
            </a:r>
            <a:r>
              <a:rPr lang="en-US" sz="8701" b="1" dirty="0">
                <a:solidFill>
                  <a:srgbClr val="0A0807"/>
                </a:solidFill>
                <a:latin typeface="Microsoft Uighur" pitchFamily="2" charset="-78"/>
                <a:ea typeface="Some Time Later"/>
                <a:cs typeface="Microsoft Uighur" pitchFamily="2" charset="-78"/>
                <a:sym typeface="Some Time Later"/>
              </a:rPr>
              <a:t>?</a:t>
            </a:r>
          </a:p>
        </p:txBody>
      </p:sp>
      <p:pic>
        <p:nvPicPr>
          <p:cNvPr id="4098" name="Picture 2" descr="A quien va dirigido? - Programa Suspert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39967"/>
            <a:ext cx="15621000" cy="894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563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sp>
        <p:nvSpPr>
          <p:cNvPr id="3" name="Freeform 3"/>
          <p:cNvSpPr/>
          <p:nvPr/>
        </p:nvSpPr>
        <p:spPr>
          <a:xfrm rot="2179087" flipH="1">
            <a:off x="7267813" y="4507806"/>
            <a:ext cx="3135205" cy="3956094"/>
          </a:xfrm>
          <a:custGeom>
            <a:avLst/>
            <a:gdLst/>
            <a:ahLst/>
            <a:cxnLst/>
            <a:rect l="l" t="t" r="r" b="b"/>
            <a:pathLst>
              <a:path w="3135205" h="3956094">
                <a:moveTo>
                  <a:pt x="3135205" y="0"/>
                </a:moveTo>
                <a:lnTo>
                  <a:pt x="0" y="0"/>
                </a:lnTo>
                <a:lnTo>
                  <a:pt x="0" y="3956095"/>
                </a:lnTo>
                <a:lnTo>
                  <a:pt x="3135205" y="3956095"/>
                </a:lnTo>
                <a:lnTo>
                  <a:pt x="313520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414421">
            <a:off x="8005140" y="8552243"/>
            <a:ext cx="1407431" cy="1565920"/>
          </a:xfrm>
          <a:custGeom>
            <a:avLst/>
            <a:gdLst/>
            <a:ahLst/>
            <a:cxnLst/>
            <a:rect l="l" t="t" r="r" b="b"/>
            <a:pathLst>
              <a:path w="1407431" h="1565920">
                <a:moveTo>
                  <a:pt x="0" y="0"/>
                </a:moveTo>
                <a:lnTo>
                  <a:pt x="1407432" y="0"/>
                </a:lnTo>
                <a:lnTo>
                  <a:pt x="1407432" y="1565920"/>
                </a:lnTo>
                <a:lnTo>
                  <a:pt x="0" y="15659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r="-8777" b="-1266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9930226" y="3970800"/>
            <a:ext cx="8323138" cy="43473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09"/>
              </a:lnSpc>
            </a:pPr>
            <a:endParaRPr lang="en-US" sz="4800" dirty="0">
              <a:solidFill>
                <a:srgbClr val="0A0807"/>
              </a:solidFill>
              <a:latin typeface="Microsoft Uighur" pitchFamily="2" charset="-78"/>
              <a:ea typeface="Some Time Later"/>
              <a:cs typeface="Microsoft Uighur" pitchFamily="2" charset="-78"/>
              <a:sym typeface="Some Time Later"/>
            </a:endParaRPr>
          </a:p>
          <a:p>
            <a:pPr algn="just">
              <a:lnSpc>
                <a:spcPts val="2964"/>
              </a:lnSpc>
            </a:pPr>
            <a:r>
              <a:rPr lang="en-US" sz="7200" b="1" dirty="0" err="1" smtClean="0">
                <a:solidFill>
                  <a:srgbClr val="BF7302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Física</a:t>
            </a:r>
            <a:r>
              <a:rPr lang="en-US" sz="7200" b="1" dirty="0" smtClean="0">
                <a:solidFill>
                  <a:srgbClr val="BF7302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.</a:t>
            </a:r>
          </a:p>
          <a:p>
            <a:pPr algn="just">
              <a:lnSpc>
                <a:spcPts val="2964"/>
              </a:lnSpc>
            </a:pPr>
            <a:endParaRPr lang="en-US" sz="7200" b="1" dirty="0" smtClean="0">
              <a:solidFill>
                <a:srgbClr val="BF7302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 algn="just">
              <a:lnSpc>
                <a:spcPts val="2964"/>
              </a:lnSpc>
            </a:pPr>
            <a:endParaRPr lang="en-US" sz="7200" dirty="0">
              <a:solidFill>
                <a:srgbClr val="0A0807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 algn="just">
              <a:lnSpc>
                <a:spcPts val="2964"/>
              </a:lnSpc>
            </a:pPr>
            <a:r>
              <a:rPr lang="en-US" sz="7200" b="1" dirty="0" smtClean="0">
                <a:solidFill>
                  <a:srgbClr val="FF3131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Social.</a:t>
            </a:r>
          </a:p>
          <a:p>
            <a:pPr algn="just">
              <a:lnSpc>
                <a:spcPts val="2964"/>
              </a:lnSpc>
            </a:pPr>
            <a:endParaRPr lang="en-US" sz="7200" b="1" dirty="0" smtClean="0">
              <a:solidFill>
                <a:srgbClr val="FF3131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 algn="just">
              <a:lnSpc>
                <a:spcPts val="2964"/>
              </a:lnSpc>
            </a:pPr>
            <a:endParaRPr lang="en-US" sz="7200" dirty="0">
              <a:solidFill>
                <a:srgbClr val="0A0807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 algn="just">
              <a:lnSpc>
                <a:spcPts val="2842"/>
              </a:lnSpc>
            </a:pPr>
            <a:r>
              <a:rPr lang="en-US" sz="7200" b="1" dirty="0" err="1" smtClean="0">
                <a:solidFill>
                  <a:srgbClr val="BF7302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Cognitiva</a:t>
            </a:r>
            <a:r>
              <a:rPr lang="en-US" sz="7200" b="1" dirty="0" smtClean="0">
                <a:solidFill>
                  <a:srgbClr val="0A0807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.</a:t>
            </a:r>
          </a:p>
          <a:p>
            <a:pPr algn="just">
              <a:lnSpc>
                <a:spcPts val="2842"/>
              </a:lnSpc>
            </a:pPr>
            <a:endParaRPr lang="en-US" sz="7200" b="1" dirty="0" smtClean="0">
              <a:solidFill>
                <a:srgbClr val="0A0807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 algn="just">
              <a:lnSpc>
                <a:spcPts val="2842"/>
              </a:lnSpc>
            </a:pPr>
            <a:endParaRPr lang="en-US" sz="7200" dirty="0">
              <a:solidFill>
                <a:srgbClr val="0A0807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 marL="0" lvl="0" indent="0" algn="just">
              <a:lnSpc>
                <a:spcPts val="3209"/>
              </a:lnSpc>
              <a:spcBef>
                <a:spcPct val="0"/>
              </a:spcBef>
            </a:pPr>
            <a:r>
              <a:rPr lang="en-US" sz="7200" b="1" dirty="0" err="1" smtClean="0">
                <a:solidFill>
                  <a:srgbClr val="FF3131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Espiritual</a:t>
            </a:r>
            <a:r>
              <a:rPr lang="en-US" sz="4800" b="1" dirty="0">
                <a:solidFill>
                  <a:srgbClr val="FF3131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.</a:t>
            </a:r>
            <a:r>
              <a:rPr lang="en-US" sz="4800" b="1" dirty="0" smtClean="0">
                <a:solidFill>
                  <a:srgbClr val="0A0807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 </a:t>
            </a:r>
            <a:endParaRPr lang="en-US" sz="4800" b="1" dirty="0">
              <a:solidFill>
                <a:srgbClr val="0A0807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59255" y="3700566"/>
            <a:ext cx="8249600" cy="5406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96"/>
              </a:lnSpc>
            </a:pPr>
            <a:endParaRPr lang="en-US" sz="3700" dirty="0">
              <a:solidFill>
                <a:srgbClr val="0A0807"/>
              </a:solidFill>
              <a:latin typeface="Some Time Later"/>
              <a:ea typeface="Some Time Later"/>
              <a:cs typeface="Some Time Later"/>
              <a:sym typeface="Some Time Later"/>
            </a:endParaRPr>
          </a:p>
          <a:p>
            <a:r>
              <a:rPr lang="en-US" sz="6600" b="1" dirty="0" err="1" smtClean="0">
                <a:solidFill>
                  <a:srgbClr val="BF7302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Física</a:t>
            </a:r>
            <a:r>
              <a:rPr lang="en-US" sz="6600" b="1" dirty="0" smtClean="0">
                <a:solidFill>
                  <a:srgbClr val="BF7302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.</a:t>
            </a:r>
            <a:endParaRPr lang="en-US" sz="6600" b="1" dirty="0" smtClean="0">
              <a:solidFill>
                <a:srgbClr val="0A0807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r>
              <a:rPr lang="en-US" sz="6600" b="1" dirty="0" smtClean="0">
                <a:solidFill>
                  <a:srgbClr val="C89800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Social y </a:t>
            </a:r>
            <a:r>
              <a:rPr lang="en-US" sz="6600" b="1" dirty="0" err="1" smtClean="0">
                <a:solidFill>
                  <a:srgbClr val="C89800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emocional</a:t>
            </a:r>
            <a:r>
              <a:rPr lang="en-US" sz="6600" b="1" dirty="0" smtClean="0">
                <a:solidFill>
                  <a:srgbClr val="C89800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.</a:t>
            </a:r>
          </a:p>
          <a:p>
            <a:endParaRPr lang="en-US" sz="6600" b="1" dirty="0"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>
              <a:lnSpc>
                <a:spcPts val="2820"/>
              </a:lnSpc>
            </a:pPr>
            <a:r>
              <a:rPr lang="en-US" sz="6600" b="1" dirty="0" err="1" smtClean="0">
                <a:solidFill>
                  <a:srgbClr val="FF0000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Cognitiva</a:t>
            </a:r>
            <a:r>
              <a:rPr lang="en-US" sz="6600" b="1" dirty="0" smtClean="0">
                <a:solidFill>
                  <a:srgbClr val="FF0000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.</a:t>
            </a:r>
          </a:p>
          <a:p>
            <a:pPr>
              <a:lnSpc>
                <a:spcPts val="2820"/>
              </a:lnSpc>
            </a:pPr>
            <a:endParaRPr lang="es-ES" sz="6600" b="1" dirty="0">
              <a:latin typeface="Microsoft Uighur" pitchFamily="2" charset="-78"/>
              <a:cs typeface="Microsoft Uighur" pitchFamily="2" charset="-78"/>
            </a:endParaRPr>
          </a:p>
          <a:p>
            <a:pPr algn="l">
              <a:lnSpc>
                <a:spcPts val="2820"/>
              </a:lnSpc>
            </a:pPr>
            <a:r>
              <a:rPr lang="en-US" sz="6600" b="1" dirty="0" smtClean="0">
                <a:solidFill>
                  <a:srgbClr val="0A0807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.</a:t>
            </a:r>
            <a:endParaRPr lang="en-US" sz="6600" b="1" dirty="0">
              <a:solidFill>
                <a:srgbClr val="0A0807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 algn="l">
              <a:lnSpc>
                <a:spcPts val="2952"/>
              </a:lnSpc>
            </a:pPr>
            <a:r>
              <a:rPr lang="en-US" sz="6600" b="1" dirty="0" err="1" smtClean="0">
                <a:solidFill>
                  <a:srgbClr val="C89800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Espiritual</a:t>
            </a:r>
            <a:r>
              <a:rPr lang="en-US" sz="6600" b="1" dirty="0" smtClean="0">
                <a:solidFill>
                  <a:srgbClr val="C89800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.</a:t>
            </a:r>
          </a:p>
          <a:p>
            <a:pPr algn="l">
              <a:lnSpc>
                <a:spcPts val="2952"/>
              </a:lnSpc>
            </a:pPr>
            <a:endParaRPr lang="en-US" sz="4800" dirty="0">
              <a:solidFill>
                <a:srgbClr val="0A0807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</p:txBody>
      </p:sp>
      <p:pic>
        <p:nvPicPr>
          <p:cNvPr id="5122" name="Picture 2" descr="Niños de 5 años estudiando: Más de 276 ilustraciones y dibujos de stock con  licencia libres de regalías | Shutterstock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7" b="9323"/>
          <a:stretch/>
        </p:blipFill>
        <p:spPr bwMode="auto">
          <a:xfrm>
            <a:off x="1676400" y="0"/>
            <a:ext cx="4952999" cy="442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9.100+ Niño En Edad Escolar Y Niña En Edad Escolar Ilustraciones de Stock,  gráficos vectoriales libres de derechos y clip art - iStock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0" y="4001973"/>
            <a:ext cx="461731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Ocho niños con dibujos animados número ocho | Vector Premiu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378" y="157459"/>
            <a:ext cx="2966595" cy="33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arota canadense usando boné segurando matemática número seis | Vetor Grátis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220057"/>
            <a:ext cx="3200399" cy="348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905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785957" y="3390900"/>
            <a:ext cx="14459459" cy="65812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b="1" spc="45" dirty="0" err="1" smtClean="0">
                <a:solidFill>
                  <a:srgbClr val="BF7302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Física</a:t>
            </a:r>
            <a:r>
              <a:rPr lang="en-US" sz="6600" b="1" spc="45" dirty="0" smtClean="0">
                <a:solidFill>
                  <a:srgbClr val="BF7302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.</a:t>
            </a:r>
          </a:p>
          <a:p>
            <a:endParaRPr lang="en-US" sz="6600" spc="45" dirty="0">
              <a:solidFill>
                <a:srgbClr val="0A0807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 algn="just"/>
            <a:r>
              <a:rPr lang="en-US" sz="6600" b="1" spc="45" dirty="0" smtClean="0">
                <a:solidFill>
                  <a:srgbClr val="FF3131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Social.</a:t>
            </a:r>
          </a:p>
          <a:p>
            <a:pPr algn="just"/>
            <a:endParaRPr lang="en-US" sz="6600" spc="45" dirty="0">
              <a:solidFill>
                <a:srgbClr val="0A0807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 algn="just"/>
            <a:r>
              <a:rPr lang="en-US" sz="6600" b="1" u="none" spc="45" dirty="0" err="1" smtClean="0">
                <a:solidFill>
                  <a:srgbClr val="BF7302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Cognitivo</a:t>
            </a:r>
            <a:r>
              <a:rPr lang="en-US" sz="6600" b="1" spc="45" dirty="0" smtClean="0">
                <a:solidFill>
                  <a:srgbClr val="BF7302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.</a:t>
            </a:r>
          </a:p>
          <a:p>
            <a:pPr algn="just"/>
            <a:endParaRPr lang="en-US" sz="6600" u="none" spc="45" dirty="0">
              <a:solidFill>
                <a:srgbClr val="0A0807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 marL="0" lvl="0" indent="0" algn="just">
              <a:lnSpc>
                <a:spcPts val="3813"/>
              </a:lnSpc>
            </a:pPr>
            <a:r>
              <a:rPr lang="en-US" sz="6600" b="1" u="none" spc="45" dirty="0" err="1" smtClean="0">
                <a:solidFill>
                  <a:srgbClr val="FF3131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Espiritual</a:t>
            </a:r>
            <a:r>
              <a:rPr lang="en-US" sz="5400" b="1" spc="45" dirty="0">
                <a:solidFill>
                  <a:srgbClr val="0A0807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.</a:t>
            </a:r>
            <a:endParaRPr lang="en-US" sz="5400" u="none" spc="45" dirty="0">
              <a:solidFill>
                <a:srgbClr val="0A0807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</p:txBody>
      </p:sp>
      <p:sp>
        <p:nvSpPr>
          <p:cNvPr id="21" name="AutoShape 4" descr="Números de niños Ilustración de stock #7602061 de ©lenmd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AutoShape 6" descr="Números de niños Ilustración de stock #7602061 de ©lenmd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AutoShape 8" descr="Números de niños Ilustración de stock #7602061 de ©lenmd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" name="AutoShape 10" descr="Números de niños Ilustración de stock #7602061 de ©lenmd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0" y="4876800"/>
            <a:ext cx="5715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13" descr="25,699,945 ilustraciones de stock de Número 10 | Depositphotos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9938"/>
            <a:ext cx="57150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reeform 3"/>
          <p:cNvSpPr/>
          <p:nvPr/>
        </p:nvSpPr>
        <p:spPr>
          <a:xfrm flipV="1">
            <a:off x="11772971" y="38100"/>
            <a:ext cx="6515029" cy="2711786"/>
          </a:xfrm>
          <a:custGeom>
            <a:avLst/>
            <a:gdLst/>
            <a:ahLst/>
            <a:cxnLst/>
            <a:rect l="l" t="t" r="r" b="b"/>
            <a:pathLst>
              <a:path w="15914253" h="5554684">
                <a:moveTo>
                  <a:pt x="0" y="5554684"/>
                </a:moveTo>
                <a:lnTo>
                  <a:pt x="15914252" y="5554684"/>
                </a:lnTo>
                <a:lnTo>
                  <a:pt x="15914252" y="0"/>
                </a:lnTo>
                <a:lnTo>
                  <a:pt x="0" y="0"/>
                </a:lnTo>
                <a:lnTo>
                  <a:pt x="0" y="555468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b="-13767"/>
            </a:stretch>
          </a:blipFill>
          <a:ln cap="sq">
            <a:noFill/>
            <a:prstDash val="solid"/>
            <a:miter/>
          </a:ln>
        </p:spPr>
      </p:sp>
      <p:sp>
        <p:nvSpPr>
          <p:cNvPr id="30" name="Freeform 7"/>
          <p:cNvSpPr/>
          <p:nvPr/>
        </p:nvSpPr>
        <p:spPr>
          <a:xfrm rot="1584858">
            <a:off x="836026" y="840702"/>
            <a:ext cx="2345024" cy="1709735"/>
          </a:xfrm>
          <a:custGeom>
            <a:avLst/>
            <a:gdLst/>
            <a:ahLst/>
            <a:cxnLst/>
            <a:rect l="l" t="t" r="r" b="b"/>
            <a:pathLst>
              <a:path w="2345024" h="1709735">
                <a:moveTo>
                  <a:pt x="0" y="0"/>
                </a:moveTo>
                <a:lnTo>
                  <a:pt x="2345024" y="0"/>
                </a:lnTo>
                <a:lnTo>
                  <a:pt x="2345024" y="1709735"/>
                </a:lnTo>
                <a:lnTo>
                  <a:pt x="0" y="17097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1" name="Freeform 7"/>
          <p:cNvSpPr/>
          <p:nvPr/>
        </p:nvSpPr>
        <p:spPr>
          <a:xfrm rot="1584858">
            <a:off x="6028388" y="7110435"/>
            <a:ext cx="2345024" cy="1709735"/>
          </a:xfrm>
          <a:custGeom>
            <a:avLst/>
            <a:gdLst/>
            <a:ahLst/>
            <a:cxnLst/>
            <a:rect l="l" t="t" r="r" b="b"/>
            <a:pathLst>
              <a:path w="2345024" h="1709735">
                <a:moveTo>
                  <a:pt x="0" y="0"/>
                </a:moveTo>
                <a:lnTo>
                  <a:pt x="2345024" y="0"/>
                </a:lnTo>
                <a:lnTo>
                  <a:pt x="2345024" y="1709735"/>
                </a:lnTo>
                <a:lnTo>
                  <a:pt x="0" y="17097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s-ES" dirty="0" smtClean="0"/>
              <a:t>.</a:t>
            </a:r>
          </a:p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3" name="Freeform 3"/>
          <p:cNvSpPr/>
          <p:nvPr/>
        </p:nvSpPr>
        <p:spPr>
          <a:xfrm flipV="1">
            <a:off x="-20782" y="76589"/>
            <a:ext cx="6515029" cy="2711786"/>
          </a:xfrm>
          <a:custGeom>
            <a:avLst/>
            <a:gdLst/>
            <a:ahLst/>
            <a:cxnLst/>
            <a:rect l="l" t="t" r="r" b="b"/>
            <a:pathLst>
              <a:path w="15914253" h="5554684">
                <a:moveTo>
                  <a:pt x="0" y="5554684"/>
                </a:moveTo>
                <a:lnTo>
                  <a:pt x="15914252" y="5554684"/>
                </a:lnTo>
                <a:lnTo>
                  <a:pt x="15914252" y="0"/>
                </a:lnTo>
                <a:lnTo>
                  <a:pt x="0" y="0"/>
                </a:lnTo>
                <a:lnTo>
                  <a:pt x="0" y="5554684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 b="-13767"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1584858">
            <a:off x="1019886" y="2953761"/>
            <a:ext cx="2345024" cy="1709735"/>
          </a:xfrm>
          <a:custGeom>
            <a:avLst/>
            <a:gdLst/>
            <a:ahLst/>
            <a:cxnLst/>
            <a:rect l="l" t="t" r="r" b="b"/>
            <a:pathLst>
              <a:path w="2345024" h="1709735">
                <a:moveTo>
                  <a:pt x="0" y="0"/>
                </a:moveTo>
                <a:lnTo>
                  <a:pt x="2345024" y="0"/>
                </a:lnTo>
                <a:lnTo>
                  <a:pt x="2345024" y="1709735"/>
                </a:lnTo>
                <a:lnTo>
                  <a:pt x="0" y="17097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934937" y="5065291"/>
            <a:ext cx="14630400" cy="4527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7"/>
              </a:lnSpc>
            </a:pPr>
            <a:endParaRPr lang="en-US" sz="6600" b="1" dirty="0" smtClean="0">
              <a:solidFill>
                <a:srgbClr val="BF7302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>
              <a:lnSpc>
                <a:spcPts val="4347"/>
              </a:lnSpc>
            </a:pPr>
            <a:r>
              <a:rPr lang="en-US" sz="6600" b="1" dirty="0" err="1" smtClean="0">
                <a:solidFill>
                  <a:srgbClr val="BF7302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Física</a:t>
            </a:r>
            <a:r>
              <a:rPr lang="en-US" sz="6600" b="1" dirty="0" smtClean="0">
                <a:solidFill>
                  <a:srgbClr val="BF7302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.</a:t>
            </a:r>
          </a:p>
          <a:p>
            <a:pPr>
              <a:lnSpc>
                <a:spcPts val="4347"/>
              </a:lnSpc>
            </a:pPr>
            <a:endParaRPr lang="en-US" sz="6600" b="1" dirty="0">
              <a:solidFill>
                <a:srgbClr val="BF7302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>
              <a:lnSpc>
                <a:spcPts val="4347"/>
              </a:lnSpc>
            </a:pPr>
            <a:r>
              <a:rPr lang="en-US" sz="6600" b="1" dirty="0" smtClean="0">
                <a:solidFill>
                  <a:srgbClr val="FF3131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Social.</a:t>
            </a:r>
          </a:p>
          <a:p>
            <a:pPr>
              <a:lnSpc>
                <a:spcPts val="4347"/>
              </a:lnSpc>
            </a:pPr>
            <a:endParaRPr lang="en-US" sz="6600" b="1" dirty="0">
              <a:solidFill>
                <a:srgbClr val="0A0807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>
              <a:lnSpc>
                <a:spcPts val="4347"/>
              </a:lnSpc>
            </a:pPr>
            <a:r>
              <a:rPr lang="en-US" sz="6600" b="1" dirty="0" err="1" smtClean="0">
                <a:solidFill>
                  <a:srgbClr val="BF7302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Cognitivo</a:t>
            </a:r>
            <a:r>
              <a:rPr lang="en-US" sz="6600" b="1" dirty="0" smtClean="0">
                <a:solidFill>
                  <a:srgbClr val="BF7302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.</a:t>
            </a:r>
          </a:p>
          <a:p>
            <a:pPr>
              <a:lnSpc>
                <a:spcPts val="4347"/>
              </a:lnSpc>
            </a:pPr>
            <a:endParaRPr lang="en-US" sz="6600" b="1" dirty="0" smtClean="0">
              <a:solidFill>
                <a:srgbClr val="BF7302"/>
              </a:solidFill>
              <a:latin typeface="Microsoft Uighur" pitchFamily="2" charset="-78"/>
              <a:ea typeface="Halley"/>
              <a:cs typeface="Microsoft Uighur" pitchFamily="2" charset="-78"/>
              <a:sym typeface="Halley"/>
            </a:endParaRPr>
          </a:p>
          <a:p>
            <a:pPr>
              <a:lnSpc>
                <a:spcPts val="4347"/>
              </a:lnSpc>
            </a:pPr>
            <a:r>
              <a:rPr lang="en-US" sz="6600" b="1" dirty="0" err="1" smtClean="0">
                <a:solidFill>
                  <a:srgbClr val="FF3131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Espirituales</a:t>
            </a:r>
            <a:r>
              <a:rPr lang="en-US" sz="5400" b="1" dirty="0" smtClean="0">
                <a:solidFill>
                  <a:srgbClr val="FF3131"/>
                </a:solidFill>
                <a:latin typeface="Microsoft Uighur" pitchFamily="2" charset="-78"/>
                <a:ea typeface="Halley"/>
                <a:cs typeface="Microsoft Uighur" pitchFamily="2" charset="-78"/>
                <a:sym typeface="Halley"/>
              </a:rPr>
              <a:t>.</a:t>
            </a:r>
            <a:endParaRPr lang="en-US" sz="3600" b="1" dirty="0">
              <a:solidFill>
                <a:srgbClr val="0A0807"/>
              </a:solidFill>
              <a:latin typeface="Halley"/>
              <a:ea typeface="Halley"/>
              <a:cs typeface="Halley"/>
              <a:sym typeface="Halley"/>
            </a:endParaRPr>
          </a:p>
        </p:txBody>
      </p:sp>
      <p:grpSp>
        <p:nvGrpSpPr>
          <p:cNvPr id="11" name="Group 15"/>
          <p:cNvGrpSpPr/>
          <p:nvPr/>
        </p:nvGrpSpPr>
        <p:grpSpPr>
          <a:xfrm rot="-952256">
            <a:off x="1037164" y="640136"/>
            <a:ext cx="1599348" cy="1951156"/>
            <a:chOff x="0" y="0"/>
            <a:chExt cx="3857813" cy="4102238"/>
          </a:xfrm>
        </p:grpSpPr>
        <p:sp>
          <p:nvSpPr>
            <p:cNvPr id="12" name="Freeform 16"/>
            <p:cNvSpPr/>
            <p:nvPr/>
          </p:nvSpPr>
          <p:spPr>
            <a:xfrm>
              <a:off x="0" y="0"/>
              <a:ext cx="3857813" cy="4102238"/>
            </a:xfrm>
            <a:custGeom>
              <a:avLst/>
              <a:gdLst/>
              <a:ahLst/>
              <a:cxnLst/>
              <a:rect l="l" t="t" r="r" b="b"/>
              <a:pathLst>
                <a:path w="3857813" h="4102238">
                  <a:moveTo>
                    <a:pt x="0" y="0"/>
                  </a:moveTo>
                  <a:lnTo>
                    <a:pt x="3857813" y="0"/>
                  </a:lnTo>
                  <a:lnTo>
                    <a:pt x="3857813" y="4102238"/>
                  </a:lnTo>
                  <a:lnTo>
                    <a:pt x="0" y="4102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3" name="Freeform 17"/>
            <p:cNvSpPr/>
            <p:nvPr/>
          </p:nvSpPr>
          <p:spPr>
            <a:xfrm>
              <a:off x="249649" y="265467"/>
              <a:ext cx="3358515" cy="3571305"/>
            </a:xfrm>
            <a:custGeom>
              <a:avLst/>
              <a:gdLst/>
              <a:ahLst/>
              <a:cxnLst/>
              <a:rect l="l" t="t" r="r" b="b"/>
              <a:pathLst>
                <a:path w="3358515" h="3571305">
                  <a:moveTo>
                    <a:pt x="0" y="0"/>
                  </a:moveTo>
                  <a:lnTo>
                    <a:pt x="3358515" y="0"/>
                  </a:lnTo>
                  <a:lnTo>
                    <a:pt x="3358515" y="3571304"/>
                  </a:lnTo>
                  <a:lnTo>
                    <a:pt x="0" y="35713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</p:grpSp>
      <p:pic>
        <p:nvPicPr>
          <p:cNvPr id="7170" name="Picture 2" descr="Conjunto De Números Con El Número De Animales De 13 A 15 - Ilustración  Vectorial, Eps Ilustraciones svg, vectoriales, clip art vectorizado libre  de derechos. Image 82073766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-77572"/>
            <a:ext cx="12382500" cy="994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7"/>
          <p:cNvSpPr/>
          <p:nvPr/>
        </p:nvSpPr>
        <p:spPr>
          <a:xfrm rot="1584858">
            <a:off x="6752133" y="7099855"/>
            <a:ext cx="2345024" cy="1709735"/>
          </a:xfrm>
          <a:custGeom>
            <a:avLst/>
            <a:gdLst/>
            <a:ahLst/>
            <a:cxnLst/>
            <a:rect l="l" t="t" r="r" b="b"/>
            <a:pathLst>
              <a:path w="2345024" h="1709735">
                <a:moveTo>
                  <a:pt x="0" y="0"/>
                </a:moveTo>
                <a:lnTo>
                  <a:pt x="2345024" y="0"/>
                </a:lnTo>
                <a:lnTo>
                  <a:pt x="2345024" y="1709735"/>
                </a:lnTo>
                <a:lnTo>
                  <a:pt x="0" y="17097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7"/>
          <p:cNvSpPr/>
          <p:nvPr/>
        </p:nvSpPr>
        <p:spPr>
          <a:xfrm rot="1584858">
            <a:off x="7971489" y="330539"/>
            <a:ext cx="2345024" cy="1709735"/>
          </a:xfrm>
          <a:custGeom>
            <a:avLst/>
            <a:gdLst/>
            <a:ahLst/>
            <a:cxnLst/>
            <a:rect l="l" t="t" r="r" b="b"/>
            <a:pathLst>
              <a:path w="2345024" h="1709735">
                <a:moveTo>
                  <a:pt x="0" y="0"/>
                </a:moveTo>
                <a:lnTo>
                  <a:pt x="2345024" y="0"/>
                </a:lnTo>
                <a:lnTo>
                  <a:pt x="2345024" y="1709735"/>
                </a:lnTo>
                <a:lnTo>
                  <a:pt x="0" y="17097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111</Words>
  <Application>Microsoft Office PowerPoint</Application>
  <PresentationFormat>Personalizado</PresentationFormat>
  <Paragraphs>75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Arial</vt:lpstr>
      <vt:lpstr>Halley</vt:lpstr>
      <vt:lpstr>Calibri</vt:lpstr>
      <vt:lpstr>Some Time Later</vt:lpstr>
      <vt:lpstr>Bradley Hand ITC</vt:lpstr>
      <vt:lpstr>Microsoft Uighur</vt:lpstr>
      <vt:lpstr>Brush Script MT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Taller Evento de Creatividad Infantil Ilustrada Divertida Multicolor</dc:title>
  <dc:creator>lenys Amaya</dc:creator>
  <cp:lastModifiedBy>lenys Amaya</cp:lastModifiedBy>
  <cp:revision>41</cp:revision>
  <dcterms:created xsi:type="dcterms:W3CDTF">2006-08-16T00:00:00Z</dcterms:created>
  <dcterms:modified xsi:type="dcterms:W3CDTF">2025-05-17T11:40:08Z</dcterms:modified>
  <dc:identifier>DAGmazfdn3c</dc:identifier>
</cp:coreProperties>
</file>