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BaaBookHmkBold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eyond The Mountains" pitchFamily="2" charset="0"/>
      <p:regular r:id="rId8"/>
    </p:embeddedFont>
    <p:embeddedFont>
      <p:font typeface="Arial Black" panose="020B0A04020102020204" pitchFamily="34" charset="0"/>
      <p:regular r:id="rId9"/>
      <p:bold r:id="rId10"/>
      <p: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3ED"/>
    <a:srgbClr val="F00EE5"/>
    <a:srgbClr val="06864F"/>
    <a:srgbClr val="FF9900"/>
    <a:srgbClr val="EF7ECE"/>
    <a:srgbClr val="AB55A5"/>
    <a:srgbClr val="190AD8"/>
    <a:srgbClr val="E3488C"/>
    <a:srgbClr val="FFF7FD"/>
    <a:srgbClr val="E56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3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hyperlink" Target="https://youtu.be/_ef0dXlpn4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 megaide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r="14271"/>
          <a:stretch/>
        </p:blipFill>
        <p:spPr>
          <a:xfrm>
            <a:off x="88900" y="112415"/>
            <a:ext cx="10236199" cy="7337907"/>
          </a:xfrm>
          <a:prstGeom prst="rect">
            <a:avLst/>
          </a:prstGeom>
        </p:spPr>
      </p:pic>
      <p:pic>
        <p:nvPicPr>
          <p:cNvPr id="4" name="Arcoiris 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43" y="4077353"/>
            <a:ext cx="4335026" cy="2171788"/>
          </a:xfrm>
          <a:prstGeom prst="rect">
            <a:avLst/>
          </a:prstGeom>
        </p:spPr>
      </p:pic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9" y="5361125"/>
            <a:ext cx="158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>
                <a:solidFill>
                  <a:schemeClr val="bg1"/>
                </a:solidFill>
                <a:effectLst>
                  <a:glow rad="127000">
                    <a:srgbClr val="5AB3ED"/>
                  </a:glow>
                </a:effectLst>
              </a:rPr>
              <a:t>www.megaidea.net</a:t>
            </a:r>
            <a:endParaRPr lang="es-PE" sz="1300" b="1" dirty="0">
              <a:solidFill>
                <a:schemeClr val="bg1"/>
              </a:solidFill>
              <a:effectLst>
                <a:glow rad="127000">
                  <a:srgbClr val="5AB3ED"/>
                </a:glow>
              </a:effectLst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8114933" y="1450666"/>
            <a:ext cx="18298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Un niño es el tesoro más grande del mundo.</a:t>
            </a:r>
          </a:p>
          <a:p>
            <a:pPr algn="ctr"/>
            <a:r>
              <a:rPr lang="es-PE" sz="20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Cuídalos con el ejemplo para que sean hombres y mujeres de bien.</a:t>
            </a:r>
          </a:p>
        </p:txBody>
      </p:sp>
      <p:pic>
        <p:nvPicPr>
          <p:cNvPr id="6" name="QR 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05" y="404465"/>
            <a:ext cx="1007945" cy="1006479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026" name="Megaidea.Net" descr="https://www.megaidea.net/wp-content/uploads/2017/12/pocoyo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22" y="5445026"/>
            <a:ext cx="1606850" cy="18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Megaidea.Net" descr="https://www.megaidea.net/wp-content/uploads/2017/12/MickeyMouse-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09" y="4362644"/>
            <a:ext cx="1692381" cy="291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egaidea.Net" descr="https://www.megaidea.net/wp-content/uploads/2020/03/bebe-llorones-clipart2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83" y="4727245"/>
            <a:ext cx="1148448" cy="249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Megaidea.Net" descr="https://www.megaidea.net/wp-content/uploads/2017/12/minnie-rosa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89" y="4313123"/>
            <a:ext cx="1274425" cy="28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Megaidea.Net" descr="https://www.megaidea.net/wp-content/uploads/2020/03/rapunzel-clipart-3-726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2961276"/>
            <a:ext cx="1712134" cy="24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Megaidea.Net" descr="https://www.megaidea.net/wp-content/uploads/2020/03/minions-clipart-2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35" y="327806"/>
            <a:ext cx="1298685" cy="12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Megaidea.Net" descr="https://www.megaidea.net/wp-content/uploads/2020/03/spiderman-18-853x102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54" y="2491896"/>
            <a:ext cx="947793" cy="11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Megaidea.Net" descr="https://www.megaidea.net/wp-content/uploads/2020/03/blanca-nieve-clipart-1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50" y="4842768"/>
            <a:ext cx="1823833" cy="17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51" y="4952056"/>
            <a:ext cx="1321358" cy="2205210"/>
          </a:xfrm>
          <a:prstGeom prst="rect">
            <a:avLst/>
          </a:prstGeom>
        </p:spPr>
      </p:pic>
      <p:pic>
        <p:nvPicPr>
          <p:cNvPr id="1042" name="Megaidea.Net" descr="https://www.megaidea.net/wp-content/uploads/2018/05/paw-patrol--972x102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89" y="2993863"/>
            <a:ext cx="1275636" cy="13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Megaidea.Net" descr="https://www.megaidea.net/wp-content/uploads/2018/05/2-Paw-Patrol-2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1846" y="354844"/>
            <a:ext cx="1244299" cy="10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Megaidea.Net" descr="https://www.megaidea.net/wp-content/uploads/2020/02/mini-beat-power-rockers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0" y="5841317"/>
            <a:ext cx="1418272" cy="15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Megaidea.Net" descr="https://www.megaidea.net/wp-content/uploads/2019/08/Payaso_Plimplim-2__megaidea__-698x102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22" y="3116735"/>
            <a:ext cx="1390588" cy="20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Megaidea.Net" descr="https://www.megaidea.net/wp-content/uploads/2018/06/angry-birds-personajes-1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1" y="3277464"/>
            <a:ext cx="1162396" cy="10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01" y="1559413"/>
            <a:ext cx="506161" cy="1476302"/>
          </a:xfrm>
          <a:prstGeom prst="rect">
            <a:avLst/>
          </a:prstGeom>
        </p:spPr>
      </p:pic>
      <p:sp>
        <p:nvSpPr>
          <p:cNvPr id="28" name="Megaidea.Net Nombre"/>
          <p:cNvSpPr txBox="1"/>
          <p:nvPr/>
        </p:nvSpPr>
        <p:spPr>
          <a:xfrm>
            <a:off x="3849750" y="846292"/>
            <a:ext cx="2231226" cy="8502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999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F</a:t>
            </a:r>
            <a:r>
              <a:rPr lang="en-US" sz="3999" dirty="0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e</a:t>
            </a:r>
            <a:r>
              <a:rPr lang="en-US" sz="3999" dirty="0" smtClean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l</a:t>
            </a:r>
            <a:r>
              <a:rPr lang="en-US" sz="3999" dirty="0" smtClean="0">
                <a:solidFill>
                  <a:srgbClr val="EF7ECE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i</a:t>
            </a:r>
            <a:r>
              <a:rPr lang="en-US" sz="3999" dirty="0" smtClean="0">
                <a:solidFill>
                  <a:srgbClr val="190AD8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z</a:t>
            </a:r>
            <a:endParaRPr lang="en-US" sz="3999" dirty="0">
              <a:solidFill>
                <a:srgbClr val="190AD8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44" name="Megaidea.Net Nombre"/>
          <p:cNvSpPr txBox="1"/>
          <p:nvPr/>
        </p:nvSpPr>
        <p:spPr>
          <a:xfrm>
            <a:off x="4218275" y="1744639"/>
            <a:ext cx="1868458" cy="580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999" dirty="0" smtClean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D</a:t>
            </a:r>
            <a:r>
              <a:rPr lang="en-US" sz="3999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í</a:t>
            </a:r>
            <a:r>
              <a:rPr lang="en-US" sz="3999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a</a:t>
            </a:r>
            <a:r>
              <a:rPr lang="en-US" sz="3999" dirty="0" smtClean="0">
                <a:solidFill>
                  <a:srgbClr val="92D05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 </a:t>
            </a:r>
            <a:r>
              <a:rPr lang="en-US" sz="3999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d</a:t>
            </a:r>
            <a:r>
              <a:rPr lang="en-US" sz="3999" dirty="0" smtClean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e</a:t>
            </a:r>
            <a:r>
              <a:rPr lang="en-US" sz="3999" dirty="0" smtClean="0">
                <a:solidFill>
                  <a:srgbClr val="F00EE5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l</a:t>
            </a:r>
            <a:endParaRPr lang="en-US" sz="3999" dirty="0">
              <a:solidFill>
                <a:srgbClr val="F00EE5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sp>
        <p:nvSpPr>
          <p:cNvPr id="45" name="Megaidea.Net Nombre"/>
          <p:cNvSpPr txBox="1"/>
          <p:nvPr/>
        </p:nvSpPr>
        <p:spPr>
          <a:xfrm>
            <a:off x="3989563" y="2358507"/>
            <a:ext cx="2231226" cy="8502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999" dirty="0" smtClean="0">
                <a:solidFill>
                  <a:srgbClr val="190AD8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N</a:t>
            </a:r>
            <a:r>
              <a:rPr lang="en-US" sz="3999" dirty="0" smtClean="0">
                <a:solidFill>
                  <a:srgbClr val="AB55A5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i</a:t>
            </a:r>
            <a:r>
              <a:rPr lang="en-US" sz="3999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ñ</a:t>
            </a:r>
            <a:r>
              <a:rPr lang="en-US" sz="3999" dirty="0" smtClean="0">
                <a:solidFill>
                  <a:srgbClr val="EF7ECE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o</a:t>
            </a:r>
            <a:endParaRPr lang="en-US" sz="3999" dirty="0">
              <a:solidFill>
                <a:srgbClr val="EF7ECE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0" name="MegaideaFond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22"/>
              </a:rPr>
              <a:t>https://youtu.be/_</a:t>
            </a:r>
            <a:r>
              <a:rPr lang="es-PE" dirty="0" smtClean="0">
                <a:hlinkClick r:id="rId22"/>
              </a:rPr>
              <a:t>ef0dXlpn4Q</a:t>
            </a:r>
            <a:r>
              <a:rPr lang="es-P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95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BaaBookHmkBold</vt:lpstr>
      <vt:lpstr>Calibri</vt:lpstr>
      <vt:lpstr>Beyond The Mountains</vt:lpstr>
      <vt:lpstr>Arial Black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Dia del Niño</cp:keywords>
  <cp:lastModifiedBy>Usuario</cp:lastModifiedBy>
  <cp:revision>49</cp:revision>
  <cp:lastPrinted>2020-03-27T17:16:10Z</cp:lastPrinted>
  <dcterms:created xsi:type="dcterms:W3CDTF">2020-03-27T03:15:50Z</dcterms:created>
  <dcterms:modified xsi:type="dcterms:W3CDTF">2020-04-01T16:22:48Z</dcterms:modified>
</cp:coreProperties>
</file>