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3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71"/>
    <p:restoredTop sz="93652"/>
  </p:normalViewPr>
  <p:slideViewPr>
    <p:cSldViewPr snapToGrid="0">
      <p:cViewPr varScale="1">
        <p:scale>
          <a:sx n="94" d="100"/>
          <a:sy n="94" d="100"/>
        </p:scale>
        <p:origin x="200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3361B-A020-987B-243C-8294EA143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0365CE-0143-B056-2D6C-4A718759E6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25D90-EB42-836B-DC9A-E2E85A6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D4E69-2581-BFD2-FCB8-5E2FA60AF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9BD57-F520-51FE-583F-FF1885531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5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5F76C-5292-D1A8-5DA7-0F94CE037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32C805-2600-D306-6911-3F1139B59C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6A9D4-77A8-C361-BF54-C1EC19322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0F9A6-5111-7B69-0E6F-CC8E46455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95787-3F99-F6A4-34E9-86C37514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65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6CEB5D-45E6-2CDA-AD06-BBEB3A7F86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635BF-B90D-368C-76EE-83E720B94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3CAEA-129F-8D33-7C5D-8A420BAD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FC6C8-FECE-8E6C-3698-2D021CD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C9482-581F-ADDF-6B78-CCC374B99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80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A7FFB-21DE-CDED-AA89-6CC645A63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7AE4F-6A38-8136-925D-ED8558B57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61DC9-3F8E-D5C9-BCC4-0F9F8A37F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560C5-675B-A932-C91F-C57EF1BB8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90EAE-3AFC-3510-8E47-251429E3E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33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AF17-3919-02E5-0CC7-FC3C951B2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09EEF-6876-511E-FD2D-636DA4262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1CBFF-316A-FA5C-2FAE-2884E2A71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FDFC5-057D-EF67-1F50-8AF4ED04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2CE80-BA97-341F-57D1-A543E56D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1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3B0A5-FE33-B506-F490-EE1F93D62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16F47-B0F3-F688-F6E5-C664113BB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FBB820-A978-6704-5140-82A56B549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B4823-5992-9AFB-9794-C70666281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D45C9-733F-8FA5-8A80-1E567BB30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03D68-3D1A-0A18-33FA-D030AE0F2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4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B1AF3-70BD-CA3C-9F59-A7A64982C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F1082-0BF6-3488-7C9A-82309F9EB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C3B08D-316D-FAAE-2A6E-2118889CD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8C203-BC76-E475-3FF8-8C3D4128F2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FD27C-2CA7-1BF2-CE44-7B2C8BE845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9BDF3B-998D-3772-2B4A-8A644B783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F723DA-4AF3-4EBE-1C2C-8FBB4878C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0F9001-CC13-D4AC-561C-EA70197A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3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8AFF6-9855-5E45-703F-F9F4E079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F595BD-4ED0-C7A0-7C8A-F0EA50387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5120-4A40-4D19-23BD-98E71DA3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D839E-6480-E3F4-DAE5-F1704AD3E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26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F30354-BDC8-6F5C-5CA7-6B8A7B90B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7A73F5-27BC-7F5F-41F5-2062B1441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64594-83B4-F265-59BA-ADE7C00FE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4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45F2F-C399-11B0-04A9-7D67FA046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D1E68-0C76-9F31-712C-E68A2F65E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B85CC-E6D8-7644-FBEF-E59C65038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CA511D-FAE4-963D-C6C2-0A9B72EC8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B48B-4AD2-BDB8-A3C0-2EEEB0187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060C8-3991-1EE9-2F7E-F2591C673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4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D45C3-7611-C304-FA92-A6511759F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9CEC0C-9A39-026B-EABB-29CED8395E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749C8-D5DA-E97C-243F-C5AE5EBBC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D8225-C69E-7EC1-41FF-5C768505E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FDB08-2CA7-5596-A14C-9ECE5A6D6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5A42D-0671-DDEE-5EBE-28B652410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52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645C43-19FB-C7F3-A58F-8518F804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7709C-90F1-B68B-A3AB-317A4B23A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97299-4CB4-936C-0B02-5547D07D8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FB475-6385-F54F-93C4-2B972844D791}" type="datetimeFigureOut">
              <a:rPr lang="en-US" smtClean="0"/>
              <a:t>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DC289-CC04-34D8-E620-F415A7D5C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CE253-FCE1-8DF5-06C3-E0E9D2140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3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0828033-6B42-0F4E-89C7-1FAF4E539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4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72C2D0F-D522-454F-8BA7-0B5BC46C2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84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B82A02-2F37-944D-9503-D097628A1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03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51D577-0F9F-7648-81D8-684073B1A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87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250306B-A2A0-243B-62F2-B6329494EFBB}"/>
              </a:ext>
            </a:extLst>
          </p:cNvPr>
          <p:cNvGrpSpPr/>
          <p:nvPr/>
        </p:nvGrpSpPr>
        <p:grpSpPr>
          <a:xfrm>
            <a:off x="1805836" y="2110470"/>
            <a:ext cx="8580329" cy="3646383"/>
            <a:chOff x="1805836" y="2129424"/>
            <a:chExt cx="8580329" cy="364638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7A9FD33-AC46-13E8-F589-EA1E5565B572}"/>
                </a:ext>
              </a:extLst>
            </p:cNvPr>
            <p:cNvSpPr txBox="1"/>
            <p:nvPr/>
          </p:nvSpPr>
          <p:spPr>
            <a:xfrm>
              <a:off x="2983282" y="2129424"/>
              <a:ext cx="62254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350" dirty="0">
                  <a:solidFill>
                    <a:srgbClr val="3E3F3E"/>
                  </a:solidFill>
                </a:rPr>
                <a:t>INSERTAR TÍTULO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957D911-B8AD-273A-E793-D091BD6E55C5}"/>
                </a:ext>
              </a:extLst>
            </p:cNvPr>
            <p:cNvSpPr txBox="1"/>
            <p:nvPr/>
          </p:nvSpPr>
          <p:spPr>
            <a:xfrm>
              <a:off x="1805836" y="2768252"/>
              <a:ext cx="8580329" cy="3007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Lorem ipsum dolor sit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amet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consectetuer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adipiscing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elit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sed diam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nonummy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nibh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euismod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tincidunt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laoreet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dolorel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orem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ipsum dolor sit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amet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consectetuer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adipiscing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elit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sed diam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nonummy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7118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360D17-CC9A-6A9B-081E-E38EA4F08BFC}"/>
              </a:ext>
            </a:extLst>
          </p:cNvPr>
          <p:cNvSpPr/>
          <p:nvPr/>
        </p:nvSpPr>
        <p:spPr>
          <a:xfrm>
            <a:off x="1524000" y="2071254"/>
            <a:ext cx="9144000" cy="4114800"/>
          </a:xfrm>
          <a:prstGeom prst="rect">
            <a:avLst/>
          </a:prstGeom>
          <a:solidFill>
            <a:srgbClr val="3E3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04CBF6-4BD1-A99D-895F-66ECBBB2A51E}"/>
              </a:ext>
            </a:extLst>
          </p:cNvPr>
          <p:cNvSpPr txBox="1"/>
          <p:nvPr/>
        </p:nvSpPr>
        <p:spPr>
          <a:xfrm>
            <a:off x="2983282" y="3774711"/>
            <a:ext cx="6225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350" dirty="0">
                <a:solidFill>
                  <a:schemeClr val="bg1"/>
                </a:solidFill>
              </a:rPr>
              <a:t>INSERTAR FOTO</a:t>
            </a:r>
          </a:p>
        </p:txBody>
      </p:sp>
    </p:spTree>
    <p:extLst>
      <p:ext uri="{BB962C8B-B14F-4D97-AF65-F5344CB8AC3E}">
        <p14:creationId xmlns:p14="http://schemas.microsoft.com/office/powerpoint/2010/main" val="2685468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E93E88F-AAA9-6C4C-9DF2-37B59C9DA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F5E8D5E-2C9B-A84E-81CE-132795F42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29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1159D15-FCFB-5348-B4E6-877F5E285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11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8236368-1452-3D45-AD4D-DE09DCD02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3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04A1251-AE8D-0042-8386-0A4482894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14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613C2A7-7392-D14A-B791-84C78F0D3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49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38</Words>
  <Application>Microsoft Macintosh PowerPoint</Application>
  <PresentationFormat>Panorámica</PresentationFormat>
  <Paragraphs>3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</cp:revision>
  <dcterms:created xsi:type="dcterms:W3CDTF">2022-10-19T14:28:17Z</dcterms:created>
  <dcterms:modified xsi:type="dcterms:W3CDTF">2023-01-16T17:45:36Z</dcterms:modified>
</cp:coreProperties>
</file>