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7" r:id="rId2"/>
    <p:sldId id="263" r:id="rId3"/>
    <p:sldId id="264" r:id="rId4"/>
    <p:sldId id="265" r:id="rId5"/>
    <p:sldId id="266" r:id="rId6"/>
    <p:sldId id="267" r:id="rId7"/>
    <p:sldId id="268" r:id="rId8"/>
    <p:sldId id="256" r:id="rId9"/>
    <p:sldId id="262" r:id="rId10"/>
    <p:sldId id="25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1"/>
    <p:restoredTop sz="94694"/>
  </p:normalViewPr>
  <p:slideViewPr>
    <p:cSldViewPr snapToGrid="0" snapToObjects="1">
      <p:cViewPr varScale="1">
        <p:scale>
          <a:sx n="104" d="100"/>
          <a:sy n="104" d="100"/>
        </p:scale>
        <p:origin x="232" y="5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5D3AC2-B8D9-1943-84D4-7C06827F20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F063F6-3B34-014E-B99F-4B07A3CDA02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B2F571-2F82-DA4F-B3FB-63894947D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326D5C-9E06-3747-A411-03C0B5F59B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0A132E-7A07-D64C-A726-0093ED813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33051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664B00-3EAE-3940-9B61-1C120146D6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E172031-BBDC-9145-A586-32C06452449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2731854-CA7A-194D-894A-F0E22D1913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0054A0-9FB7-704C-B3FE-519A119915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EF8924-7E7D-B44C-9334-1EB00CC1DB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7928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09FE96A-1ABC-5645-9F5F-E713CEE4694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B4AC6-D032-9941-B05B-5BFC5697D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57DAD59-6CE2-C848-A98A-84756A870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F0D3-0E72-0B40-930D-7744B36F6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8A7445-D9B4-A44B-8114-9412A11B92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7929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8C3D9E-499D-DF4F-93FD-069E05071E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1F8512-ACED-844D-854B-417464295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074045-C572-784B-A0E9-35DA0D4960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E4E0B7E-3919-3741-9EAC-4D039EBD0B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8E8EEAD-F79A-7044-AAB8-EDD84E3E1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225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6B0FC7-D25D-1B42-9946-4AA539A5CB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FBE076-D4A0-F640-863E-8C90F135C2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B430E2-ED81-FC42-AC2D-FF7F82EE5F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580C78-0FE7-374E-B841-3F601E25F0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93C314-1734-C344-B02F-EAB44EBB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87293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732245-D222-4D4F-9A23-5FFC7030B6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B6CC91-BA2E-F147-AC8A-AF46B47930E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006024C-32B7-AD48-A69D-53EBAB08D2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FCA94F6-9B14-2943-B62D-ABB30544F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94E37B-D71C-A941-80DD-F6F374DAB5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CDF61F-AD56-E942-9726-F9C2D81DDD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7381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82B95-A569-5E46-BF96-C24F4F20C0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A5F31BB-4971-804B-98D6-BDDE8D17D2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2698C89-F5CF-2C42-9B10-716249CDDE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06FDDD-56E8-AF41-A669-80E49C6631B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58149A8-F277-2B41-A601-A4534A7A2C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2F71ACB-ECE6-9342-A966-1877B93FDB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3B91C16-8804-4847-BF01-6A46E951FE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078249-7325-8946-8744-9D654DF57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67177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471F9-37DF-6940-A41A-1ED1FCA3B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3644EF9-E312-6340-98E5-B570AC948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CE3B3E-C007-C740-9ABE-139BF6D91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51C287A-7E1B-694A-9B41-4B351052F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734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228D18A-7470-5443-8318-341FDB5DA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8FEA9AF-BD7B-BF40-A384-DDFBAFF6E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5BDDD3-0FAF-E440-8B8A-CB45ABAE7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7150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6D5504-6139-F845-A63E-36BB8B3D87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288EE6-FC3D-B947-A903-CAB2B3326E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F28CEBF-B92F-FA41-A16B-4135EB9052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CC8A1F-1BE1-5A46-9772-1F874591C2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04B9240-0DF1-7840-AFC9-39B49926F6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852499-65F5-AC41-B056-F2DA441F1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8308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F990B2-BE90-F843-84B1-BDB114F51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9CBACB3-5F8E-9C4F-8D1F-1585B48D6AB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3FC8E8-18EE-AC45-B1BF-07C71B5E231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9FF0D-CE7B-4B46-A1DC-1644B52A2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E01C2B4-5193-F843-944D-1C3A94A11D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BE05A58-DD87-6147-98EA-A8A33AFA3A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518431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EB678CA-5693-BE46-A3AC-6E30F72532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A7919C-3616-1440-AE87-632E92AA6B2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004D0A-B73F-F542-B595-A9A6EB879DB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CFD458-F6B9-5243-B45D-61B6BD106E00}" type="datetimeFigureOut">
              <a:rPr lang="en-US" smtClean="0"/>
              <a:t>3/10/21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73696C-CD6F-A84C-AD58-269C45A378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F24DF-E363-D148-967B-1579C6D2B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FE6DA-F820-4B40-B733-1E3AD3425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9298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6779441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62E3CD-6624-AB44-A2DF-04CEF16BAA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49CDC3-A916-E949-85B3-C04DE1FBEE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463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22450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718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5496984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223729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47093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598D-B6EF-9946-9373-A76AC9BFB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8358" y="2327331"/>
            <a:ext cx="9655284" cy="2203337"/>
          </a:xfrm>
        </p:spPr>
        <p:txBody>
          <a:bodyPr/>
          <a:lstStyle/>
          <a:p>
            <a:pPr algn="ctr"/>
            <a:r>
              <a:rPr lang="en-US" sz="4800" i="1" dirty="0">
                <a:solidFill>
                  <a:schemeClr val="bg1"/>
                </a:solidFill>
              </a:rPr>
              <a:t>«</a:t>
            </a:r>
            <a:r>
              <a:rPr lang="en-US" sz="4800" i="1" dirty="0" err="1">
                <a:solidFill>
                  <a:schemeClr val="bg1"/>
                </a:solidFill>
              </a:rPr>
              <a:t>Te</a:t>
            </a:r>
            <a:r>
              <a:rPr lang="en-US" sz="4800" i="1" dirty="0">
                <a:solidFill>
                  <a:schemeClr val="bg1"/>
                </a:solidFill>
              </a:rPr>
              <a:t> basta con mi </a:t>
            </a:r>
            <a:r>
              <a:rPr lang="en-US" sz="4800" i="1" dirty="0" err="1">
                <a:solidFill>
                  <a:schemeClr val="bg1"/>
                </a:solidFill>
              </a:rPr>
              <a:t>gracia</a:t>
            </a:r>
            <a:r>
              <a:rPr lang="en-US" sz="4800" i="1" dirty="0">
                <a:solidFill>
                  <a:schemeClr val="bg1"/>
                </a:solidFill>
              </a:rPr>
              <a:t>, </a:t>
            </a:r>
            <a:r>
              <a:rPr lang="en-US" sz="4800" i="1" dirty="0" err="1">
                <a:solidFill>
                  <a:schemeClr val="bg1"/>
                </a:solidFill>
              </a:rPr>
              <a:t>pues</a:t>
            </a:r>
            <a:r>
              <a:rPr lang="en-US" sz="4800" i="1" dirty="0">
                <a:solidFill>
                  <a:schemeClr val="bg1"/>
                </a:solidFill>
              </a:rPr>
              <a:t> mi </a:t>
            </a:r>
            <a:r>
              <a:rPr lang="en-US" sz="4800" i="1" dirty="0" err="1">
                <a:solidFill>
                  <a:schemeClr val="bg1"/>
                </a:solidFill>
              </a:rPr>
              <a:t>poder</a:t>
            </a:r>
            <a:r>
              <a:rPr lang="en-US" sz="4800" i="1" dirty="0">
                <a:solidFill>
                  <a:schemeClr val="bg1"/>
                </a:solidFill>
              </a:rPr>
              <a:t> se </a:t>
            </a:r>
            <a:r>
              <a:rPr lang="en-US" sz="4800" i="1" dirty="0" err="1">
                <a:solidFill>
                  <a:schemeClr val="bg1"/>
                </a:solidFill>
              </a:rPr>
              <a:t>perfecciona</a:t>
            </a:r>
            <a:r>
              <a:rPr lang="en-US" sz="4800" i="1" dirty="0">
                <a:solidFill>
                  <a:schemeClr val="bg1"/>
                </a:solidFill>
              </a:rPr>
              <a:t> </a:t>
            </a:r>
            <a:r>
              <a:rPr lang="en-US" sz="4800" i="1" dirty="0" err="1">
                <a:solidFill>
                  <a:schemeClr val="bg1"/>
                </a:solidFill>
              </a:rPr>
              <a:t>en</a:t>
            </a:r>
            <a:r>
              <a:rPr lang="en-US" sz="4800" i="1" dirty="0">
                <a:solidFill>
                  <a:schemeClr val="bg1"/>
                </a:solidFill>
              </a:rPr>
              <a:t> la </a:t>
            </a:r>
            <a:r>
              <a:rPr lang="en-US" sz="4800" i="1" dirty="0" err="1">
                <a:solidFill>
                  <a:schemeClr val="bg1"/>
                </a:solidFill>
              </a:rPr>
              <a:t>debilidad</a:t>
            </a:r>
            <a:r>
              <a:rPr lang="en-US" sz="4800" i="1" dirty="0">
                <a:solidFill>
                  <a:schemeClr val="bg1"/>
                </a:solidFill>
              </a:rPr>
              <a:t>»</a:t>
            </a:r>
            <a:endParaRPr lang="en-US" sz="3600" i="1" dirty="0">
              <a:solidFill>
                <a:schemeClr val="bg1"/>
              </a:solidFill>
            </a:endParaRPr>
          </a:p>
          <a:p>
            <a:pPr algn="ctr"/>
            <a:r>
              <a:rPr lang="en-US" i="1" dirty="0">
                <a:solidFill>
                  <a:schemeClr val="bg1"/>
                </a:solidFill>
              </a:rPr>
              <a:t>2 </a:t>
            </a:r>
            <a:r>
              <a:rPr lang="en-US" i="1" dirty="0" err="1">
                <a:solidFill>
                  <a:schemeClr val="bg1"/>
                </a:solidFill>
              </a:rPr>
              <a:t>Corintios</a:t>
            </a:r>
            <a:r>
              <a:rPr lang="en-US" i="1" dirty="0">
                <a:solidFill>
                  <a:schemeClr val="bg1"/>
                </a:solidFill>
              </a:rPr>
              <a:t> 12:9 (NVI)</a:t>
            </a:r>
            <a:endParaRPr lang="en-US" sz="3600" dirty="0">
              <a:solidFill>
                <a:schemeClr val="bg1"/>
              </a:solidFill>
            </a:endParaRPr>
          </a:p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97931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85821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DFE51C-40FC-D84B-8491-7C30083B9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474063"/>
            <a:ext cx="10515600" cy="1910791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E5598D-B6EF-9946-9373-A76AC9BFBF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2384855"/>
            <a:ext cx="10515600" cy="3704796"/>
          </a:xfrm>
        </p:spPr>
        <p:txBody>
          <a:bodyPr/>
          <a:lstStyle/>
          <a:p>
            <a:pPr algn="ctr"/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91000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98</TotalTime>
  <Words>22</Words>
  <Application>Microsoft Macintosh PowerPoint</Application>
  <PresentationFormat>Widescreen</PresentationFormat>
  <Paragraphs>2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Ryan Chamberlin</dc:creator>
  <cp:lastModifiedBy>Bryan Rich</cp:lastModifiedBy>
  <cp:revision>9</cp:revision>
  <dcterms:created xsi:type="dcterms:W3CDTF">2020-10-29T13:02:23Z</dcterms:created>
  <dcterms:modified xsi:type="dcterms:W3CDTF">2021-03-11T04:37:20Z</dcterms:modified>
</cp:coreProperties>
</file>