
<file path=[Content_Types].xml><?xml version="1.0" encoding="utf-8"?>
<Types xmlns="http://schemas.openxmlformats.org/package/2006/content-types">
  <Default Extension="png" ContentType="image/png"/>
  <Default Extension="aac" ContentType="audio/aac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6E"/>
    <a:srgbClr val="574545"/>
    <a:srgbClr val="009ADE"/>
    <a:srgbClr val="8AC7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/>
    <p:restoredTop sz="94674"/>
  </p:normalViewPr>
  <p:slideViewPr>
    <p:cSldViewPr snapToGrid="0" snapToObjects="1">
      <p:cViewPr varScale="1">
        <p:scale>
          <a:sx n="109" d="100"/>
          <a:sy n="109" d="100"/>
        </p:scale>
        <p:origin x="21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7CDD5-ECBB-F745-B343-9AC818736E43}" type="datetimeFigureOut">
              <a:rPr lang="en-US" smtClean="0"/>
              <a:t>2/3/22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B904E-90E8-FB4C-8344-162AAE4BD2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83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Una </a:t>
            </a:r>
            <a:r>
              <a:rPr lang="en-US" dirty="0" err="1"/>
              <a:t>vez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diapositiva</a:t>
            </a:r>
            <a:r>
              <a:rPr lang="en-US" dirty="0"/>
              <a:t>, </a:t>
            </a:r>
            <a:r>
              <a:rPr lang="en-US" dirty="0" err="1"/>
              <a:t>presione</a:t>
            </a:r>
            <a:r>
              <a:rPr lang="en-US" dirty="0"/>
              <a:t> la </a:t>
            </a:r>
            <a:r>
              <a:rPr lang="en-US" dirty="0" err="1"/>
              <a:t>barra</a:t>
            </a:r>
            <a:r>
              <a:rPr lang="en-US" dirty="0"/>
              <a:t> </a:t>
            </a:r>
            <a:r>
              <a:rPr lang="en-US" dirty="0" err="1"/>
              <a:t>espaciadora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vez</a:t>
            </a:r>
            <a:r>
              <a:rPr lang="en-US" dirty="0"/>
              <a:t> para </a:t>
            </a:r>
            <a:r>
              <a:rPr lang="en-US" dirty="0" err="1"/>
              <a:t>obtener</a:t>
            </a:r>
            <a:r>
              <a:rPr lang="en-US" dirty="0"/>
              <a:t> el </a:t>
            </a:r>
            <a:r>
              <a:rPr lang="en-US" dirty="0" err="1"/>
              <a:t>sonido</a:t>
            </a:r>
            <a:r>
              <a:rPr lang="en-US" dirty="0"/>
              <a:t> del </a:t>
            </a:r>
            <a:r>
              <a:rPr lang="en-US" dirty="0" err="1"/>
              <a:t>ladrido</a:t>
            </a:r>
            <a:r>
              <a:rPr lang="en-US" dirty="0"/>
              <a:t> del </a:t>
            </a:r>
            <a:r>
              <a:rPr lang="en-US" dirty="0" err="1"/>
              <a:t>perro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B904E-90E8-FB4C-8344-162AAE4BD2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91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Fundición</a:t>
            </a:r>
            <a:r>
              <a:rPr lang="en-US" dirty="0"/>
              <a:t> de </a:t>
            </a:r>
            <a:r>
              <a:rPr lang="en-US" dirty="0" err="1"/>
              <a:t>huella</a:t>
            </a:r>
            <a:r>
              <a:rPr lang="en-US" dirty="0"/>
              <a:t> de </a:t>
            </a:r>
            <a:r>
              <a:rPr lang="en-US" dirty="0" err="1"/>
              <a:t>zapato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B904E-90E8-FB4C-8344-162AAE4BD2E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11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Huellas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arena.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B904E-90E8-FB4C-8344-162AAE4BD2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0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Huellas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nieve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B904E-90E8-FB4C-8344-162AAE4BD2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94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Huellas</a:t>
            </a:r>
            <a:r>
              <a:rPr lang="en-US" dirty="0"/>
              <a:t> de </a:t>
            </a:r>
            <a:r>
              <a:rPr lang="en-US" dirty="0" err="1"/>
              <a:t>bebe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B904E-90E8-FB4C-8344-162AAE4BD2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20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Huella</a:t>
            </a:r>
            <a:r>
              <a:rPr lang="en-US" dirty="0"/>
              <a:t> de </a:t>
            </a:r>
            <a:r>
              <a:rPr lang="en-US" dirty="0" err="1"/>
              <a:t>pata</a:t>
            </a:r>
            <a:r>
              <a:rPr lang="en-US" dirty="0"/>
              <a:t> de </a:t>
            </a:r>
            <a:r>
              <a:rPr lang="en-US" dirty="0" err="1"/>
              <a:t>león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B904E-90E8-FB4C-8344-162AAE4BD2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081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Huellas</a:t>
            </a:r>
            <a:r>
              <a:rPr lang="en-US" dirty="0"/>
              <a:t> de </a:t>
            </a:r>
            <a:r>
              <a:rPr lang="en-US" dirty="0" err="1"/>
              <a:t>Mapache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B904E-90E8-FB4C-8344-162AAE4BD2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32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Rastros</a:t>
            </a:r>
            <a:r>
              <a:rPr lang="en-US" dirty="0"/>
              <a:t> de </a:t>
            </a:r>
            <a:r>
              <a:rPr lang="en-US" dirty="0" err="1"/>
              <a:t>serpiente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B904E-90E8-FB4C-8344-162AAE4BD2E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28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Pista</a:t>
            </a:r>
            <a:r>
              <a:rPr lang="en-US" dirty="0"/>
              <a:t> de </a:t>
            </a:r>
            <a:r>
              <a:rPr lang="en-US" dirty="0" err="1"/>
              <a:t>trineos</a:t>
            </a:r>
            <a:r>
              <a:rPr lang="en-US" dirty="0"/>
              <a:t> de </a:t>
            </a:r>
            <a:r>
              <a:rPr lang="en-US" dirty="0" err="1"/>
              <a:t>pingüinos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B904E-90E8-FB4C-8344-162AAE4BD2E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97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Impresión</a:t>
            </a:r>
            <a:r>
              <a:rPr lang="en-US" dirty="0"/>
              <a:t> de </a:t>
            </a:r>
            <a:r>
              <a:rPr lang="en-US" dirty="0" err="1"/>
              <a:t>pintura</a:t>
            </a:r>
            <a:r>
              <a:rPr lang="en-US" dirty="0"/>
              <a:t> de </a:t>
            </a:r>
            <a:r>
              <a:rPr lang="en-US" dirty="0" err="1"/>
              <a:t>botas</a:t>
            </a:r>
            <a:r>
              <a:rPr lang="en-US" dirty="0"/>
              <a:t> de </a:t>
            </a:r>
            <a:r>
              <a:rPr lang="en-US" dirty="0" err="1"/>
              <a:t>goma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B904E-90E8-FB4C-8344-162AAE4BD2E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49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ED313-3742-FD41-BAC3-09548D65E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66866-0AB5-704E-A5FD-314C1905BE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931B6-36DB-1E44-87D9-9BD0BA5CF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BBAB-498B-964B-AD27-EE57B3DF2020}" type="datetimeFigureOut">
              <a:rPr lang="en-US" smtClean="0"/>
              <a:t>2/3/22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1B9A7-EF43-624F-904E-E469DCB2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58127-3435-4B4F-9E66-3CA32B8BC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0F61-C061-014A-AB03-34D72EF419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94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5363C-7DFB-8C4E-8F39-961DA27FC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C53B75-B82F-BA4C-8D75-78E99859C8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52C22-A44E-3C40-BA28-4C3AD6518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BBAB-498B-964B-AD27-EE57B3DF2020}" type="datetimeFigureOut">
              <a:rPr lang="en-US" smtClean="0"/>
              <a:t>2/3/22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6B062-F2A0-C24C-9AFD-19F1A54F4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D3AE2-9F00-EE45-AD5F-2CE7199B4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0F61-C061-014A-AB03-34D72EF419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52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32646E-61E7-494D-98D5-5538AA0A8E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6C469C-167D-C54E-85FE-C9D22D5402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428D2-B193-B74C-BBF5-D28AF2318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BBAB-498B-964B-AD27-EE57B3DF2020}" type="datetimeFigureOut">
              <a:rPr lang="en-US" smtClean="0"/>
              <a:t>2/3/22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BFBA2-2343-4A4A-A53D-DED893D36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A992D-BC02-E241-9049-05200A7EA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0F61-C061-014A-AB03-34D72EF419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20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F09F8-2D3D-9849-A56F-C77731772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0C087-AD2A-0C4D-A0C7-019A28F71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B244F-DC86-B144-AFE0-D8F004A5E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BBAB-498B-964B-AD27-EE57B3DF2020}" type="datetimeFigureOut">
              <a:rPr lang="en-US" smtClean="0"/>
              <a:t>2/3/22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63096-E88D-4142-88A3-8562025F8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05CDB-2752-8849-934F-74BE2ABD5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0F61-C061-014A-AB03-34D72EF419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43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6D53D-01D3-EA4F-AE4F-34D0B4494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7B596-510F-164D-B2EF-FBC84948D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B1AAA-4CF5-FB49-B44C-F327BAF5C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BBAB-498B-964B-AD27-EE57B3DF2020}" type="datetimeFigureOut">
              <a:rPr lang="en-US" smtClean="0"/>
              <a:t>2/3/22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4E856-8A2E-764A-88E6-4BACC50F4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36CE9-F1B5-9A40-BEAB-B1836DC63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0F61-C061-014A-AB03-34D72EF419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64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4B39A-E16F-2A4E-991D-9A3CFE714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FAA10-E4E1-F341-9D1E-ADD6004AD1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21A465-72DD-3F4E-A4A1-F91D12D12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FC4EDB-3E79-4744-AA14-CC6788D06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BBAB-498B-964B-AD27-EE57B3DF2020}" type="datetimeFigureOut">
              <a:rPr lang="en-US" smtClean="0"/>
              <a:t>2/3/22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21BE6-4CA7-DA4A-850D-A5996B7CF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69EE4-E711-4141-9D17-6CFDB559F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0F61-C061-014A-AB03-34D72EF419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82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390DF-E442-0949-B083-8365BDA40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013E9F-0F34-7E44-92BE-C43C09617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18DC3-122C-7C49-904D-E5EA96F745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DC4F59-A02E-734A-8060-450B3FFC7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B27E3C-AE2B-6D44-BC3F-2BA7C9183F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6CD104-8247-1145-96D2-0D3AC515C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BBAB-498B-964B-AD27-EE57B3DF2020}" type="datetimeFigureOut">
              <a:rPr lang="en-US" smtClean="0"/>
              <a:t>2/3/22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7840A0-C459-B641-8F77-E5DD93A62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2B3501-D1E6-F047-8187-9D5F4335D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0F61-C061-014A-AB03-34D72EF419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7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93C9E-2B5E-F140-9290-00FB73289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40E7F2-8A4B-3A46-9AAC-F607B158D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BBAB-498B-964B-AD27-EE57B3DF2020}" type="datetimeFigureOut">
              <a:rPr lang="en-US" smtClean="0"/>
              <a:t>2/3/22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051183-274B-194C-9C61-FD8BC6F43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5E2D1B-B4B6-7F42-9A4A-C5AA1A32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0F61-C061-014A-AB03-34D72EF419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47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3014AD-E06E-2A4B-938A-5A7569EA7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BBAB-498B-964B-AD27-EE57B3DF2020}" type="datetimeFigureOut">
              <a:rPr lang="en-US" smtClean="0"/>
              <a:t>2/3/22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4731AD-23FB-9D44-9C5E-0650FBEC9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4CF45-7949-2D4C-9E1B-D6AF23A0F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0F61-C061-014A-AB03-34D72EF419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73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63FE8-6CB0-2442-9FC4-952393167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B2C27-9206-9C41-96C5-1C0588231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8327D5-E82A-2C4D-A55D-D1989CCB11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EDB376-14AE-154A-88F6-E6B4CA7D4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BBAB-498B-964B-AD27-EE57B3DF2020}" type="datetimeFigureOut">
              <a:rPr lang="en-US" smtClean="0"/>
              <a:t>2/3/22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DF57B5-3B0F-9241-B4F7-84E580213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67DC88-7368-7141-82A5-2CA864AA0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0F61-C061-014A-AB03-34D72EF419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38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5F071-4BCE-E649-A205-684F7FC8E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C30CD-72B9-F346-9C19-65CF131DD1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97922E-E7B8-204F-B79F-ABE7A5B6C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641D6-39D0-7844-849D-27E7ED2E6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BBAB-498B-964B-AD27-EE57B3DF2020}" type="datetimeFigureOut">
              <a:rPr lang="en-US" smtClean="0"/>
              <a:t>2/3/22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B67538-1F42-8C4B-BA91-2D69C1609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D80FBE-E65E-A547-AD50-42B3A0F2F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0F61-C061-014A-AB03-34D72EF419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53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FC8F26-469F-1744-B98F-9FADA5DE8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CA865-C653-CA40-B210-21C8E4C3A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C0D78-B24B-B442-8984-45208AD0A3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6BBAB-498B-964B-AD27-EE57B3DF2020}" type="datetimeFigureOut">
              <a:rPr lang="en-US" smtClean="0"/>
              <a:t>2/3/22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E2C17-79F4-0046-AE29-A7F0B6119A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7F894-C5E8-D94C-A937-B07F307B1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B0F61-C061-014A-AB03-34D72EF419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59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aac"/><Relationship Id="rId1" Type="http://schemas.microsoft.com/office/2007/relationships/media" Target="../media/media1.aac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B1108F0-666F-8C42-A1C2-C3BE42916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74"/>
            <a:ext cx="12192000" cy="685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45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9398DA-A776-BE45-A83A-AE09AD7D1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07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7D1E82-4F2B-114D-BE03-2EF304442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392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EFBD7B-D150-6842-98FC-F661C80A3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3" y="0"/>
            <a:ext cx="12173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02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0F0E60-51ED-AE48-B72C-D49CC0D50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3" y="0"/>
            <a:ext cx="12173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372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B19ACF-7762-FE48-9EA5-55793D7F2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3" y="0"/>
            <a:ext cx="12173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87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3DD8D3-E1A8-C841-ABCB-5D8766FA4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3" y="0"/>
            <a:ext cx="12173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32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D732F8-BF8D-934F-ADB4-94EC9F357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0262FF-4522-FC4E-ADF3-41CA453954A4}"/>
              </a:ext>
            </a:extLst>
          </p:cNvPr>
          <p:cNvSpPr txBox="1"/>
          <p:nvPr/>
        </p:nvSpPr>
        <p:spPr>
          <a:xfrm>
            <a:off x="4071990" y="924675"/>
            <a:ext cx="404801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err="1">
                <a:solidFill>
                  <a:srgbClr val="00946E"/>
                </a:solidFill>
                <a:latin typeface="P22 Franklin Caslon" panose="02000505000000020004" pitchFamily="2" charset="0"/>
              </a:rPr>
              <a:t>Pista</a:t>
            </a:r>
            <a:r>
              <a:rPr lang="en-US" sz="3800" dirty="0">
                <a:solidFill>
                  <a:srgbClr val="00946E"/>
                </a:solidFill>
                <a:latin typeface="P22 Franklin Caslon" panose="02000505000000020004" pitchFamily="2" charset="0"/>
              </a:rPr>
              <a:t> del Día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5ECE98-220E-D849-9E98-E4AC926014CA}"/>
              </a:ext>
            </a:extLst>
          </p:cNvPr>
          <p:cNvSpPr txBox="1"/>
          <p:nvPr/>
        </p:nvSpPr>
        <p:spPr>
          <a:xfrm>
            <a:off x="23973" y="1900498"/>
            <a:ext cx="4048019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574545"/>
                </a:solidFill>
                <a:latin typeface="P22 Franklin Caslon" panose="02000505000000020004" pitchFamily="2" charset="0"/>
              </a:rPr>
              <a:t>Podemos</a:t>
            </a:r>
          </a:p>
          <a:p>
            <a:pPr algn="ctr">
              <a:spcBef>
                <a:spcPts val="600"/>
              </a:spcBef>
            </a:pP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(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Señale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ambos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pulgares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hacia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uno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mismo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F1E7A4-AA4C-E845-9DF3-0E436869D88D}"/>
              </a:ext>
            </a:extLst>
          </p:cNvPr>
          <p:cNvSpPr txBox="1"/>
          <p:nvPr/>
        </p:nvSpPr>
        <p:spPr>
          <a:xfrm>
            <a:off x="4071989" y="1900498"/>
            <a:ext cx="4048019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574545"/>
                </a:solidFill>
                <a:latin typeface="P22 Franklin Caslon" panose="02000505000000020004" pitchFamily="2" charset="0"/>
              </a:rPr>
              <a:t>confiar</a:t>
            </a:r>
            <a:endParaRPr lang="en-US" sz="2800" dirty="0">
              <a:solidFill>
                <a:srgbClr val="574545"/>
              </a:solidFill>
              <a:latin typeface="P22 Franklin Caslon" panose="02000505000000020004" pitchFamily="2" charset="0"/>
            </a:endParaRPr>
          </a:p>
          <a:p>
            <a:pPr algn="ctr">
              <a:spcBef>
                <a:spcPts val="600"/>
              </a:spcBef>
            </a:pP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(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Cruce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los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brazos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sobre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el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pecho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1EF1A3-CADA-3B47-B0BE-A39B2E3B333F}"/>
              </a:ext>
            </a:extLst>
          </p:cNvPr>
          <p:cNvSpPr txBox="1"/>
          <p:nvPr/>
        </p:nvSpPr>
        <p:spPr>
          <a:xfrm>
            <a:off x="8078910" y="1900498"/>
            <a:ext cx="4048019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574545"/>
                </a:solidFill>
                <a:latin typeface="P22 Franklin Caslon" panose="02000505000000020004" pitchFamily="2" charset="0"/>
              </a:rPr>
              <a:t>en</a:t>
            </a:r>
            <a:r>
              <a:rPr lang="en-US" sz="2800" dirty="0">
                <a:solidFill>
                  <a:srgbClr val="574545"/>
                </a:solidFill>
                <a:latin typeface="P22 Franklin Caslon" panose="02000505000000020004" pitchFamily="2" charset="0"/>
              </a:rPr>
              <a:t> Dios.</a:t>
            </a:r>
          </a:p>
          <a:p>
            <a:pPr algn="ctr">
              <a:spcBef>
                <a:spcPts val="600"/>
              </a:spcBef>
            </a:pP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(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Señale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hacia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arriba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40247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B8267D-1AF5-F749-93D4-B54EC8D1A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19E4C61-9E57-5C40-A21B-8EC29A8FC67E}"/>
              </a:ext>
            </a:extLst>
          </p:cNvPr>
          <p:cNvSpPr txBox="1"/>
          <p:nvPr/>
        </p:nvSpPr>
        <p:spPr>
          <a:xfrm>
            <a:off x="8263846" y="1962142"/>
            <a:ext cx="368157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574545"/>
                </a:solidFill>
                <a:latin typeface="P22 Franklin Caslon" panose="02000505000000020004" pitchFamily="2" charset="0"/>
              </a:rPr>
              <a:t>su</a:t>
            </a:r>
            <a:r>
              <a:rPr lang="en-US" sz="2400" dirty="0">
                <a:solidFill>
                  <a:srgbClr val="574545"/>
                </a:solidFill>
                <a:latin typeface="P22 Franklin Caslon" panose="02000505000000020004" pitchFamily="2" charset="0"/>
              </a:rPr>
              <a:t> </a:t>
            </a:r>
            <a:r>
              <a:rPr lang="en-US" sz="2400" dirty="0" err="1">
                <a:solidFill>
                  <a:srgbClr val="574545"/>
                </a:solidFill>
                <a:latin typeface="P22 Franklin Caslon" panose="02000505000000020004" pitchFamily="2" charset="0"/>
              </a:rPr>
              <a:t>amor</a:t>
            </a:r>
            <a:endParaRPr lang="en-US" sz="2400" dirty="0">
              <a:solidFill>
                <a:srgbClr val="574545"/>
              </a:solidFill>
              <a:latin typeface="P22 Franklin Caslon" panose="02000505000000020004" pitchFamily="2" charset="0"/>
            </a:endParaRPr>
          </a:p>
          <a:p>
            <a:pPr algn="ctr"/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(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Haga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corazón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con las dos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manos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9A1566-B3D7-D541-9972-C4FF1EFB2014}"/>
              </a:ext>
            </a:extLst>
          </p:cNvPr>
          <p:cNvSpPr txBox="1"/>
          <p:nvPr/>
        </p:nvSpPr>
        <p:spPr>
          <a:xfrm>
            <a:off x="3263496" y="924675"/>
            <a:ext cx="56581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err="1">
                <a:solidFill>
                  <a:srgbClr val="00946E"/>
                </a:solidFill>
                <a:latin typeface="P22 Franklin Caslon" panose="02000505000000020004" pitchFamily="2" charset="0"/>
              </a:rPr>
              <a:t>Versículo</a:t>
            </a:r>
            <a:r>
              <a:rPr lang="en-US" sz="3800" dirty="0">
                <a:solidFill>
                  <a:srgbClr val="00946E"/>
                </a:solidFill>
                <a:latin typeface="P22 Franklin Caslon" panose="02000505000000020004" pitchFamily="2" charset="0"/>
              </a:rPr>
              <a:t> para </a:t>
            </a:r>
            <a:r>
              <a:rPr lang="en-US" sz="3800" dirty="0" err="1">
                <a:solidFill>
                  <a:srgbClr val="00946E"/>
                </a:solidFill>
                <a:latin typeface="P22 Franklin Caslon" panose="02000505000000020004" pitchFamily="2" charset="0"/>
              </a:rPr>
              <a:t>memorizar</a:t>
            </a:r>
            <a:endParaRPr lang="en-US" sz="3800" dirty="0">
              <a:solidFill>
                <a:srgbClr val="00946E"/>
              </a:solidFill>
              <a:latin typeface="P22 Franklin Caslon" panose="0200050500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455540-0608-6447-AA82-1CF38C89B0F2}"/>
              </a:ext>
            </a:extLst>
          </p:cNvPr>
          <p:cNvSpPr txBox="1"/>
          <p:nvPr/>
        </p:nvSpPr>
        <p:spPr>
          <a:xfrm>
            <a:off x="3" y="1962142"/>
            <a:ext cx="422267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574545"/>
                </a:solidFill>
                <a:latin typeface="P22 Franklin Caslon" panose="02000505000000020004" pitchFamily="2" charset="0"/>
              </a:rPr>
              <a:t>Pues</a:t>
            </a:r>
            <a:r>
              <a:rPr lang="en-US" sz="2400" dirty="0">
                <a:solidFill>
                  <a:srgbClr val="574545"/>
                </a:solidFill>
                <a:latin typeface="P22 Franklin Caslon" panose="02000505000000020004" pitchFamily="2" charset="0"/>
              </a:rPr>
              <a:t> el SEÑOR</a:t>
            </a:r>
          </a:p>
          <a:p>
            <a:pPr algn="ctr"/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(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Apunten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al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cielo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DECD2F-4E45-3C46-A32B-545FE3792440}"/>
              </a:ext>
            </a:extLst>
          </p:cNvPr>
          <p:cNvSpPr txBox="1"/>
          <p:nvPr/>
        </p:nvSpPr>
        <p:spPr>
          <a:xfrm>
            <a:off x="4411042" y="1962142"/>
            <a:ext cx="33630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574545"/>
                </a:solidFill>
                <a:latin typeface="P22 Franklin Caslon" panose="02000505000000020004" pitchFamily="2" charset="0"/>
              </a:rPr>
              <a:t>es</a:t>
            </a:r>
            <a:r>
              <a:rPr lang="en-US" sz="2400" dirty="0">
                <a:solidFill>
                  <a:srgbClr val="574545"/>
                </a:solidFill>
                <a:latin typeface="P22 Franklin Caslon" panose="02000505000000020004" pitchFamily="2" charset="0"/>
              </a:rPr>
              <a:t> </a:t>
            </a:r>
            <a:r>
              <a:rPr lang="en-US" sz="2400" dirty="0" err="1">
                <a:solidFill>
                  <a:srgbClr val="574545"/>
                </a:solidFill>
                <a:latin typeface="P22 Franklin Caslon" panose="02000505000000020004" pitchFamily="2" charset="0"/>
              </a:rPr>
              <a:t>bueno</a:t>
            </a:r>
            <a:r>
              <a:rPr lang="en-US" sz="2400" dirty="0">
                <a:solidFill>
                  <a:srgbClr val="574545"/>
                </a:solidFill>
                <a:latin typeface="P22 Franklin Caslon" panose="02000505000000020004" pitchFamily="2" charset="0"/>
              </a:rPr>
              <a:t>.</a:t>
            </a:r>
          </a:p>
          <a:p>
            <a:pPr algn="ctr"/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(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Coloca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la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mano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abierta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con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los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dedos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juntos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en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la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barbilla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y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baje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frente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a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usted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07639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E6C1F0-F94C-394D-B8C7-F042A44CA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763479-82DD-D949-B48F-B5651357D124}"/>
              </a:ext>
            </a:extLst>
          </p:cNvPr>
          <p:cNvSpPr txBox="1"/>
          <p:nvPr/>
        </p:nvSpPr>
        <p:spPr>
          <a:xfrm>
            <a:off x="3237611" y="924675"/>
            <a:ext cx="571677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err="1">
                <a:solidFill>
                  <a:srgbClr val="00946E"/>
                </a:solidFill>
                <a:latin typeface="P22 Franklin Caslon" panose="02000505000000020004" pitchFamily="2" charset="0"/>
              </a:rPr>
              <a:t>Versículo</a:t>
            </a:r>
            <a:r>
              <a:rPr lang="en-US" sz="3800" dirty="0">
                <a:solidFill>
                  <a:srgbClr val="00946E"/>
                </a:solidFill>
                <a:latin typeface="P22 Franklin Caslon" panose="02000505000000020004" pitchFamily="2" charset="0"/>
              </a:rPr>
              <a:t> para </a:t>
            </a:r>
            <a:r>
              <a:rPr lang="en-US" sz="3800" dirty="0" err="1">
                <a:solidFill>
                  <a:srgbClr val="00946E"/>
                </a:solidFill>
                <a:latin typeface="P22 Franklin Caslon" panose="02000505000000020004" pitchFamily="2" charset="0"/>
              </a:rPr>
              <a:t>memorizar</a:t>
            </a:r>
            <a:endParaRPr lang="en-US" sz="3800" dirty="0">
              <a:solidFill>
                <a:srgbClr val="00946E"/>
              </a:solidFill>
              <a:latin typeface="P22 Franklin Caslon" panose="0200050500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B8D86C-EF67-3A4C-BFFE-A550B4EFE550}"/>
              </a:ext>
            </a:extLst>
          </p:cNvPr>
          <p:cNvSpPr txBox="1"/>
          <p:nvPr/>
        </p:nvSpPr>
        <p:spPr>
          <a:xfrm>
            <a:off x="1479480" y="1982690"/>
            <a:ext cx="366787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574545"/>
                </a:solidFill>
                <a:latin typeface="P22 Franklin Caslon" panose="02000505000000020004" pitchFamily="2" charset="0"/>
              </a:rPr>
              <a:t>inagotable</a:t>
            </a:r>
            <a:r>
              <a:rPr lang="en-US" sz="2400" dirty="0">
                <a:solidFill>
                  <a:srgbClr val="574545"/>
                </a:solidFill>
                <a:latin typeface="P22 Franklin Caslon" panose="02000505000000020004" pitchFamily="2" charset="0"/>
              </a:rPr>
              <a:t> </a:t>
            </a:r>
            <a:r>
              <a:rPr lang="en-US" sz="2400" dirty="0" err="1">
                <a:solidFill>
                  <a:srgbClr val="574545"/>
                </a:solidFill>
                <a:latin typeface="P22 Franklin Caslon" panose="02000505000000020004" pitchFamily="2" charset="0"/>
              </a:rPr>
              <a:t>permanece</a:t>
            </a:r>
            <a:r>
              <a:rPr lang="en-US" sz="2400" dirty="0">
                <a:solidFill>
                  <a:srgbClr val="574545"/>
                </a:solidFill>
                <a:latin typeface="P22 Franklin Caslon" panose="02000505000000020004" pitchFamily="2" charset="0"/>
              </a:rPr>
              <a:t> </a:t>
            </a:r>
          </a:p>
          <a:p>
            <a:pPr algn="ctr">
              <a:spcBef>
                <a:spcPts val="600"/>
              </a:spcBef>
            </a:pP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(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Balancea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los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brazos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a ambos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lados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de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ti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3DC061-B956-A24B-800B-4434DF70F9EC}"/>
              </a:ext>
            </a:extLst>
          </p:cNvPr>
          <p:cNvSpPr txBox="1"/>
          <p:nvPr/>
        </p:nvSpPr>
        <p:spPr>
          <a:xfrm>
            <a:off x="7174522" y="1982690"/>
            <a:ext cx="4489939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574545"/>
                </a:solidFill>
                <a:latin typeface="P22 Franklin Caslon" panose="02000505000000020004" pitchFamily="2" charset="0"/>
              </a:rPr>
              <a:t>y </a:t>
            </a:r>
            <a:r>
              <a:rPr lang="en-US" sz="2400" dirty="0" err="1">
                <a:solidFill>
                  <a:srgbClr val="574545"/>
                </a:solidFill>
                <a:latin typeface="P22 Franklin Caslon" panose="02000505000000020004" pitchFamily="2" charset="0"/>
              </a:rPr>
              <a:t>su</a:t>
            </a:r>
            <a:r>
              <a:rPr lang="en-US" sz="2400" dirty="0">
                <a:solidFill>
                  <a:srgbClr val="574545"/>
                </a:solidFill>
                <a:latin typeface="P22 Franklin Caslon" panose="02000505000000020004" pitchFamily="2" charset="0"/>
              </a:rPr>
              <a:t> </a:t>
            </a:r>
            <a:r>
              <a:rPr lang="en-US" sz="2400" dirty="0" err="1">
                <a:solidFill>
                  <a:srgbClr val="574545"/>
                </a:solidFill>
                <a:latin typeface="P22 Franklin Caslon" panose="02000505000000020004" pitchFamily="2" charset="0"/>
              </a:rPr>
              <a:t>fidelidad</a:t>
            </a:r>
            <a:r>
              <a:rPr lang="en-US" sz="2400" dirty="0">
                <a:solidFill>
                  <a:srgbClr val="574545"/>
                </a:solidFill>
                <a:latin typeface="P22 Franklin Caslon" panose="02000505000000020004" pitchFamily="2" charset="0"/>
              </a:rPr>
              <a:t> </a:t>
            </a:r>
            <a:r>
              <a:rPr lang="en-US" sz="2400" dirty="0" err="1">
                <a:solidFill>
                  <a:srgbClr val="574545"/>
                </a:solidFill>
                <a:latin typeface="P22 Franklin Caslon" panose="02000505000000020004" pitchFamily="2" charset="0"/>
              </a:rPr>
              <a:t>continúa</a:t>
            </a:r>
            <a:r>
              <a:rPr lang="en-US" sz="2400" dirty="0">
                <a:solidFill>
                  <a:srgbClr val="574545"/>
                </a:solidFill>
                <a:latin typeface="P22 Franklin Caslon" panose="02000505000000020004" pitchFamily="2" charset="0"/>
              </a:rPr>
              <a:t> de </a:t>
            </a:r>
            <a:r>
              <a:rPr lang="en-US" sz="2400" dirty="0" err="1">
                <a:solidFill>
                  <a:srgbClr val="574545"/>
                </a:solidFill>
                <a:latin typeface="P22 Franklin Caslon" panose="02000505000000020004" pitchFamily="2" charset="0"/>
              </a:rPr>
              <a:t>generación</a:t>
            </a:r>
            <a:r>
              <a:rPr lang="en-US" sz="2400" dirty="0">
                <a:solidFill>
                  <a:srgbClr val="574545"/>
                </a:solidFill>
                <a:latin typeface="P22 Franklin Caslon" panose="02000505000000020004" pitchFamily="2" charset="0"/>
              </a:rPr>
              <a:t> </a:t>
            </a:r>
            <a:r>
              <a:rPr lang="en-US" sz="2400" dirty="0" err="1">
                <a:solidFill>
                  <a:srgbClr val="574545"/>
                </a:solidFill>
                <a:latin typeface="P22 Franklin Caslon" panose="02000505000000020004" pitchFamily="2" charset="0"/>
              </a:rPr>
              <a:t>en</a:t>
            </a:r>
            <a:r>
              <a:rPr lang="en-US" sz="2400" dirty="0">
                <a:solidFill>
                  <a:srgbClr val="574545"/>
                </a:solidFill>
                <a:latin typeface="P22 Franklin Caslon" panose="02000505000000020004" pitchFamily="2" charset="0"/>
              </a:rPr>
              <a:t> </a:t>
            </a:r>
            <a:r>
              <a:rPr lang="en-US" sz="2400" dirty="0" err="1">
                <a:solidFill>
                  <a:srgbClr val="574545"/>
                </a:solidFill>
                <a:latin typeface="P22 Franklin Caslon" panose="02000505000000020004" pitchFamily="2" charset="0"/>
              </a:rPr>
              <a:t>generación</a:t>
            </a:r>
            <a:r>
              <a:rPr lang="en-US" sz="2400" dirty="0">
                <a:solidFill>
                  <a:srgbClr val="574545"/>
                </a:solidFill>
                <a:latin typeface="P22 Franklin Caslon" panose="02000505000000020004" pitchFamily="2" charset="0"/>
              </a:rPr>
              <a:t> </a:t>
            </a:r>
          </a:p>
          <a:p>
            <a:pPr algn="ctr">
              <a:spcBef>
                <a:spcPts val="600"/>
              </a:spcBef>
            </a:pP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(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Haga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una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cruz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con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sus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 dos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dedos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de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puntero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75936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782270-AF40-5F4E-9492-6CD0532C1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CA749B-7D96-7B45-9514-D222DAB52A2D}"/>
              </a:ext>
            </a:extLst>
          </p:cNvPr>
          <p:cNvSpPr txBox="1"/>
          <p:nvPr/>
        </p:nvSpPr>
        <p:spPr>
          <a:xfrm>
            <a:off x="4071990" y="924675"/>
            <a:ext cx="404801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>
                <a:solidFill>
                  <a:srgbClr val="00946E"/>
                </a:solidFill>
                <a:latin typeface="P22 Franklin Caslon" panose="02000505000000020004" pitchFamily="2" charset="0"/>
              </a:rPr>
              <a:t>Memory Verse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3F9FDD-4716-3E4D-986D-9F9D9C03F337}"/>
              </a:ext>
            </a:extLst>
          </p:cNvPr>
          <p:cNvSpPr txBox="1"/>
          <p:nvPr/>
        </p:nvSpPr>
        <p:spPr>
          <a:xfrm>
            <a:off x="1976589" y="2013512"/>
            <a:ext cx="3667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574545"/>
                </a:solidFill>
                <a:latin typeface="P22 Franklin Caslon" panose="02000505000000020004" pitchFamily="2" charset="0"/>
              </a:rPr>
              <a:t>Psalm 100:5</a:t>
            </a:r>
            <a:endParaRPr lang="en-US" sz="1400" dirty="0">
              <a:solidFill>
                <a:srgbClr val="574545"/>
              </a:solidFill>
              <a:latin typeface="Brandon Grotesque Medium" panose="020B0503020203060202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55457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loodhounds_ODY-1252-007.aac" descr="Bloodhounds_ODY-1252-007.aac">
            <a:hlinkClick r:id="" action="ppaction://media"/>
            <a:extLst>
              <a:ext uri="{FF2B5EF4-FFF2-40B4-BE49-F238E27FC236}">
                <a16:creationId xmlns:a16="http://schemas.microsoft.com/office/drawing/2014/main" id="{6E42B7F3-494C-9B46-9DD9-BB91350FA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99874" y="443786"/>
            <a:ext cx="162389" cy="16238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25C1D43-E5B0-AC44-A019-DCC05B55C0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974"/>
            <a:ext cx="12192000" cy="685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68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777AB1-66E3-EF42-895E-D798D6D3B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48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08E13F-2D39-8B4E-9B14-C534A8BE2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653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2E5025-3B3D-AF4F-98E9-7BF913F8B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71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187</Words>
  <Application>Microsoft Macintosh PowerPoint</Application>
  <PresentationFormat>Panorámica</PresentationFormat>
  <Paragraphs>41</Paragraphs>
  <Slides>15</Slides>
  <Notes>10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Brandon Grotesque Medium</vt:lpstr>
      <vt:lpstr>Calibri</vt:lpstr>
      <vt:lpstr>Calibri Light</vt:lpstr>
      <vt:lpstr>P22 Franklin Caslon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10</cp:revision>
  <dcterms:created xsi:type="dcterms:W3CDTF">2021-11-29T19:25:47Z</dcterms:created>
  <dcterms:modified xsi:type="dcterms:W3CDTF">2022-02-03T19:53:34Z</dcterms:modified>
</cp:coreProperties>
</file>