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545"/>
    <a:srgbClr val="009ADE"/>
    <a:srgbClr val="8AC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9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CDD5-ECBB-F745-B343-9AC818736E43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B904E-90E8-FB4C-8344-162AAE4BD2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diapositiva</a:t>
            </a:r>
            <a:r>
              <a:rPr lang="en-US" dirty="0"/>
              <a:t>, </a:t>
            </a:r>
            <a:r>
              <a:rPr lang="en-US" dirty="0" err="1"/>
              <a:t>presione</a:t>
            </a:r>
            <a:r>
              <a:rPr lang="en-US" dirty="0"/>
              <a:t> la </a:t>
            </a:r>
            <a:r>
              <a:rPr lang="en-US" dirty="0" err="1"/>
              <a:t>barra</a:t>
            </a:r>
            <a:r>
              <a:rPr lang="en-US" dirty="0"/>
              <a:t> </a:t>
            </a:r>
            <a:r>
              <a:rPr lang="en-US" dirty="0" err="1"/>
              <a:t>espaciadora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para </a:t>
            </a:r>
            <a:r>
              <a:rPr lang="en-US" dirty="0" err="1"/>
              <a:t>obtener</a:t>
            </a:r>
            <a:r>
              <a:rPr lang="en-US" dirty="0"/>
              <a:t> el </a:t>
            </a:r>
            <a:r>
              <a:rPr lang="en-US" dirty="0" err="1"/>
              <a:t>sonido</a:t>
            </a:r>
            <a:r>
              <a:rPr lang="en-US" dirty="0"/>
              <a:t> del </a:t>
            </a:r>
            <a:r>
              <a:rPr lang="en-US" dirty="0" err="1"/>
              <a:t>ladrido</a:t>
            </a:r>
            <a:r>
              <a:rPr lang="en-US" dirty="0"/>
              <a:t> del </a:t>
            </a:r>
            <a:r>
              <a:rPr lang="en-US" dirty="0" err="1"/>
              <a:t>perro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B904E-90E8-FB4C-8344-162AAE4BD2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D313-3742-FD41-BAC3-09548D65E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6866-0AB5-704E-A5FD-314C1905B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31B6-36DB-1E44-87D9-9BD0BA5C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B9A7-EF43-624F-904E-E469DCB2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8127-3435-4B4F-9E66-3CA32B8B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63C-7DFB-8C4E-8F39-961DA27F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53B75-B82F-BA4C-8D75-78E99859C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2C22-A44E-3C40-BA28-4C3AD651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B062-F2A0-C24C-9AFD-19F1A54F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3AE2-9F00-EE45-AD5F-2CE7199B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2646E-61E7-494D-98D5-5538AA0A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C469C-167D-C54E-85FE-C9D22D540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28D2-B193-B74C-BBF5-D28AF231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FBA2-2343-4A4A-A53D-DED893D3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992D-BC02-E241-9049-05200A7E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09F8-2D3D-9849-A56F-C7773177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C087-AD2A-0C4D-A0C7-019A28F7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244F-DC86-B144-AFE0-D8F004A5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3096-E88D-4142-88A3-8562025F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5CDB-2752-8849-934F-74BE2ABD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D53D-01D3-EA4F-AE4F-34D0B449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B596-510F-164D-B2EF-FBC84948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1AAA-4CF5-FB49-B44C-F327BAF5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4E856-8A2E-764A-88E6-4BACC50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36CE9-F1B5-9A40-BEAB-B1836DC6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B39A-E16F-2A4E-991D-9A3CFE7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AA10-E4E1-F341-9D1E-ADD6004AD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1A465-72DD-3F4E-A4A1-F91D12D1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C4EDB-3E79-4744-AA14-CC6788D0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21BE6-4CA7-DA4A-850D-A5996B7C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69EE4-E711-4141-9D17-6CFDB559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90DF-E442-0949-B083-8365BDA4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3E9F-0F34-7E44-92BE-C43C09617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8DC3-122C-7C49-904D-E5EA96F7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C4F59-A02E-734A-8060-450B3FFC7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27E3C-AE2B-6D44-BC3F-2BA7C9183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CD104-8247-1145-96D2-0D3AC515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840A0-C459-B641-8F77-E5DD93A6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B3501-D1E6-F047-8187-9D5F4335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3C9E-2B5E-F140-9290-00FB7328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0E7F2-8A4B-3A46-9AAC-F607B158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51183-274B-194C-9C61-FD8BC6F4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E2D1B-B4B6-7F42-9A4A-C5AA1A32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014AD-E06E-2A4B-938A-5A7569EA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731AD-23FB-9D44-9C5E-0650FBEC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CF45-7949-2D4C-9E1B-D6AF23A0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3FE8-6CB0-2442-9FC4-9523931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2C27-9206-9C41-96C5-1C058823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327D5-E82A-2C4D-A55D-D1989CCB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DB376-14AE-154A-88F6-E6B4CA7D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F57B5-3B0F-9241-B4F7-84E58021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DC88-7368-7141-82A5-2CA864AA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F071-4BCE-E649-A205-684F7FC8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C30CD-72B9-F346-9C19-65CF131DD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922E-E7B8-204F-B79F-ABE7A5B6C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641D6-39D0-7844-849D-27E7ED2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7538-1F42-8C4B-BA91-2D69C160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80FBE-E65E-A547-AD50-42B3A0F2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C8F26-469F-1744-B98F-9FADA5DE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A865-C653-CA40-B210-21C8E4C3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0D78-B24B-B442-8984-45208AD0A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2C17-79F4-0046-AE29-A7F0B6119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7F894-C5E8-D94C-A937-B07F307B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03985C0-A689-4F4C-8962-0C36C152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84504A3-0FF5-F74C-BED1-CF3D8D70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262FF-4522-FC4E-ADF3-41CA453954A4}"/>
              </a:ext>
            </a:extLst>
          </p:cNvPr>
          <p:cNvSpPr txBox="1"/>
          <p:nvPr/>
        </p:nvSpPr>
        <p:spPr>
          <a:xfrm>
            <a:off x="4071990" y="924675"/>
            <a:ext cx="4048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Pista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del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día</a:t>
            </a:r>
            <a:endParaRPr lang="en-US" sz="3800" dirty="0">
              <a:solidFill>
                <a:srgbClr val="009ADE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ECE98-220E-D849-9E98-E4AC926014CA}"/>
              </a:ext>
            </a:extLst>
          </p:cNvPr>
          <p:cNvSpPr txBox="1"/>
          <p:nvPr/>
        </p:nvSpPr>
        <p:spPr>
          <a:xfrm>
            <a:off x="116439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Dios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1E7A4-AA4C-E845-9DF3-0E436869D88D}"/>
              </a:ext>
            </a:extLst>
          </p:cNvPr>
          <p:cNvSpPr txBox="1"/>
          <p:nvPr/>
        </p:nvSpPr>
        <p:spPr>
          <a:xfrm>
            <a:off x="4071989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nos</a:t>
            </a:r>
            <a:endParaRPr lang="en-US" sz="28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ambos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pulgares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uno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mismo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EF1A3-CADA-3B47-B0BE-A39B2E3B333F}"/>
              </a:ext>
            </a:extLst>
          </p:cNvPr>
          <p:cNvSpPr txBox="1"/>
          <p:nvPr/>
        </p:nvSpPr>
        <p:spPr>
          <a:xfrm>
            <a:off x="8048088" y="1900498"/>
            <a:ext cx="404801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busca</a:t>
            </a:r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Poner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frente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un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saludo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, y mover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cabeza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un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lado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otro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buscando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alguien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024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43FEB6-BF69-A240-A4A9-C642A716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E4C61-9E57-5C40-A21B-8EC29A8FC67E}"/>
              </a:ext>
            </a:extLst>
          </p:cNvPr>
          <p:cNvSpPr txBox="1"/>
          <p:nvPr/>
        </p:nvSpPr>
        <p:spPr>
          <a:xfrm>
            <a:off x="8315216" y="1962142"/>
            <a:ext cx="368157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ni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desmayes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Fruncir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el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ceño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y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luego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agitar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cabeza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A1566-B3D7-D541-9972-C4FF1EFB2014}"/>
              </a:ext>
            </a:extLst>
          </p:cNvPr>
          <p:cNvSpPr txBox="1"/>
          <p:nvPr/>
        </p:nvSpPr>
        <p:spPr>
          <a:xfrm>
            <a:off x="3303497" y="924675"/>
            <a:ext cx="61261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Versículo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para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memorizar</a:t>
            </a:r>
            <a:endParaRPr lang="en-US" sz="3800" dirty="0">
              <a:solidFill>
                <a:srgbClr val="009ADE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5540-0608-6447-AA82-1CF38C89B0F2}"/>
              </a:ext>
            </a:extLst>
          </p:cNvPr>
          <p:cNvSpPr txBox="1"/>
          <p:nvPr/>
        </p:nvSpPr>
        <p:spPr>
          <a:xfrm>
            <a:off x="144409" y="1792283"/>
            <a:ext cx="43767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"Mira que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te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mando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que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te</a:t>
            </a:r>
            <a:endParaRPr lang="en-US" sz="24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esfuerces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y seas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valiente</a:t>
            </a:r>
            <a:endParaRPr lang="en-US" sz="24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Coloque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las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manos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en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un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puño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y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haga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un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movimiento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para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mostrar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músculos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extendiendo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brazos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un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lado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y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flexionando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2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codos</a:t>
            </a:r>
            <a:r>
              <a:rPr lang="en-US" sz="12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ECD2F-4E45-3C46-A32B-545FE3792440}"/>
              </a:ext>
            </a:extLst>
          </p:cNvPr>
          <p:cNvSpPr txBox="1"/>
          <p:nvPr/>
        </p:nvSpPr>
        <p:spPr>
          <a:xfrm>
            <a:off x="4685016" y="1962142"/>
            <a:ext cx="33630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no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temas</a:t>
            </a:r>
            <a:endParaRPr lang="en-US" sz="24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Echa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una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mirada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miedo</a:t>
            </a:r>
            <a:b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</a:b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y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luego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sacude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cabeza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763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66771-768C-5F45-8849-1D93C4C2B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763479-82DD-D949-B48F-B5651357D124}"/>
              </a:ext>
            </a:extLst>
          </p:cNvPr>
          <p:cNvSpPr txBox="1"/>
          <p:nvPr/>
        </p:nvSpPr>
        <p:spPr>
          <a:xfrm>
            <a:off x="3407595" y="924675"/>
            <a:ext cx="53768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Versículo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para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memorizar</a:t>
            </a:r>
            <a:endParaRPr lang="en-US" sz="3800" dirty="0">
              <a:solidFill>
                <a:srgbClr val="009ADE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8D86C-EF67-3A4C-BFFE-A550B4EFE550}"/>
              </a:ext>
            </a:extLst>
          </p:cNvPr>
          <p:cNvSpPr txBox="1"/>
          <p:nvPr/>
        </p:nvSpPr>
        <p:spPr>
          <a:xfrm>
            <a:off x="1500028" y="1982690"/>
            <a:ext cx="366787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porque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Jehová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tu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Dios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C061-B956-A24B-800B-4434DF70F9EC}"/>
              </a:ext>
            </a:extLst>
          </p:cNvPr>
          <p:cNvSpPr txBox="1"/>
          <p:nvPr/>
        </p:nvSpPr>
        <p:spPr>
          <a:xfrm>
            <a:off x="6452171" y="1982690"/>
            <a:ext cx="464391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estará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contigo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en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dondequiera</a:t>
            </a:r>
            <a:endParaRPr lang="en-US" sz="24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que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vayas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".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Mueve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pies de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para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abajo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93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D6F060-AA02-5F49-9E73-0926C00C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76EF3-06DC-4F44-82D5-5D8CD7D1627A}"/>
              </a:ext>
            </a:extLst>
          </p:cNvPr>
          <p:cNvSpPr txBox="1"/>
          <p:nvPr/>
        </p:nvSpPr>
        <p:spPr>
          <a:xfrm>
            <a:off x="4262062" y="2013512"/>
            <a:ext cx="366787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Josué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1:9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Haga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un 1, y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luego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un 9 con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los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dedos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?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0A1E55D-4BA0-BF4B-BBD3-1737EEE3C9BD}"/>
              </a:ext>
            </a:extLst>
          </p:cNvPr>
          <p:cNvSpPr txBox="1"/>
          <p:nvPr/>
        </p:nvSpPr>
        <p:spPr>
          <a:xfrm>
            <a:off x="3407595" y="924675"/>
            <a:ext cx="53768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Versículo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para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memorizar</a:t>
            </a:r>
            <a:endParaRPr lang="en-US" sz="3800" dirty="0">
              <a:solidFill>
                <a:srgbClr val="009ADE"/>
              </a:solidFill>
              <a:latin typeface="P22 Franklin Caslon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oodhounds_ODY-1252-007.aac" descr="Bloodhounds_ODY-1252-007.aac">
            <a:hlinkClick r:id="" action="ppaction://media"/>
            <a:extLst>
              <a:ext uri="{FF2B5EF4-FFF2-40B4-BE49-F238E27FC236}">
                <a16:creationId xmlns:a16="http://schemas.microsoft.com/office/drawing/2014/main" id="{6E42B7F3-494C-9B46-9DD9-BB91350F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9874" y="443786"/>
            <a:ext cx="162389" cy="1623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73F861-2D9E-A442-93DB-E3FC89960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4C2691-3936-794C-B604-4E1AE9B5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27079-6EE7-9F40-B315-CBCCA43291BF}"/>
              </a:ext>
            </a:extLst>
          </p:cNvPr>
          <p:cNvSpPr txBox="1"/>
          <p:nvPr/>
        </p:nvSpPr>
        <p:spPr>
          <a:xfrm>
            <a:off x="3211030" y="924675"/>
            <a:ext cx="576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Tipos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de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huellas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dactilares</a:t>
            </a:r>
            <a:endParaRPr lang="en-US" sz="3800" dirty="0">
              <a:solidFill>
                <a:srgbClr val="009ADE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ED0A5-D55E-6E4E-848B-91A19BFF7B95}"/>
              </a:ext>
            </a:extLst>
          </p:cNvPr>
          <p:cNvSpPr txBox="1"/>
          <p:nvPr/>
        </p:nvSpPr>
        <p:spPr>
          <a:xfrm>
            <a:off x="4262062" y="1951867"/>
            <a:ext cx="366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Circular</a:t>
            </a:r>
          </a:p>
        </p:txBody>
      </p:sp>
    </p:spTree>
    <p:extLst>
      <p:ext uri="{BB962C8B-B14F-4D97-AF65-F5344CB8AC3E}">
        <p14:creationId xmlns:p14="http://schemas.microsoft.com/office/powerpoint/2010/main" val="69994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764087-E5CA-2644-9D82-24EF583EE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8333AB-DA84-F047-8140-5B4FC988F5AD}"/>
              </a:ext>
            </a:extLst>
          </p:cNvPr>
          <p:cNvSpPr txBox="1"/>
          <p:nvPr/>
        </p:nvSpPr>
        <p:spPr>
          <a:xfrm>
            <a:off x="4262062" y="1951867"/>
            <a:ext cx="366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Espiral</a:t>
            </a:r>
            <a:endParaRPr lang="en-US" sz="28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C971585-C49B-264B-866D-DACF21A7491A}"/>
              </a:ext>
            </a:extLst>
          </p:cNvPr>
          <p:cNvSpPr txBox="1"/>
          <p:nvPr/>
        </p:nvSpPr>
        <p:spPr>
          <a:xfrm>
            <a:off x="3211030" y="924675"/>
            <a:ext cx="576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Tipos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de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huellas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dactilares</a:t>
            </a:r>
            <a:endParaRPr lang="en-US" sz="3800" dirty="0">
              <a:solidFill>
                <a:srgbClr val="009ADE"/>
              </a:solidFill>
              <a:latin typeface="P22 Franklin Caslon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5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C9DE23-DD3F-BE47-BCF0-6618EEC5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E15B0-1C73-1943-98A3-57F66A706DB7}"/>
              </a:ext>
            </a:extLst>
          </p:cNvPr>
          <p:cNvSpPr txBox="1"/>
          <p:nvPr/>
        </p:nvSpPr>
        <p:spPr>
          <a:xfrm>
            <a:off x="4262062" y="1951867"/>
            <a:ext cx="366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Arco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42084DF-C600-E742-A10D-F598525AE4CF}"/>
              </a:ext>
            </a:extLst>
          </p:cNvPr>
          <p:cNvSpPr txBox="1"/>
          <p:nvPr/>
        </p:nvSpPr>
        <p:spPr>
          <a:xfrm>
            <a:off x="3211030" y="924675"/>
            <a:ext cx="576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Tipos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de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huellas</a:t>
            </a:r>
            <a:r>
              <a:rPr lang="en-US" sz="3800" dirty="0">
                <a:solidFill>
                  <a:srgbClr val="009ADE"/>
                </a:solidFill>
                <a:latin typeface="P22 Franklin Caslon" panose="02000505000000020004" pitchFamily="2" charset="0"/>
              </a:rPr>
              <a:t> </a:t>
            </a:r>
            <a:r>
              <a:rPr lang="en-US" sz="3800" dirty="0" err="1">
                <a:solidFill>
                  <a:srgbClr val="009ADE"/>
                </a:solidFill>
                <a:latin typeface="P22 Franklin Caslon" panose="02000505000000020004" pitchFamily="2" charset="0"/>
              </a:rPr>
              <a:t>dactilares</a:t>
            </a:r>
            <a:endParaRPr lang="en-US" sz="3800" dirty="0">
              <a:solidFill>
                <a:srgbClr val="009ADE"/>
              </a:solidFill>
              <a:latin typeface="P22 Franklin Caslon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7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196</Words>
  <Application>Microsoft Macintosh PowerPoint</Application>
  <PresentationFormat>Panorámica</PresentationFormat>
  <Paragraphs>32</Paragraphs>
  <Slides>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Brandon Grotesque Medium</vt:lpstr>
      <vt:lpstr>Calibri</vt:lpstr>
      <vt:lpstr>Calibri Light</vt:lpstr>
      <vt:lpstr>P22 Franklin Caslon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2021-11-29T19:25:47Z</dcterms:created>
  <dcterms:modified xsi:type="dcterms:W3CDTF">2022-02-03T19:54:08Z</dcterms:modified>
</cp:coreProperties>
</file>