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76F"/>
    <a:srgbClr val="1526A7"/>
    <a:srgbClr val="0C2D6E"/>
    <a:srgbClr val="040F76"/>
    <a:srgbClr val="CB7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74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4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8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0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3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05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079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97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55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91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C092-309A-45E3-901C-7A2C16149616}" type="datetimeFigureOut">
              <a:rPr lang="x-none" smtClean="0"/>
              <a:t>8/5/2016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0275-0DB1-40E8-820E-797871DFEF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194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6770" y="6165273"/>
            <a:ext cx="481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©2016 hermanamargarita.com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5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26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18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1595"/>
          <a:stretch/>
        </p:blipFill>
        <p:spPr>
          <a:xfrm>
            <a:off x="-4572" y="0"/>
            <a:ext cx="91485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137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5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78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r="307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©2016 hermanamargarita.com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17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537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2609"/>
          <a:stretch/>
        </p:blipFill>
        <p:spPr>
          <a:xfrm>
            <a:off x="-11821" y="0"/>
            <a:ext cx="91558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9" y="6419214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©2016 hermanamargarita.com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4301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27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14</cp:revision>
  <dcterms:created xsi:type="dcterms:W3CDTF">2016-08-04T16:22:00Z</dcterms:created>
  <dcterms:modified xsi:type="dcterms:W3CDTF">2016-08-06T01:52:40Z</dcterms:modified>
</cp:coreProperties>
</file>