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4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14A326-FDEB-497F-9F74-C85A1ED22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370B3B-67C5-42DC-8A63-0B917ADB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129839-D731-41AE-9D85-7ADAE648C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A5F7D-A659-4EB8-B33E-9238F10F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19622A-6A0F-477D-9664-D3110862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45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93FBD-A995-45D4-8714-8DD8BEF0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20D8A5-60AD-474F-A873-CF0EDCA41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13B8DE-3AA0-433F-B089-F511D36D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D944-03BD-4917-8F49-5105441D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AD5AF-3177-4B03-B936-F5A614B8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3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752FE5-DFDF-4BFD-BE75-12647BF73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3EDB46-792A-4C34-9190-38A6DDEDC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288E63-6F95-4EC3-9703-D4BEE956E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E18976-4FE3-4A15-9E0B-F0BEA853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C5931-5C04-4C20-8811-9D2CA78A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C432E-81AE-4A91-9888-667B758B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FEF49A-70BA-4EE2-99D3-F58210AF2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39B65-73FD-4975-AD53-3FAC7749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D8D770-BFE1-4EAF-9349-1F3D3BCE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C214AB-E42B-4CE1-A472-FED50D60E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4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A99CB-4245-4015-8FFC-F7475953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074390-BB55-47C4-B57D-774AB7C87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978616-80F4-4537-9677-A72334A5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4D174-4989-445C-95DB-E716C71D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9B9A64-166D-48D7-9615-76C4AB39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123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BD715-8230-4486-BF13-D34D3550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BA492C-3CD2-436A-83E5-5969FA51D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4DF467-5CD1-4CA2-A6A3-3489DE8D8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B3EBF1-9E3C-4234-AFD9-B652A57E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0C5532-8B85-41B0-A360-01DF8CC0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F1E333-B0E5-4E60-98B8-9BEB2881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91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9C173-0FF9-4199-A63A-B3D2CEE0F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F6A855-3030-4364-B69D-17105E9CC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FAA68E-7D8F-455A-95CC-8A150ED3D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09214F6-3F99-447D-AE7B-BEDD78864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80FA1D-6EA5-4DF6-9C18-4EF0CBA079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3663610-ABB0-4D4D-B6C9-4FAFBF27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CC6D3A-DFE9-4254-860E-0E926313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5091E2-6E7A-4DD2-AF2C-8A3C92BC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643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D9A6C7-CAE7-4DA5-B70D-AE38F522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D4167D-9F9A-4EB6-9630-BB4968643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28A415-D401-422E-8C02-B1B13EFF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B5CC76-9202-4489-BE0E-F15B10AF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949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C9BCD9-905B-4467-9032-4EAE29610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6CCC72-036A-4B90-834C-1CAA7178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2DFB212-161B-48C2-8230-B93B0784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9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2AADA-CA39-48EC-A0FA-621D5EBA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F8345-C40B-4A85-AE94-63E1CF07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8D24A3C-647C-42A2-A80D-FE35915D0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1719D-F2C5-4081-BCB1-D4ED92BE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4A503A5-3DA8-440C-ADE9-0DF5EC5C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217D5D-14DA-4C13-8689-0C2BD128F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4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36A79-FE0C-4A07-8537-3513DE56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4E629B-3E5F-4669-86D8-B13073A7F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899913-A64E-45E4-B4A4-9F08CA163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846BEA-06F3-4806-856F-EB8A1DE8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D8F36F-D77D-4796-BDF8-FE24D100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EE8017-BE95-4EF4-9D03-8B3328B1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12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B37673-9951-4586-B908-476AF79D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D656E2-6C1A-4BCA-A8B7-4C44A3FD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48F516-0D42-4898-B4D7-71131ED99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FD49-D2B7-4386-A043-00028098C79E}" type="datetimeFigureOut">
              <a:rPr lang="es-MX" smtClean="0"/>
              <a:t>03/05/2018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163A6-87F4-4917-A3DD-B358CC55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0A6A42-62A7-4388-B3D5-DD85E2626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679F-FA46-4A0F-B5CE-EBC865C3D47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10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58AB775-0506-4A07-BD8B-89330290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646C2D-9D60-43DE-98A0-CBBF4EA9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342"/>
            <a:ext cx="9144000" cy="634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89E149-7AC1-4C12-B244-2A92A5214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4" y="0"/>
            <a:ext cx="9105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F96C0E-A5F0-46E3-B312-EFB1BC99E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" y="640583"/>
            <a:ext cx="9114970" cy="55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9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75138A9-49D9-4C6B-939B-77B986F0F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8" y="647699"/>
            <a:ext cx="9105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8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0489CC8-E894-4FBA-A6A9-32BE6665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47700"/>
            <a:ext cx="9105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0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7015E92-81AE-4BBE-942A-82E9E93F1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47700"/>
            <a:ext cx="9105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80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5562196-409F-4F2C-8CB7-5A3D6567F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647700"/>
            <a:ext cx="9105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18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Presentación en pantalla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GUADALUPE BUENO BOCANEGRA</dc:creator>
  <cp:lastModifiedBy>VIRGINIA GUADALUPE BUENO BOCANEGRA</cp:lastModifiedBy>
  <cp:revision>2</cp:revision>
  <dcterms:created xsi:type="dcterms:W3CDTF">2018-05-03T21:57:37Z</dcterms:created>
  <dcterms:modified xsi:type="dcterms:W3CDTF">2018-05-03T23:17:35Z</dcterms:modified>
</cp:coreProperties>
</file>