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7" r:id="rId4"/>
    <p:sldId id="258" r:id="rId5"/>
    <p:sldId id="259" r:id="rId6"/>
  </p:sldIdLst>
  <p:sldSz cx="12192000" cy="6858000"/>
  <p:notesSz cx="6858000" cy="9144000"/>
  <p:defaultTextStyle>
    <a:defPPr>
      <a:defRPr lang="es-EC"/>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876"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jandra Barrientos Alvarez" userId="7351de30cff959d5" providerId="LiveId" clId="{EE4E0409-1147-4580-88F5-61CCE527151E}"/>
    <pc:docChg chg="modSld">
      <pc:chgData name="Alejandra Barrientos Alvarez" userId="7351de30cff959d5" providerId="LiveId" clId="{EE4E0409-1147-4580-88F5-61CCE527151E}" dt="2022-01-13T03:31:23.797" v="0" actId="1076"/>
      <pc:docMkLst>
        <pc:docMk/>
      </pc:docMkLst>
      <pc:sldChg chg="modSp mod">
        <pc:chgData name="Alejandra Barrientos Alvarez" userId="7351de30cff959d5" providerId="LiveId" clId="{EE4E0409-1147-4580-88F5-61CCE527151E}" dt="2022-01-13T03:31:23.797" v="0" actId="1076"/>
        <pc:sldMkLst>
          <pc:docMk/>
          <pc:sldMk cId="3378402624" sldId="256"/>
        </pc:sldMkLst>
        <pc:picChg chg="mod">
          <ac:chgData name="Alejandra Barrientos Alvarez" userId="7351de30cff959d5" providerId="LiveId" clId="{EE4E0409-1147-4580-88F5-61CCE527151E}" dt="2022-01-13T03:31:23.797" v="0" actId="1076"/>
          <ac:picMkLst>
            <pc:docMk/>
            <pc:sldMk cId="3378402624" sldId="256"/>
            <ac:picMk id="2" creationId="{99C540FA-1796-F949-88BB-07D5308AD901}"/>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4E721E4-0BFC-764C-8B8E-351C605BB667}"/>
              </a:ext>
            </a:extLst>
          </p:cNvPr>
          <p:cNvSpPr>
            <a:spLocks noGrp="1"/>
          </p:cNvSpPr>
          <p:nvPr>
            <p:ph type="ctrTitle"/>
          </p:nvPr>
        </p:nvSpPr>
        <p:spPr>
          <a:xfrm>
            <a:off x="1524000" y="1122363"/>
            <a:ext cx="9144000" cy="2387600"/>
          </a:xfrm>
        </p:spPr>
        <p:txBody>
          <a:bodyPr anchor="b"/>
          <a:lstStyle>
            <a:lvl1pPr algn="ctr">
              <a:defRPr sz="6000"/>
            </a:lvl1pPr>
          </a:lstStyle>
          <a:p>
            <a:r>
              <a:rPr lang="es-MX"/>
              <a:t>Haz clic para modificar el estilo de título del patrón</a:t>
            </a:r>
            <a:endParaRPr lang="es-EC"/>
          </a:p>
        </p:txBody>
      </p:sp>
      <p:sp>
        <p:nvSpPr>
          <p:cNvPr id="3" name="Subtítulo 2">
            <a:extLst>
              <a:ext uri="{FF2B5EF4-FFF2-40B4-BE49-F238E27FC236}">
                <a16:creationId xmlns:a16="http://schemas.microsoft.com/office/drawing/2014/main" id="{D78FB5E0-4099-7748-8084-A04CF52DE63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endParaRPr lang="es-EC"/>
          </a:p>
        </p:txBody>
      </p:sp>
      <p:sp>
        <p:nvSpPr>
          <p:cNvPr id="4" name="Marcador de fecha 3">
            <a:extLst>
              <a:ext uri="{FF2B5EF4-FFF2-40B4-BE49-F238E27FC236}">
                <a16:creationId xmlns:a16="http://schemas.microsoft.com/office/drawing/2014/main" id="{0E4D77B9-7417-0443-9648-0840793B305D}"/>
              </a:ext>
            </a:extLst>
          </p:cNvPr>
          <p:cNvSpPr>
            <a:spLocks noGrp="1"/>
          </p:cNvSpPr>
          <p:nvPr>
            <p:ph type="dt" sz="half" idx="10"/>
          </p:nvPr>
        </p:nvSpPr>
        <p:spPr/>
        <p:txBody>
          <a:bodyPr/>
          <a:lstStyle/>
          <a:p>
            <a:fld id="{4AA72E1C-C284-7445-891B-894B63AAE1D8}" type="datetimeFigureOut">
              <a:rPr lang="es-EC" smtClean="0"/>
              <a:t>12/1/2022</a:t>
            </a:fld>
            <a:endParaRPr lang="es-EC"/>
          </a:p>
        </p:txBody>
      </p:sp>
      <p:sp>
        <p:nvSpPr>
          <p:cNvPr id="5" name="Marcador de pie de página 4">
            <a:extLst>
              <a:ext uri="{FF2B5EF4-FFF2-40B4-BE49-F238E27FC236}">
                <a16:creationId xmlns:a16="http://schemas.microsoft.com/office/drawing/2014/main" id="{9FF9BF9D-AD94-1F4C-B4B7-D6BA71F06D62}"/>
              </a:ext>
            </a:extLst>
          </p:cNvPr>
          <p:cNvSpPr>
            <a:spLocks noGrp="1"/>
          </p:cNvSpPr>
          <p:nvPr>
            <p:ph type="ftr" sz="quarter" idx="11"/>
          </p:nvPr>
        </p:nvSpPr>
        <p:spPr/>
        <p:txBody>
          <a:bodyPr/>
          <a:lstStyle/>
          <a:p>
            <a:endParaRPr lang="es-EC"/>
          </a:p>
        </p:txBody>
      </p:sp>
      <p:sp>
        <p:nvSpPr>
          <p:cNvPr id="6" name="Marcador de número de diapositiva 5">
            <a:extLst>
              <a:ext uri="{FF2B5EF4-FFF2-40B4-BE49-F238E27FC236}">
                <a16:creationId xmlns:a16="http://schemas.microsoft.com/office/drawing/2014/main" id="{2630F551-3E6C-BA45-B252-6F0DB4963B59}"/>
              </a:ext>
            </a:extLst>
          </p:cNvPr>
          <p:cNvSpPr>
            <a:spLocks noGrp="1"/>
          </p:cNvSpPr>
          <p:nvPr>
            <p:ph type="sldNum" sz="quarter" idx="12"/>
          </p:nvPr>
        </p:nvSpPr>
        <p:spPr/>
        <p:txBody>
          <a:bodyPr/>
          <a:lstStyle/>
          <a:p>
            <a:fld id="{B9EAD676-851A-5040-91B6-CD362BA72B28}" type="slidenum">
              <a:rPr lang="es-EC" smtClean="0"/>
              <a:t>‹Nº›</a:t>
            </a:fld>
            <a:endParaRPr lang="es-EC"/>
          </a:p>
        </p:txBody>
      </p:sp>
    </p:spTree>
    <p:extLst>
      <p:ext uri="{BB962C8B-B14F-4D97-AF65-F5344CB8AC3E}">
        <p14:creationId xmlns:p14="http://schemas.microsoft.com/office/powerpoint/2010/main" val="1204058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72BEAA9-0817-4640-8538-E3EF8353A941}"/>
              </a:ext>
            </a:extLst>
          </p:cNvPr>
          <p:cNvSpPr>
            <a:spLocks noGrp="1"/>
          </p:cNvSpPr>
          <p:nvPr>
            <p:ph type="title"/>
          </p:nvPr>
        </p:nvSpPr>
        <p:spPr/>
        <p:txBody>
          <a:bodyPr/>
          <a:lstStyle/>
          <a:p>
            <a:r>
              <a:rPr lang="es-MX"/>
              <a:t>Haz clic para modificar el estilo de título del patrón</a:t>
            </a:r>
            <a:endParaRPr lang="es-EC"/>
          </a:p>
        </p:txBody>
      </p:sp>
      <p:sp>
        <p:nvSpPr>
          <p:cNvPr id="3" name="Marcador de texto vertical 2">
            <a:extLst>
              <a:ext uri="{FF2B5EF4-FFF2-40B4-BE49-F238E27FC236}">
                <a16:creationId xmlns:a16="http://schemas.microsoft.com/office/drawing/2014/main" id="{01A4B147-6FA6-9645-A4A8-009F9AB6BBF5}"/>
              </a:ext>
            </a:extLst>
          </p:cNvPr>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4" name="Marcador de fecha 3">
            <a:extLst>
              <a:ext uri="{FF2B5EF4-FFF2-40B4-BE49-F238E27FC236}">
                <a16:creationId xmlns:a16="http://schemas.microsoft.com/office/drawing/2014/main" id="{1474FA9B-F691-0A4E-B450-0A107A943AB1}"/>
              </a:ext>
            </a:extLst>
          </p:cNvPr>
          <p:cNvSpPr>
            <a:spLocks noGrp="1"/>
          </p:cNvSpPr>
          <p:nvPr>
            <p:ph type="dt" sz="half" idx="10"/>
          </p:nvPr>
        </p:nvSpPr>
        <p:spPr/>
        <p:txBody>
          <a:bodyPr/>
          <a:lstStyle/>
          <a:p>
            <a:fld id="{4AA72E1C-C284-7445-891B-894B63AAE1D8}" type="datetimeFigureOut">
              <a:rPr lang="es-EC" smtClean="0"/>
              <a:t>12/1/2022</a:t>
            </a:fld>
            <a:endParaRPr lang="es-EC"/>
          </a:p>
        </p:txBody>
      </p:sp>
      <p:sp>
        <p:nvSpPr>
          <p:cNvPr id="5" name="Marcador de pie de página 4">
            <a:extLst>
              <a:ext uri="{FF2B5EF4-FFF2-40B4-BE49-F238E27FC236}">
                <a16:creationId xmlns:a16="http://schemas.microsoft.com/office/drawing/2014/main" id="{683D39BA-5EDA-AD4F-BFD2-3E1F715F852D}"/>
              </a:ext>
            </a:extLst>
          </p:cNvPr>
          <p:cNvSpPr>
            <a:spLocks noGrp="1"/>
          </p:cNvSpPr>
          <p:nvPr>
            <p:ph type="ftr" sz="quarter" idx="11"/>
          </p:nvPr>
        </p:nvSpPr>
        <p:spPr/>
        <p:txBody>
          <a:bodyPr/>
          <a:lstStyle/>
          <a:p>
            <a:endParaRPr lang="es-EC"/>
          </a:p>
        </p:txBody>
      </p:sp>
      <p:sp>
        <p:nvSpPr>
          <p:cNvPr id="6" name="Marcador de número de diapositiva 5">
            <a:extLst>
              <a:ext uri="{FF2B5EF4-FFF2-40B4-BE49-F238E27FC236}">
                <a16:creationId xmlns:a16="http://schemas.microsoft.com/office/drawing/2014/main" id="{39A725A0-B8C4-B346-A80A-224A8B94D12F}"/>
              </a:ext>
            </a:extLst>
          </p:cNvPr>
          <p:cNvSpPr>
            <a:spLocks noGrp="1"/>
          </p:cNvSpPr>
          <p:nvPr>
            <p:ph type="sldNum" sz="quarter" idx="12"/>
          </p:nvPr>
        </p:nvSpPr>
        <p:spPr/>
        <p:txBody>
          <a:bodyPr/>
          <a:lstStyle/>
          <a:p>
            <a:fld id="{B9EAD676-851A-5040-91B6-CD362BA72B28}" type="slidenum">
              <a:rPr lang="es-EC" smtClean="0"/>
              <a:t>‹Nº›</a:t>
            </a:fld>
            <a:endParaRPr lang="es-EC"/>
          </a:p>
        </p:txBody>
      </p:sp>
    </p:spTree>
    <p:extLst>
      <p:ext uri="{BB962C8B-B14F-4D97-AF65-F5344CB8AC3E}">
        <p14:creationId xmlns:p14="http://schemas.microsoft.com/office/powerpoint/2010/main" val="13225266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0E9B8ED4-71A7-BE47-A54C-68AD60BB5187}"/>
              </a:ext>
            </a:extLst>
          </p:cNvPr>
          <p:cNvSpPr>
            <a:spLocks noGrp="1"/>
          </p:cNvSpPr>
          <p:nvPr>
            <p:ph type="title" orient="vert"/>
          </p:nvPr>
        </p:nvSpPr>
        <p:spPr>
          <a:xfrm>
            <a:off x="8724900" y="365125"/>
            <a:ext cx="2628900" cy="5811838"/>
          </a:xfrm>
        </p:spPr>
        <p:txBody>
          <a:bodyPr vert="eaVert"/>
          <a:lstStyle/>
          <a:p>
            <a:r>
              <a:rPr lang="es-MX"/>
              <a:t>Haz clic para modificar el estilo de título del patrón</a:t>
            </a:r>
            <a:endParaRPr lang="es-EC"/>
          </a:p>
        </p:txBody>
      </p:sp>
      <p:sp>
        <p:nvSpPr>
          <p:cNvPr id="3" name="Marcador de texto vertical 2">
            <a:extLst>
              <a:ext uri="{FF2B5EF4-FFF2-40B4-BE49-F238E27FC236}">
                <a16:creationId xmlns:a16="http://schemas.microsoft.com/office/drawing/2014/main" id="{72D82C1F-ED5A-0841-957D-DA4D02445AAF}"/>
              </a:ext>
            </a:extLst>
          </p:cNvPr>
          <p:cNvSpPr>
            <a:spLocks noGrp="1"/>
          </p:cNvSpPr>
          <p:nvPr>
            <p:ph type="body" orient="vert" idx="1"/>
          </p:nvPr>
        </p:nvSpPr>
        <p:spPr>
          <a:xfrm>
            <a:off x="838200" y="365125"/>
            <a:ext cx="7734300" cy="5811838"/>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4" name="Marcador de fecha 3">
            <a:extLst>
              <a:ext uri="{FF2B5EF4-FFF2-40B4-BE49-F238E27FC236}">
                <a16:creationId xmlns:a16="http://schemas.microsoft.com/office/drawing/2014/main" id="{D71323CD-80C3-2C47-8577-86E60700D7A8}"/>
              </a:ext>
            </a:extLst>
          </p:cNvPr>
          <p:cNvSpPr>
            <a:spLocks noGrp="1"/>
          </p:cNvSpPr>
          <p:nvPr>
            <p:ph type="dt" sz="half" idx="10"/>
          </p:nvPr>
        </p:nvSpPr>
        <p:spPr/>
        <p:txBody>
          <a:bodyPr/>
          <a:lstStyle/>
          <a:p>
            <a:fld id="{4AA72E1C-C284-7445-891B-894B63AAE1D8}" type="datetimeFigureOut">
              <a:rPr lang="es-EC" smtClean="0"/>
              <a:t>12/1/2022</a:t>
            </a:fld>
            <a:endParaRPr lang="es-EC"/>
          </a:p>
        </p:txBody>
      </p:sp>
      <p:sp>
        <p:nvSpPr>
          <p:cNvPr id="5" name="Marcador de pie de página 4">
            <a:extLst>
              <a:ext uri="{FF2B5EF4-FFF2-40B4-BE49-F238E27FC236}">
                <a16:creationId xmlns:a16="http://schemas.microsoft.com/office/drawing/2014/main" id="{EF0BB6AD-65CC-2748-AF03-8A887BD33A23}"/>
              </a:ext>
            </a:extLst>
          </p:cNvPr>
          <p:cNvSpPr>
            <a:spLocks noGrp="1"/>
          </p:cNvSpPr>
          <p:nvPr>
            <p:ph type="ftr" sz="quarter" idx="11"/>
          </p:nvPr>
        </p:nvSpPr>
        <p:spPr/>
        <p:txBody>
          <a:bodyPr/>
          <a:lstStyle/>
          <a:p>
            <a:endParaRPr lang="es-EC"/>
          </a:p>
        </p:txBody>
      </p:sp>
      <p:sp>
        <p:nvSpPr>
          <p:cNvPr id="6" name="Marcador de número de diapositiva 5">
            <a:extLst>
              <a:ext uri="{FF2B5EF4-FFF2-40B4-BE49-F238E27FC236}">
                <a16:creationId xmlns:a16="http://schemas.microsoft.com/office/drawing/2014/main" id="{FA8C9D54-9EF4-3F4F-9B44-05ECDC16D7C9}"/>
              </a:ext>
            </a:extLst>
          </p:cNvPr>
          <p:cNvSpPr>
            <a:spLocks noGrp="1"/>
          </p:cNvSpPr>
          <p:nvPr>
            <p:ph type="sldNum" sz="quarter" idx="12"/>
          </p:nvPr>
        </p:nvSpPr>
        <p:spPr/>
        <p:txBody>
          <a:bodyPr/>
          <a:lstStyle/>
          <a:p>
            <a:fld id="{B9EAD676-851A-5040-91B6-CD362BA72B28}" type="slidenum">
              <a:rPr lang="es-EC" smtClean="0"/>
              <a:t>‹Nº›</a:t>
            </a:fld>
            <a:endParaRPr lang="es-EC"/>
          </a:p>
        </p:txBody>
      </p:sp>
    </p:spTree>
    <p:extLst>
      <p:ext uri="{BB962C8B-B14F-4D97-AF65-F5344CB8AC3E}">
        <p14:creationId xmlns:p14="http://schemas.microsoft.com/office/powerpoint/2010/main" val="2418493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E5960B2-9A0C-D74A-BEB4-4CC67B094E81}"/>
              </a:ext>
            </a:extLst>
          </p:cNvPr>
          <p:cNvSpPr>
            <a:spLocks noGrp="1"/>
          </p:cNvSpPr>
          <p:nvPr>
            <p:ph type="title"/>
          </p:nvPr>
        </p:nvSpPr>
        <p:spPr/>
        <p:txBody>
          <a:bodyPr/>
          <a:lstStyle/>
          <a:p>
            <a:r>
              <a:rPr lang="es-MX"/>
              <a:t>Haz clic para modificar el estilo de título del patrón</a:t>
            </a:r>
            <a:endParaRPr lang="es-EC"/>
          </a:p>
        </p:txBody>
      </p:sp>
      <p:sp>
        <p:nvSpPr>
          <p:cNvPr id="3" name="Marcador de contenido 2">
            <a:extLst>
              <a:ext uri="{FF2B5EF4-FFF2-40B4-BE49-F238E27FC236}">
                <a16:creationId xmlns:a16="http://schemas.microsoft.com/office/drawing/2014/main" id="{B2903E69-D6E4-BD4F-8115-BCF2011268EA}"/>
              </a:ext>
            </a:extLst>
          </p:cNvPr>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4" name="Marcador de fecha 3">
            <a:extLst>
              <a:ext uri="{FF2B5EF4-FFF2-40B4-BE49-F238E27FC236}">
                <a16:creationId xmlns:a16="http://schemas.microsoft.com/office/drawing/2014/main" id="{DA8AE0A6-63BB-024A-8FD6-810CA171EA55}"/>
              </a:ext>
            </a:extLst>
          </p:cNvPr>
          <p:cNvSpPr>
            <a:spLocks noGrp="1"/>
          </p:cNvSpPr>
          <p:nvPr>
            <p:ph type="dt" sz="half" idx="10"/>
          </p:nvPr>
        </p:nvSpPr>
        <p:spPr/>
        <p:txBody>
          <a:bodyPr/>
          <a:lstStyle/>
          <a:p>
            <a:fld id="{4AA72E1C-C284-7445-891B-894B63AAE1D8}" type="datetimeFigureOut">
              <a:rPr lang="es-EC" smtClean="0"/>
              <a:t>12/1/2022</a:t>
            </a:fld>
            <a:endParaRPr lang="es-EC"/>
          </a:p>
        </p:txBody>
      </p:sp>
      <p:sp>
        <p:nvSpPr>
          <p:cNvPr id="5" name="Marcador de pie de página 4">
            <a:extLst>
              <a:ext uri="{FF2B5EF4-FFF2-40B4-BE49-F238E27FC236}">
                <a16:creationId xmlns:a16="http://schemas.microsoft.com/office/drawing/2014/main" id="{3354E48B-CC40-CF44-8517-47D11B360160}"/>
              </a:ext>
            </a:extLst>
          </p:cNvPr>
          <p:cNvSpPr>
            <a:spLocks noGrp="1"/>
          </p:cNvSpPr>
          <p:nvPr>
            <p:ph type="ftr" sz="quarter" idx="11"/>
          </p:nvPr>
        </p:nvSpPr>
        <p:spPr/>
        <p:txBody>
          <a:bodyPr/>
          <a:lstStyle/>
          <a:p>
            <a:endParaRPr lang="es-EC"/>
          </a:p>
        </p:txBody>
      </p:sp>
      <p:sp>
        <p:nvSpPr>
          <p:cNvPr id="6" name="Marcador de número de diapositiva 5">
            <a:extLst>
              <a:ext uri="{FF2B5EF4-FFF2-40B4-BE49-F238E27FC236}">
                <a16:creationId xmlns:a16="http://schemas.microsoft.com/office/drawing/2014/main" id="{517E712D-59E2-AC46-B03F-03D0DA3C3941}"/>
              </a:ext>
            </a:extLst>
          </p:cNvPr>
          <p:cNvSpPr>
            <a:spLocks noGrp="1"/>
          </p:cNvSpPr>
          <p:nvPr>
            <p:ph type="sldNum" sz="quarter" idx="12"/>
          </p:nvPr>
        </p:nvSpPr>
        <p:spPr/>
        <p:txBody>
          <a:bodyPr/>
          <a:lstStyle/>
          <a:p>
            <a:fld id="{B9EAD676-851A-5040-91B6-CD362BA72B28}" type="slidenum">
              <a:rPr lang="es-EC" smtClean="0"/>
              <a:t>‹Nº›</a:t>
            </a:fld>
            <a:endParaRPr lang="es-EC"/>
          </a:p>
        </p:txBody>
      </p:sp>
    </p:spTree>
    <p:extLst>
      <p:ext uri="{BB962C8B-B14F-4D97-AF65-F5344CB8AC3E}">
        <p14:creationId xmlns:p14="http://schemas.microsoft.com/office/powerpoint/2010/main" val="37271176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9D73F9A-969E-EC46-8DBD-C90F64FCF0EB}"/>
              </a:ext>
            </a:extLst>
          </p:cNvPr>
          <p:cNvSpPr>
            <a:spLocks noGrp="1"/>
          </p:cNvSpPr>
          <p:nvPr>
            <p:ph type="title"/>
          </p:nvPr>
        </p:nvSpPr>
        <p:spPr>
          <a:xfrm>
            <a:off x="831850" y="1709738"/>
            <a:ext cx="10515600" cy="2852737"/>
          </a:xfrm>
        </p:spPr>
        <p:txBody>
          <a:bodyPr anchor="b"/>
          <a:lstStyle>
            <a:lvl1pPr>
              <a:defRPr sz="6000"/>
            </a:lvl1pPr>
          </a:lstStyle>
          <a:p>
            <a:r>
              <a:rPr lang="es-MX"/>
              <a:t>Haz clic para modificar el estilo de título del patrón</a:t>
            </a:r>
            <a:endParaRPr lang="es-EC"/>
          </a:p>
        </p:txBody>
      </p:sp>
      <p:sp>
        <p:nvSpPr>
          <p:cNvPr id="3" name="Marcador de texto 2">
            <a:extLst>
              <a:ext uri="{FF2B5EF4-FFF2-40B4-BE49-F238E27FC236}">
                <a16:creationId xmlns:a16="http://schemas.microsoft.com/office/drawing/2014/main" id="{28BAD72C-DEE9-DF4D-A1BA-48051B78C0F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MX"/>
              <a:t>Haga clic para modificar los estilos de texto del patrón</a:t>
            </a:r>
          </a:p>
        </p:txBody>
      </p:sp>
      <p:sp>
        <p:nvSpPr>
          <p:cNvPr id="4" name="Marcador de fecha 3">
            <a:extLst>
              <a:ext uri="{FF2B5EF4-FFF2-40B4-BE49-F238E27FC236}">
                <a16:creationId xmlns:a16="http://schemas.microsoft.com/office/drawing/2014/main" id="{24A0764C-14C5-5042-9950-C4FA75B1B468}"/>
              </a:ext>
            </a:extLst>
          </p:cNvPr>
          <p:cNvSpPr>
            <a:spLocks noGrp="1"/>
          </p:cNvSpPr>
          <p:nvPr>
            <p:ph type="dt" sz="half" idx="10"/>
          </p:nvPr>
        </p:nvSpPr>
        <p:spPr/>
        <p:txBody>
          <a:bodyPr/>
          <a:lstStyle/>
          <a:p>
            <a:fld id="{4AA72E1C-C284-7445-891B-894B63AAE1D8}" type="datetimeFigureOut">
              <a:rPr lang="es-EC" smtClean="0"/>
              <a:t>12/1/2022</a:t>
            </a:fld>
            <a:endParaRPr lang="es-EC"/>
          </a:p>
        </p:txBody>
      </p:sp>
      <p:sp>
        <p:nvSpPr>
          <p:cNvPr id="5" name="Marcador de pie de página 4">
            <a:extLst>
              <a:ext uri="{FF2B5EF4-FFF2-40B4-BE49-F238E27FC236}">
                <a16:creationId xmlns:a16="http://schemas.microsoft.com/office/drawing/2014/main" id="{2FE79CC5-A638-EE41-9444-D7221A3D1FF9}"/>
              </a:ext>
            </a:extLst>
          </p:cNvPr>
          <p:cNvSpPr>
            <a:spLocks noGrp="1"/>
          </p:cNvSpPr>
          <p:nvPr>
            <p:ph type="ftr" sz="quarter" idx="11"/>
          </p:nvPr>
        </p:nvSpPr>
        <p:spPr/>
        <p:txBody>
          <a:bodyPr/>
          <a:lstStyle/>
          <a:p>
            <a:endParaRPr lang="es-EC"/>
          </a:p>
        </p:txBody>
      </p:sp>
      <p:sp>
        <p:nvSpPr>
          <p:cNvPr id="6" name="Marcador de número de diapositiva 5">
            <a:extLst>
              <a:ext uri="{FF2B5EF4-FFF2-40B4-BE49-F238E27FC236}">
                <a16:creationId xmlns:a16="http://schemas.microsoft.com/office/drawing/2014/main" id="{98B62EC9-C515-5C41-BBC3-D2061F21B89A}"/>
              </a:ext>
            </a:extLst>
          </p:cNvPr>
          <p:cNvSpPr>
            <a:spLocks noGrp="1"/>
          </p:cNvSpPr>
          <p:nvPr>
            <p:ph type="sldNum" sz="quarter" idx="12"/>
          </p:nvPr>
        </p:nvSpPr>
        <p:spPr/>
        <p:txBody>
          <a:bodyPr/>
          <a:lstStyle/>
          <a:p>
            <a:fld id="{B9EAD676-851A-5040-91B6-CD362BA72B28}" type="slidenum">
              <a:rPr lang="es-EC" smtClean="0"/>
              <a:t>‹Nº›</a:t>
            </a:fld>
            <a:endParaRPr lang="es-EC"/>
          </a:p>
        </p:txBody>
      </p:sp>
    </p:spTree>
    <p:extLst>
      <p:ext uri="{BB962C8B-B14F-4D97-AF65-F5344CB8AC3E}">
        <p14:creationId xmlns:p14="http://schemas.microsoft.com/office/powerpoint/2010/main" val="963254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805DF41-ADDC-CB44-9367-CA43185A87B0}"/>
              </a:ext>
            </a:extLst>
          </p:cNvPr>
          <p:cNvSpPr>
            <a:spLocks noGrp="1"/>
          </p:cNvSpPr>
          <p:nvPr>
            <p:ph type="title"/>
          </p:nvPr>
        </p:nvSpPr>
        <p:spPr/>
        <p:txBody>
          <a:bodyPr/>
          <a:lstStyle/>
          <a:p>
            <a:r>
              <a:rPr lang="es-MX"/>
              <a:t>Haz clic para modificar el estilo de título del patrón</a:t>
            </a:r>
            <a:endParaRPr lang="es-EC"/>
          </a:p>
        </p:txBody>
      </p:sp>
      <p:sp>
        <p:nvSpPr>
          <p:cNvPr id="3" name="Marcador de contenido 2">
            <a:extLst>
              <a:ext uri="{FF2B5EF4-FFF2-40B4-BE49-F238E27FC236}">
                <a16:creationId xmlns:a16="http://schemas.microsoft.com/office/drawing/2014/main" id="{A13CCA6A-BA95-0644-8A1A-2C63504CBA3F}"/>
              </a:ext>
            </a:extLst>
          </p:cNvPr>
          <p:cNvSpPr>
            <a:spLocks noGrp="1"/>
          </p:cNvSpPr>
          <p:nvPr>
            <p:ph sz="half" idx="1"/>
          </p:nvPr>
        </p:nvSpPr>
        <p:spPr>
          <a:xfrm>
            <a:off x="838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4" name="Marcador de contenido 3">
            <a:extLst>
              <a:ext uri="{FF2B5EF4-FFF2-40B4-BE49-F238E27FC236}">
                <a16:creationId xmlns:a16="http://schemas.microsoft.com/office/drawing/2014/main" id="{F4DF7633-186A-8749-8EFB-7F8D4C4AE306}"/>
              </a:ext>
            </a:extLst>
          </p:cNvPr>
          <p:cNvSpPr>
            <a:spLocks noGrp="1"/>
          </p:cNvSpPr>
          <p:nvPr>
            <p:ph sz="half" idx="2"/>
          </p:nvPr>
        </p:nvSpPr>
        <p:spPr>
          <a:xfrm>
            <a:off x="6172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5" name="Marcador de fecha 4">
            <a:extLst>
              <a:ext uri="{FF2B5EF4-FFF2-40B4-BE49-F238E27FC236}">
                <a16:creationId xmlns:a16="http://schemas.microsoft.com/office/drawing/2014/main" id="{C16E9257-9A3B-DD41-A54F-7E89DEA2823A}"/>
              </a:ext>
            </a:extLst>
          </p:cNvPr>
          <p:cNvSpPr>
            <a:spLocks noGrp="1"/>
          </p:cNvSpPr>
          <p:nvPr>
            <p:ph type="dt" sz="half" idx="10"/>
          </p:nvPr>
        </p:nvSpPr>
        <p:spPr/>
        <p:txBody>
          <a:bodyPr/>
          <a:lstStyle/>
          <a:p>
            <a:fld id="{4AA72E1C-C284-7445-891B-894B63AAE1D8}" type="datetimeFigureOut">
              <a:rPr lang="es-EC" smtClean="0"/>
              <a:t>12/1/2022</a:t>
            </a:fld>
            <a:endParaRPr lang="es-EC"/>
          </a:p>
        </p:txBody>
      </p:sp>
      <p:sp>
        <p:nvSpPr>
          <p:cNvPr id="6" name="Marcador de pie de página 5">
            <a:extLst>
              <a:ext uri="{FF2B5EF4-FFF2-40B4-BE49-F238E27FC236}">
                <a16:creationId xmlns:a16="http://schemas.microsoft.com/office/drawing/2014/main" id="{0CA3AC2A-7764-804F-8DAF-F920CA2B0824}"/>
              </a:ext>
            </a:extLst>
          </p:cNvPr>
          <p:cNvSpPr>
            <a:spLocks noGrp="1"/>
          </p:cNvSpPr>
          <p:nvPr>
            <p:ph type="ftr" sz="quarter" idx="11"/>
          </p:nvPr>
        </p:nvSpPr>
        <p:spPr/>
        <p:txBody>
          <a:bodyPr/>
          <a:lstStyle/>
          <a:p>
            <a:endParaRPr lang="es-EC"/>
          </a:p>
        </p:txBody>
      </p:sp>
      <p:sp>
        <p:nvSpPr>
          <p:cNvPr id="7" name="Marcador de número de diapositiva 6">
            <a:extLst>
              <a:ext uri="{FF2B5EF4-FFF2-40B4-BE49-F238E27FC236}">
                <a16:creationId xmlns:a16="http://schemas.microsoft.com/office/drawing/2014/main" id="{702113B1-10FE-7841-99CC-F02E06F29579}"/>
              </a:ext>
            </a:extLst>
          </p:cNvPr>
          <p:cNvSpPr>
            <a:spLocks noGrp="1"/>
          </p:cNvSpPr>
          <p:nvPr>
            <p:ph type="sldNum" sz="quarter" idx="12"/>
          </p:nvPr>
        </p:nvSpPr>
        <p:spPr/>
        <p:txBody>
          <a:bodyPr/>
          <a:lstStyle/>
          <a:p>
            <a:fld id="{B9EAD676-851A-5040-91B6-CD362BA72B28}" type="slidenum">
              <a:rPr lang="es-EC" smtClean="0"/>
              <a:t>‹Nº›</a:t>
            </a:fld>
            <a:endParaRPr lang="es-EC"/>
          </a:p>
        </p:txBody>
      </p:sp>
    </p:spTree>
    <p:extLst>
      <p:ext uri="{BB962C8B-B14F-4D97-AF65-F5344CB8AC3E}">
        <p14:creationId xmlns:p14="http://schemas.microsoft.com/office/powerpoint/2010/main" val="19067648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1DA406-52E4-B44E-9E95-CDFC32C1B01A}"/>
              </a:ext>
            </a:extLst>
          </p:cNvPr>
          <p:cNvSpPr>
            <a:spLocks noGrp="1"/>
          </p:cNvSpPr>
          <p:nvPr>
            <p:ph type="title"/>
          </p:nvPr>
        </p:nvSpPr>
        <p:spPr>
          <a:xfrm>
            <a:off x="839788" y="365125"/>
            <a:ext cx="10515600" cy="1325563"/>
          </a:xfrm>
        </p:spPr>
        <p:txBody>
          <a:bodyPr/>
          <a:lstStyle/>
          <a:p>
            <a:r>
              <a:rPr lang="es-MX"/>
              <a:t>Haz clic para modificar el estilo de título del patrón</a:t>
            </a:r>
            <a:endParaRPr lang="es-EC"/>
          </a:p>
        </p:txBody>
      </p:sp>
      <p:sp>
        <p:nvSpPr>
          <p:cNvPr id="3" name="Marcador de texto 2">
            <a:extLst>
              <a:ext uri="{FF2B5EF4-FFF2-40B4-BE49-F238E27FC236}">
                <a16:creationId xmlns:a16="http://schemas.microsoft.com/office/drawing/2014/main" id="{40AEBB86-ADCB-A84C-AA0F-C83865F744B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Marcador de contenido 3">
            <a:extLst>
              <a:ext uri="{FF2B5EF4-FFF2-40B4-BE49-F238E27FC236}">
                <a16:creationId xmlns:a16="http://schemas.microsoft.com/office/drawing/2014/main" id="{31320EB5-B476-4D4D-9685-4EE860332DB2}"/>
              </a:ext>
            </a:extLst>
          </p:cNvPr>
          <p:cNvSpPr>
            <a:spLocks noGrp="1"/>
          </p:cNvSpPr>
          <p:nvPr>
            <p:ph sz="half" idx="2"/>
          </p:nvPr>
        </p:nvSpPr>
        <p:spPr>
          <a:xfrm>
            <a:off x="839788" y="2505075"/>
            <a:ext cx="5157787"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5" name="Marcador de texto 4">
            <a:extLst>
              <a:ext uri="{FF2B5EF4-FFF2-40B4-BE49-F238E27FC236}">
                <a16:creationId xmlns:a16="http://schemas.microsoft.com/office/drawing/2014/main" id="{865F2E50-6648-5B4E-9029-AA5B18E27DD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Marcador de contenido 5">
            <a:extLst>
              <a:ext uri="{FF2B5EF4-FFF2-40B4-BE49-F238E27FC236}">
                <a16:creationId xmlns:a16="http://schemas.microsoft.com/office/drawing/2014/main" id="{1F8A5F5D-2B19-DA4A-9A99-403F56F9E4EC}"/>
              </a:ext>
            </a:extLst>
          </p:cNvPr>
          <p:cNvSpPr>
            <a:spLocks noGrp="1"/>
          </p:cNvSpPr>
          <p:nvPr>
            <p:ph sz="quarter" idx="4"/>
          </p:nvPr>
        </p:nvSpPr>
        <p:spPr>
          <a:xfrm>
            <a:off x="6172200" y="2505075"/>
            <a:ext cx="5183188"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7" name="Marcador de fecha 6">
            <a:extLst>
              <a:ext uri="{FF2B5EF4-FFF2-40B4-BE49-F238E27FC236}">
                <a16:creationId xmlns:a16="http://schemas.microsoft.com/office/drawing/2014/main" id="{96EC3E5D-1682-6146-9ADA-F46279856735}"/>
              </a:ext>
            </a:extLst>
          </p:cNvPr>
          <p:cNvSpPr>
            <a:spLocks noGrp="1"/>
          </p:cNvSpPr>
          <p:nvPr>
            <p:ph type="dt" sz="half" idx="10"/>
          </p:nvPr>
        </p:nvSpPr>
        <p:spPr/>
        <p:txBody>
          <a:bodyPr/>
          <a:lstStyle/>
          <a:p>
            <a:fld id="{4AA72E1C-C284-7445-891B-894B63AAE1D8}" type="datetimeFigureOut">
              <a:rPr lang="es-EC" smtClean="0"/>
              <a:t>12/1/2022</a:t>
            </a:fld>
            <a:endParaRPr lang="es-EC"/>
          </a:p>
        </p:txBody>
      </p:sp>
      <p:sp>
        <p:nvSpPr>
          <p:cNvPr id="8" name="Marcador de pie de página 7">
            <a:extLst>
              <a:ext uri="{FF2B5EF4-FFF2-40B4-BE49-F238E27FC236}">
                <a16:creationId xmlns:a16="http://schemas.microsoft.com/office/drawing/2014/main" id="{EA6510FF-D245-7340-A98A-E33E5E5C4DE2}"/>
              </a:ext>
            </a:extLst>
          </p:cNvPr>
          <p:cNvSpPr>
            <a:spLocks noGrp="1"/>
          </p:cNvSpPr>
          <p:nvPr>
            <p:ph type="ftr" sz="quarter" idx="11"/>
          </p:nvPr>
        </p:nvSpPr>
        <p:spPr/>
        <p:txBody>
          <a:bodyPr/>
          <a:lstStyle/>
          <a:p>
            <a:endParaRPr lang="es-EC"/>
          </a:p>
        </p:txBody>
      </p:sp>
      <p:sp>
        <p:nvSpPr>
          <p:cNvPr id="9" name="Marcador de número de diapositiva 8">
            <a:extLst>
              <a:ext uri="{FF2B5EF4-FFF2-40B4-BE49-F238E27FC236}">
                <a16:creationId xmlns:a16="http://schemas.microsoft.com/office/drawing/2014/main" id="{5F7FF526-A2EA-9E49-9A2E-8927CE2DAE0F}"/>
              </a:ext>
            </a:extLst>
          </p:cNvPr>
          <p:cNvSpPr>
            <a:spLocks noGrp="1"/>
          </p:cNvSpPr>
          <p:nvPr>
            <p:ph type="sldNum" sz="quarter" idx="12"/>
          </p:nvPr>
        </p:nvSpPr>
        <p:spPr/>
        <p:txBody>
          <a:bodyPr/>
          <a:lstStyle/>
          <a:p>
            <a:fld id="{B9EAD676-851A-5040-91B6-CD362BA72B28}" type="slidenum">
              <a:rPr lang="es-EC" smtClean="0"/>
              <a:t>‹Nº›</a:t>
            </a:fld>
            <a:endParaRPr lang="es-EC"/>
          </a:p>
        </p:txBody>
      </p:sp>
    </p:spTree>
    <p:extLst>
      <p:ext uri="{BB962C8B-B14F-4D97-AF65-F5344CB8AC3E}">
        <p14:creationId xmlns:p14="http://schemas.microsoft.com/office/powerpoint/2010/main" val="30597451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2A66AD3-FBE2-784C-A9F2-B89CBF4C29D0}"/>
              </a:ext>
            </a:extLst>
          </p:cNvPr>
          <p:cNvSpPr>
            <a:spLocks noGrp="1"/>
          </p:cNvSpPr>
          <p:nvPr>
            <p:ph type="title"/>
          </p:nvPr>
        </p:nvSpPr>
        <p:spPr/>
        <p:txBody>
          <a:bodyPr/>
          <a:lstStyle/>
          <a:p>
            <a:r>
              <a:rPr lang="es-MX"/>
              <a:t>Haz clic para modificar el estilo de título del patrón</a:t>
            </a:r>
            <a:endParaRPr lang="es-EC"/>
          </a:p>
        </p:txBody>
      </p:sp>
      <p:sp>
        <p:nvSpPr>
          <p:cNvPr id="3" name="Marcador de fecha 2">
            <a:extLst>
              <a:ext uri="{FF2B5EF4-FFF2-40B4-BE49-F238E27FC236}">
                <a16:creationId xmlns:a16="http://schemas.microsoft.com/office/drawing/2014/main" id="{3CDD40AE-0215-1341-8757-C725D5689119}"/>
              </a:ext>
            </a:extLst>
          </p:cNvPr>
          <p:cNvSpPr>
            <a:spLocks noGrp="1"/>
          </p:cNvSpPr>
          <p:nvPr>
            <p:ph type="dt" sz="half" idx="10"/>
          </p:nvPr>
        </p:nvSpPr>
        <p:spPr/>
        <p:txBody>
          <a:bodyPr/>
          <a:lstStyle/>
          <a:p>
            <a:fld id="{4AA72E1C-C284-7445-891B-894B63AAE1D8}" type="datetimeFigureOut">
              <a:rPr lang="es-EC" smtClean="0"/>
              <a:t>12/1/2022</a:t>
            </a:fld>
            <a:endParaRPr lang="es-EC"/>
          </a:p>
        </p:txBody>
      </p:sp>
      <p:sp>
        <p:nvSpPr>
          <p:cNvPr id="4" name="Marcador de pie de página 3">
            <a:extLst>
              <a:ext uri="{FF2B5EF4-FFF2-40B4-BE49-F238E27FC236}">
                <a16:creationId xmlns:a16="http://schemas.microsoft.com/office/drawing/2014/main" id="{BF4145B2-31AB-6543-9A3C-8585F2BA47A0}"/>
              </a:ext>
            </a:extLst>
          </p:cNvPr>
          <p:cNvSpPr>
            <a:spLocks noGrp="1"/>
          </p:cNvSpPr>
          <p:nvPr>
            <p:ph type="ftr" sz="quarter" idx="11"/>
          </p:nvPr>
        </p:nvSpPr>
        <p:spPr/>
        <p:txBody>
          <a:bodyPr/>
          <a:lstStyle/>
          <a:p>
            <a:endParaRPr lang="es-EC"/>
          </a:p>
        </p:txBody>
      </p:sp>
      <p:sp>
        <p:nvSpPr>
          <p:cNvPr id="5" name="Marcador de número de diapositiva 4">
            <a:extLst>
              <a:ext uri="{FF2B5EF4-FFF2-40B4-BE49-F238E27FC236}">
                <a16:creationId xmlns:a16="http://schemas.microsoft.com/office/drawing/2014/main" id="{18F63AA1-3661-BA4E-BB09-C5B5B5778E76}"/>
              </a:ext>
            </a:extLst>
          </p:cNvPr>
          <p:cNvSpPr>
            <a:spLocks noGrp="1"/>
          </p:cNvSpPr>
          <p:nvPr>
            <p:ph type="sldNum" sz="quarter" idx="12"/>
          </p:nvPr>
        </p:nvSpPr>
        <p:spPr/>
        <p:txBody>
          <a:bodyPr/>
          <a:lstStyle/>
          <a:p>
            <a:fld id="{B9EAD676-851A-5040-91B6-CD362BA72B28}" type="slidenum">
              <a:rPr lang="es-EC" smtClean="0"/>
              <a:t>‹Nº›</a:t>
            </a:fld>
            <a:endParaRPr lang="es-EC"/>
          </a:p>
        </p:txBody>
      </p:sp>
    </p:spTree>
    <p:extLst>
      <p:ext uri="{BB962C8B-B14F-4D97-AF65-F5344CB8AC3E}">
        <p14:creationId xmlns:p14="http://schemas.microsoft.com/office/powerpoint/2010/main" val="2261430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18DDE5E1-2527-C643-AD27-1F0D750020DC}"/>
              </a:ext>
            </a:extLst>
          </p:cNvPr>
          <p:cNvSpPr>
            <a:spLocks noGrp="1"/>
          </p:cNvSpPr>
          <p:nvPr>
            <p:ph type="dt" sz="half" idx="10"/>
          </p:nvPr>
        </p:nvSpPr>
        <p:spPr/>
        <p:txBody>
          <a:bodyPr/>
          <a:lstStyle/>
          <a:p>
            <a:fld id="{4AA72E1C-C284-7445-891B-894B63AAE1D8}" type="datetimeFigureOut">
              <a:rPr lang="es-EC" smtClean="0"/>
              <a:t>12/1/2022</a:t>
            </a:fld>
            <a:endParaRPr lang="es-EC"/>
          </a:p>
        </p:txBody>
      </p:sp>
      <p:sp>
        <p:nvSpPr>
          <p:cNvPr id="3" name="Marcador de pie de página 2">
            <a:extLst>
              <a:ext uri="{FF2B5EF4-FFF2-40B4-BE49-F238E27FC236}">
                <a16:creationId xmlns:a16="http://schemas.microsoft.com/office/drawing/2014/main" id="{96DC8378-73CD-1F4F-9474-301B1B1AA3C7}"/>
              </a:ext>
            </a:extLst>
          </p:cNvPr>
          <p:cNvSpPr>
            <a:spLocks noGrp="1"/>
          </p:cNvSpPr>
          <p:nvPr>
            <p:ph type="ftr" sz="quarter" idx="11"/>
          </p:nvPr>
        </p:nvSpPr>
        <p:spPr/>
        <p:txBody>
          <a:bodyPr/>
          <a:lstStyle/>
          <a:p>
            <a:endParaRPr lang="es-EC"/>
          </a:p>
        </p:txBody>
      </p:sp>
      <p:sp>
        <p:nvSpPr>
          <p:cNvPr id="4" name="Marcador de número de diapositiva 3">
            <a:extLst>
              <a:ext uri="{FF2B5EF4-FFF2-40B4-BE49-F238E27FC236}">
                <a16:creationId xmlns:a16="http://schemas.microsoft.com/office/drawing/2014/main" id="{804D0D4F-BCE0-6641-8945-39E2B78C0378}"/>
              </a:ext>
            </a:extLst>
          </p:cNvPr>
          <p:cNvSpPr>
            <a:spLocks noGrp="1"/>
          </p:cNvSpPr>
          <p:nvPr>
            <p:ph type="sldNum" sz="quarter" idx="12"/>
          </p:nvPr>
        </p:nvSpPr>
        <p:spPr/>
        <p:txBody>
          <a:bodyPr/>
          <a:lstStyle/>
          <a:p>
            <a:fld id="{B9EAD676-851A-5040-91B6-CD362BA72B28}" type="slidenum">
              <a:rPr lang="es-EC" smtClean="0"/>
              <a:t>‹Nº›</a:t>
            </a:fld>
            <a:endParaRPr lang="es-EC"/>
          </a:p>
        </p:txBody>
      </p:sp>
    </p:spTree>
    <p:extLst>
      <p:ext uri="{BB962C8B-B14F-4D97-AF65-F5344CB8AC3E}">
        <p14:creationId xmlns:p14="http://schemas.microsoft.com/office/powerpoint/2010/main" val="22930949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C10166C-44E9-F446-AE8D-65F4B80E4089}"/>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EC"/>
          </a:p>
        </p:txBody>
      </p:sp>
      <p:sp>
        <p:nvSpPr>
          <p:cNvPr id="3" name="Marcador de contenido 2">
            <a:extLst>
              <a:ext uri="{FF2B5EF4-FFF2-40B4-BE49-F238E27FC236}">
                <a16:creationId xmlns:a16="http://schemas.microsoft.com/office/drawing/2014/main" id="{389ABA12-3A5F-D24E-B6D7-52E1F6F9BB7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4" name="Marcador de texto 3">
            <a:extLst>
              <a:ext uri="{FF2B5EF4-FFF2-40B4-BE49-F238E27FC236}">
                <a16:creationId xmlns:a16="http://schemas.microsoft.com/office/drawing/2014/main" id="{FAC8CBCD-FC83-3E44-A1C2-BBA2BA5E4D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372AB669-2D19-5C48-A736-DE8EF7758CB6}"/>
              </a:ext>
            </a:extLst>
          </p:cNvPr>
          <p:cNvSpPr>
            <a:spLocks noGrp="1"/>
          </p:cNvSpPr>
          <p:nvPr>
            <p:ph type="dt" sz="half" idx="10"/>
          </p:nvPr>
        </p:nvSpPr>
        <p:spPr/>
        <p:txBody>
          <a:bodyPr/>
          <a:lstStyle/>
          <a:p>
            <a:fld id="{4AA72E1C-C284-7445-891B-894B63AAE1D8}" type="datetimeFigureOut">
              <a:rPr lang="es-EC" smtClean="0"/>
              <a:t>12/1/2022</a:t>
            </a:fld>
            <a:endParaRPr lang="es-EC"/>
          </a:p>
        </p:txBody>
      </p:sp>
      <p:sp>
        <p:nvSpPr>
          <p:cNvPr id="6" name="Marcador de pie de página 5">
            <a:extLst>
              <a:ext uri="{FF2B5EF4-FFF2-40B4-BE49-F238E27FC236}">
                <a16:creationId xmlns:a16="http://schemas.microsoft.com/office/drawing/2014/main" id="{17E05AC0-D332-3047-A7F3-56044DFFBA99}"/>
              </a:ext>
            </a:extLst>
          </p:cNvPr>
          <p:cNvSpPr>
            <a:spLocks noGrp="1"/>
          </p:cNvSpPr>
          <p:nvPr>
            <p:ph type="ftr" sz="quarter" idx="11"/>
          </p:nvPr>
        </p:nvSpPr>
        <p:spPr/>
        <p:txBody>
          <a:bodyPr/>
          <a:lstStyle/>
          <a:p>
            <a:endParaRPr lang="es-EC"/>
          </a:p>
        </p:txBody>
      </p:sp>
      <p:sp>
        <p:nvSpPr>
          <p:cNvPr id="7" name="Marcador de número de diapositiva 6">
            <a:extLst>
              <a:ext uri="{FF2B5EF4-FFF2-40B4-BE49-F238E27FC236}">
                <a16:creationId xmlns:a16="http://schemas.microsoft.com/office/drawing/2014/main" id="{80A6EC13-0AF8-334C-A99D-BA0C853401FB}"/>
              </a:ext>
            </a:extLst>
          </p:cNvPr>
          <p:cNvSpPr>
            <a:spLocks noGrp="1"/>
          </p:cNvSpPr>
          <p:nvPr>
            <p:ph type="sldNum" sz="quarter" idx="12"/>
          </p:nvPr>
        </p:nvSpPr>
        <p:spPr/>
        <p:txBody>
          <a:bodyPr/>
          <a:lstStyle/>
          <a:p>
            <a:fld id="{B9EAD676-851A-5040-91B6-CD362BA72B28}" type="slidenum">
              <a:rPr lang="es-EC" smtClean="0"/>
              <a:t>‹Nº›</a:t>
            </a:fld>
            <a:endParaRPr lang="es-EC"/>
          </a:p>
        </p:txBody>
      </p:sp>
    </p:spTree>
    <p:extLst>
      <p:ext uri="{BB962C8B-B14F-4D97-AF65-F5344CB8AC3E}">
        <p14:creationId xmlns:p14="http://schemas.microsoft.com/office/powerpoint/2010/main" val="12577706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241ECD-228A-C54F-9087-2C93019F8277}"/>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EC"/>
          </a:p>
        </p:txBody>
      </p:sp>
      <p:sp>
        <p:nvSpPr>
          <p:cNvPr id="3" name="Marcador de posición de imagen 2">
            <a:extLst>
              <a:ext uri="{FF2B5EF4-FFF2-40B4-BE49-F238E27FC236}">
                <a16:creationId xmlns:a16="http://schemas.microsoft.com/office/drawing/2014/main" id="{3E44C522-B182-7B4E-81C7-EE4E5D3FC8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C"/>
          </a:p>
        </p:txBody>
      </p:sp>
      <p:sp>
        <p:nvSpPr>
          <p:cNvPr id="4" name="Marcador de texto 3">
            <a:extLst>
              <a:ext uri="{FF2B5EF4-FFF2-40B4-BE49-F238E27FC236}">
                <a16:creationId xmlns:a16="http://schemas.microsoft.com/office/drawing/2014/main" id="{8F7BDEBD-D267-F74A-94D1-8FB157A7A2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ABACF7B5-C723-414A-81AC-9B4269B8A9EF}"/>
              </a:ext>
            </a:extLst>
          </p:cNvPr>
          <p:cNvSpPr>
            <a:spLocks noGrp="1"/>
          </p:cNvSpPr>
          <p:nvPr>
            <p:ph type="dt" sz="half" idx="10"/>
          </p:nvPr>
        </p:nvSpPr>
        <p:spPr/>
        <p:txBody>
          <a:bodyPr/>
          <a:lstStyle/>
          <a:p>
            <a:fld id="{4AA72E1C-C284-7445-891B-894B63AAE1D8}" type="datetimeFigureOut">
              <a:rPr lang="es-EC" smtClean="0"/>
              <a:t>12/1/2022</a:t>
            </a:fld>
            <a:endParaRPr lang="es-EC"/>
          </a:p>
        </p:txBody>
      </p:sp>
      <p:sp>
        <p:nvSpPr>
          <p:cNvPr id="6" name="Marcador de pie de página 5">
            <a:extLst>
              <a:ext uri="{FF2B5EF4-FFF2-40B4-BE49-F238E27FC236}">
                <a16:creationId xmlns:a16="http://schemas.microsoft.com/office/drawing/2014/main" id="{776C67CC-15BF-2A4C-8258-3F77E207024D}"/>
              </a:ext>
            </a:extLst>
          </p:cNvPr>
          <p:cNvSpPr>
            <a:spLocks noGrp="1"/>
          </p:cNvSpPr>
          <p:nvPr>
            <p:ph type="ftr" sz="quarter" idx="11"/>
          </p:nvPr>
        </p:nvSpPr>
        <p:spPr/>
        <p:txBody>
          <a:bodyPr/>
          <a:lstStyle/>
          <a:p>
            <a:endParaRPr lang="es-EC"/>
          </a:p>
        </p:txBody>
      </p:sp>
      <p:sp>
        <p:nvSpPr>
          <p:cNvPr id="7" name="Marcador de número de diapositiva 6">
            <a:extLst>
              <a:ext uri="{FF2B5EF4-FFF2-40B4-BE49-F238E27FC236}">
                <a16:creationId xmlns:a16="http://schemas.microsoft.com/office/drawing/2014/main" id="{965A0D21-C84D-2643-B5A3-B250DE1E3145}"/>
              </a:ext>
            </a:extLst>
          </p:cNvPr>
          <p:cNvSpPr>
            <a:spLocks noGrp="1"/>
          </p:cNvSpPr>
          <p:nvPr>
            <p:ph type="sldNum" sz="quarter" idx="12"/>
          </p:nvPr>
        </p:nvSpPr>
        <p:spPr/>
        <p:txBody>
          <a:bodyPr/>
          <a:lstStyle/>
          <a:p>
            <a:fld id="{B9EAD676-851A-5040-91B6-CD362BA72B28}" type="slidenum">
              <a:rPr lang="es-EC" smtClean="0"/>
              <a:t>‹Nº›</a:t>
            </a:fld>
            <a:endParaRPr lang="es-EC"/>
          </a:p>
        </p:txBody>
      </p:sp>
    </p:spTree>
    <p:extLst>
      <p:ext uri="{BB962C8B-B14F-4D97-AF65-F5344CB8AC3E}">
        <p14:creationId xmlns:p14="http://schemas.microsoft.com/office/powerpoint/2010/main" val="20928457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57046681-9485-7A48-B644-206A8D90BB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MX"/>
              <a:t>Haz clic para modificar el estilo de título del patrón</a:t>
            </a:r>
            <a:endParaRPr lang="es-EC"/>
          </a:p>
        </p:txBody>
      </p:sp>
      <p:sp>
        <p:nvSpPr>
          <p:cNvPr id="3" name="Marcador de texto 2">
            <a:extLst>
              <a:ext uri="{FF2B5EF4-FFF2-40B4-BE49-F238E27FC236}">
                <a16:creationId xmlns:a16="http://schemas.microsoft.com/office/drawing/2014/main" id="{3314CC9D-3B3D-A74E-966D-ACF484E27D6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4" name="Marcador de fecha 3">
            <a:extLst>
              <a:ext uri="{FF2B5EF4-FFF2-40B4-BE49-F238E27FC236}">
                <a16:creationId xmlns:a16="http://schemas.microsoft.com/office/drawing/2014/main" id="{28B42E35-76AE-4C43-9733-D31D330965A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A72E1C-C284-7445-891B-894B63AAE1D8}" type="datetimeFigureOut">
              <a:rPr lang="es-EC" smtClean="0"/>
              <a:t>12/1/2022</a:t>
            </a:fld>
            <a:endParaRPr lang="es-EC"/>
          </a:p>
        </p:txBody>
      </p:sp>
      <p:sp>
        <p:nvSpPr>
          <p:cNvPr id="5" name="Marcador de pie de página 4">
            <a:extLst>
              <a:ext uri="{FF2B5EF4-FFF2-40B4-BE49-F238E27FC236}">
                <a16:creationId xmlns:a16="http://schemas.microsoft.com/office/drawing/2014/main" id="{20A1EE30-B4D3-9B45-9A90-87A816C1F1A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C"/>
          </a:p>
        </p:txBody>
      </p:sp>
      <p:sp>
        <p:nvSpPr>
          <p:cNvPr id="6" name="Marcador de número de diapositiva 5">
            <a:extLst>
              <a:ext uri="{FF2B5EF4-FFF2-40B4-BE49-F238E27FC236}">
                <a16:creationId xmlns:a16="http://schemas.microsoft.com/office/drawing/2014/main" id="{E152A306-0FE5-1147-9A15-1005E862270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EAD676-851A-5040-91B6-CD362BA72B28}" type="slidenum">
              <a:rPr lang="es-EC" smtClean="0"/>
              <a:t>‹Nº›</a:t>
            </a:fld>
            <a:endParaRPr lang="es-EC"/>
          </a:p>
        </p:txBody>
      </p:sp>
    </p:spTree>
    <p:extLst>
      <p:ext uri="{BB962C8B-B14F-4D97-AF65-F5344CB8AC3E}">
        <p14:creationId xmlns:p14="http://schemas.microsoft.com/office/powerpoint/2010/main" val="15807336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C"/>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www.ecured.cu/Cristianismo" TargetMode="External"/><Relationship Id="rId2" Type="http://schemas.openxmlformats.org/officeDocument/2006/relationships/hyperlink" Target="https://www.ecured.cu/Biblia" TargetMode="External"/><Relationship Id="rId1" Type="http://schemas.openxmlformats.org/officeDocument/2006/relationships/slideLayout" Target="../slideLayouts/slideLayout7.xml"/><Relationship Id="rId5" Type="http://schemas.openxmlformats.org/officeDocument/2006/relationships/hyperlink" Target="https://www.ecured.cu/%C3%89xodo" TargetMode="External"/><Relationship Id="rId4" Type="http://schemas.openxmlformats.org/officeDocument/2006/relationships/hyperlink" Target="https://www.ecured.cu/Mois%C3%A9s"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2">
            <a:extLst>
              <a:ext uri="{FF2B5EF4-FFF2-40B4-BE49-F238E27FC236}">
                <a16:creationId xmlns:a16="http://schemas.microsoft.com/office/drawing/2014/main" id="{99C540FA-1796-F949-88BB-07D5308AD90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9121" y="1905000"/>
            <a:ext cx="8599277" cy="4159651"/>
          </a:xfrm>
          <a:prstGeom prst="rect">
            <a:avLst/>
          </a:prstGeom>
        </p:spPr>
      </p:pic>
      <p:sp>
        <p:nvSpPr>
          <p:cNvPr id="3" name="Rectángulo 2">
            <a:extLst>
              <a:ext uri="{FF2B5EF4-FFF2-40B4-BE49-F238E27FC236}">
                <a16:creationId xmlns:a16="http://schemas.microsoft.com/office/drawing/2014/main" id="{AAC8E850-AFAF-654D-89E7-FFC17DD3E572}"/>
              </a:ext>
            </a:extLst>
          </p:cNvPr>
          <p:cNvSpPr/>
          <p:nvPr/>
        </p:nvSpPr>
        <p:spPr>
          <a:xfrm>
            <a:off x="688444" y="285730"/>
            <a:ext cx="9985678" cy="19707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sz="5400" b="1" i="1" dirty="0">
                <a:solidFill>
                  <a:srgbClr val="FF0000"/>
                </a:solidFill>
                <a:latin typeface="Imprint MT Shadow" panose="02000000000000000000" pitchFamily="2" charset="0"/>
                <a:ea typeface="Imprint MT Shadow" panose="02000000000000000000" pitchFamily="2" charset="0"/>
                <a:cs typeface="Imprint MT Shadow" panose="02000000000000000000" pitchFamily="2" charset="0"/>
              </a:rPr>
              <a:t>CÓMO SE DETERMINAN?</a:t>
            </a:r>
          </a:p>
        </p:txBody>
      </p:sp>
    </p:spTree>
    <p:extLst>
      <p:ext uri="{BB962C8B-B14F-4D97-AF65-F5344CB8AC3E}">
        <p14:creationId xmlns:p14="http://schemas.microsoft.com/office/powerpoint/2010/main" val="3378402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E17CE254-7972-C94A-B169-6A5AB5F0ECBB}"/>
              </a:ext>
            </a:extLst>
          </p:cNvPr>
          <p:cNvSpPr txBox="1"/>
          <p:nvPr/>
        </p:nvSpPr>
        <p:spPr>
          <a:xfrm>
            <a:off x="1568824" y="889843"/>
            <a:ext cx="9132794" cy="4247317"/>
          </a:xfrm>
          <a:prstGeom prst="rect">
            <a:avLst/>
          </a:prstGeom>
          <a:noFill/>
        </p:spPr>
        <p:txBody>
          <a:bodyPr wrap="square">
            <a:spAutoFit/>
          </a:bodyPr>
          <a:lstStyle/>
          <a:p>
            <a:pPr algn="l"/>
            <a:r>
              <a:rPr lang="es-EC" b="0" i="0" dirty="0">
                <a:solidFill>
                  <a:srgbClr val="001133"/>
                </a:solidFill>
                <a:effectLst/>
                <a:latin typeface="Amasis MT Pro Black" panose="02000000000000000000" pitchFamily="2" charset="0"/>
                <a:ea typeface="Amasis MT Pro Black" panose="02000000000000000000" pitchFamily="2" charset="0"/>
                <a:cs typeface="Amasis MT Pro Black" panose="02000000000000000000" pitchFamily="2" charset="0"/>
              </a:rPr>
              <a:t>Cómo se determinan?</a:t>
            </a:r>
          </a:p>
          <a:p>
            <a:pPr algn="l"/>
            <a:r>
              <a:rPr lang="es-EC" b="0" i="0" dirty="0">
                <a:solidFill>
                  <a:srgbClr val="001133"/>
                </a:solidFill>
                <a:effectLst/>
                <a:latin typeface="Amasis MT Pro Black" panose="02000000000000000000" pitchFamily="2" charset="0"/>
                <a:ea typeface="Amasis MT Pro Black" panose="02000000000000000000" pitchFamily="2" charset="0"/>
                <a:cs typeface="Amasis MT Pro Black" panose="02000000000000000000" pitchFamily="2" charset="0"/>
              </a:rPr>
              <a:t>La única vía de determinar los Atributos de Dios es a través de su </a:t>
            </a:r>
            <a:r>
              <a:rPr lang="es-EC" dirty="0">
                <a:solidFill>
                  <a:srgbClr val="001133"/>
                </a:solidFill>
                <a:latin typeface="Amasis MT Pro Black" panose="02000000000000000000" pitchFamily="2" charset="0"/>
                <a:ea typeface="Amasis MT Pro Black" panose="02000000000000000000" pitchFamily="2" charset="0"/>
                <a:cs typeface="Amasis MT Pro Black" panose="02000000000000000000" pitchFamily="2" charset="0"/>
              </a:rPr>
              <a:t>P</a:t>
            </a:r>
            <a:r>
              <a:rPr lang="es-EC" b="0" i="0" dirty="0">
                <a:solidFill>
                  <a:srgbClr val="001133"/>
                </a:solidFill>
                <a:effectLst/>
                <a:latin typeface="Amasis MT Pro Black" panose="02000000000000000000" pitchFamily="2" charset="0"/>
                <a:ea typeface="Amasis MT Pro Black" panose="02000000000000000000" pitchFamily="2" charset="0"/>
                <a:cs typeface="Amasis MT Pro Black" panose="02000000000000000000" pitchFamily="2" charset="0"/>
              </a:rPr>
              <a:t>alabra, la </a:t>
            </a:r>
            <a:r>
              <a:rPr lang="es-EC" b="0" i="0" u="none" strike="noStrike" dirty="0">
                <a:solidFill>
                  <a:srgbClr val="0088DD"/>
                </a:solidFill>
                <a:effectLst/>
                <a:latin typeface="Amasis MT Pro Black" panose="02000000000000000000" pitchFamily="2" charset="0"/>
                <a:ea typeface="Amasis MT Pro Black" panose="02000000000000000000" pitchFamily="2" charset="0"/>
                <a:cs typeface="Amasis MT Pro Black" panose="02000000000000000000" pitchFamily="2" charset="0"/>
                <a:hlinkClick r:id="rId2" tooltip="Biblia"/>
              </a:rPr>
              <a:t>Biblia</a:t>
            </a:r>
            <a:r>
              <a:rPr lang="es-EC" b="0" i="0" dirty="0">
                <a:solidFill>
                  <a:srgbClr val="001133"/>
                </a:solidFill>
                <a:effectLst/>
                <a:latin typeface="Amasis MT Pro Black" panose="02000000000000000000" pitchFamily="2" charset="0"/>
                <a:ea typeface="Amasis MT Pro Black" panose="02000000000000000000" pitchFamily="2" charset="0"/>
                <a:cs typeface="Amasis MT Pro Black" panose="02000000000000000000" pitchFamily="2" charset="0"/>
              </a:rPr>
              <a:t>, en la cual Él se ha revelado a nosotros tal como es y no como lo imaginamos.</a:t>
            </a:r>
          </a:p>
          <a:p>
            <a:pPr algn="l"/>
            <a:r>
              <a:rPr lang="es-EC" b="0" i="0" dirty="0">
                <a:solidFill>
                  <a:srgbClr val="001133"/>
                </a:solidFill>
                <a:effectLst/>
                <a:latin typeface="Amasis MT Pro Black" panose="02000000000000000000" pitchFamily="2" charset="0"/>
                <a:ea typeface="Amasis MT Pro Black" panose="02000000000000000000" pitchFamily="2" charset="0"/>
                <a:cs typeface="Amasis MT Pro Black" panose="02000000000000000000" pitchFamily="2" charset="0"/>
              </a:rPr>
              <a:t>Para los </a:t>
            </a:r>
            <a:r>
              <a:rPr lang="es-EC" b="0" i="0" u="none" strike="noStrike" dirty="0">
                <a:solidFill>
                  <a:srgbClr val="0088DD"/>
                </a:solidFill>
                <a:effectLst/>
                <a:latin typeface="Amasis MT Pro Black" panose="02000000000000000000" pitchFamily="2" charset="0"/>
                <a:ea typeface="Amasis MT Pro Black" panose="02000000000000000000" pitchFamily="2" charset="0"/>
                <a:cs typeface="Amasis MT Pro Black" panose="02000000000000000000" pitchFamily="2" charset="0"/>
                <a:hlinkClick r:id="rId3" tooltip="Cristianismo"/>
              </a:rPr>
              <a:t>cristianos</a:t>
            </a:r>
            <a:r>
              <a:rPr lang="es-EC" b="0" i="0" dirty="0">
                <a:solidFill>
                  <a:srgbClr val="001133"/>
                </a:solidFill>
                <a:effectLst/>
                <a:latin typeface="Amasis MT Pro Black" panose="02000000000000000000" pitchFamily="2" charset="0"/>
                <a:ea typeface="Amasis MT Pro Black" panose="02000000000000000000" pitchFamily="2" charset="0"/>
                <a:cs typeface="Amasis MT Pro Black" panose="02000000000000000000" pitchFamily="2" charset="0"/>
              </a:rPr>
              <a:t> es muy importante conocer la naturaleza de Dios y sus innegables atributos, porque a través de ellos podemos conocer al único Dios verdadero, que tiene existencia propia, es un Dios con personalidad, piensa, siente, habla y por lo tanto puede mantener comunicación directa con sus criaturas hechas a su imagen, por lo tanto, Él no está sujeto a limitaciones. Dios es infinito y no puede ser comprendido por la mente humana y ni descrito por el lenguaje humano, El es el Gran YO SOY.</a:t>
            </a:r>
          </a:p>
          <a:p>
            <a:pPr algn="l"/>
            <a:r>
              <a:rPr lang="es-EC" b="0" i="0" dirty="0">
                <a:solidFill>
                  <a:srgbClr val="001133"/>
                </a:solidFill>
                <a:effectLst/>
                <a:latin typeface="Amasis MT Pro Black" panose="02000000000000000000" pitchFamily="2" charset="0"/>
                <a:ea typeface="Amasis MT Pro Black" panose="02000000000000000000" pitchFamily="2" charset="0"/>
                <a:cs typeface="Amasis MT Pro Black" panose="02000000000000000000" pitchFamily="2" charset="0"/>
              </a:rPr>
              <a:t>¨Y respondió Dios a </a:t>
            </a:r>
            <a:r>
              <a:rPr lang="es-EC" b="0" i="0" u="none" strike="noStrike" dirty="0">
                <a:solidFill>
                  <a:srgbClr val="0088DD"/>
                </a:solidFill>
                <a:effectLst/>
                <a:latin typeface="Amasis MT Pro Black" panose="02000000000000000000" pitchFamily="2" charset="0"/>
                <a:ea typeface="Amasis MT Pro Black" panose="02000000000000000000" pitchFamily="2" charset="0"/>
                <a:cs typeface="Amasis MT Pro Black" panose="02000000000000000000" pitchFamily="2" charset="0"/>
                <a:hlinkClick r:id="rId4" tooltip="Moisés"/>
              </a:rPr>
              <a:t>Moisés</a:t>
            </a:r>
            <a:r>
              <a:rPr lang="es-EC" b="0" i="0" dirty="0">
                <a:solidFill>
                  <a:srgbClr val="001133"/>
                </a:solidFill>
                <a:effectLst/>
                <a:latin typeface="Amasis MT Pro Black" panose="02000000000000000000" pitchFamily="2" charset="0"/>
                <a:ea typeface="Amasis MT Pro Black" panose="02000000000000000000" pitchFamily="2" charset="0"/>
                <a:cs typeface="Amasis MT Pro Black" panose="02000000000000000000" pitchFamily="2" charset="0"/>
              </a:rPr>
              <a:t>: YO SOY EL QUE SOY. Así dirás a los hijos de Israel: Yo soy me envió a vosotros¨. (</a:t>
            </a:r>
            <a:r>
              <a:rPr lang="es-EC" b="0" i="0" u="none" strike="noStrike" dirty="0">
                <a:solidFill>
                  <a:srgbClr val="0088DD"/>
                </a:solidFill>
                <a:effectLst/>
                <a:latin typeface="Amasis MT Pro Black" panose="02000000000000000000" pitchFamily="2" charset="0"/>
                <a:ea typeface="Amasis MT Pro Black" panose="02000000000000000000" pitchFamily="2" charset="0"/>
                <a:cs typeface="Amasis MT Pro Black" panose="02000000000000000000" pitchFamily="2" charset="0"/>
                <a:hlinkClick r:id="rId5" tooltip="Éxodo"/>
              </a:rPr>
              <a:t>Éxodo</a:t>
            </a:r>
            <a:r>
              <a:rPr lang="es-EC" b="0" i="0" dirty="0">
                <a:solidFill>
                  <a:srgbClr val="001133"/>
                </a:solidFill>
                <a:effectLst/>
                <a:latin typeface="Amasis MT Pro Black" panose="02000000000000000000" pitchFamily="2" charset="0"/>
                <a:ea typeface="Amasis MT Pro Black" panose="02000000000000000000" pitchFamily="2" charset="0"/>
                <a:cs typeface="Amasis MT Pro Black" panose="02000000000000000000" pitchFamily="2" charset="0"/>
              </a:rPr>
              <a:t> 3:14)</a:t>
            </a:r>
          </a:p>
          <a:p>
            <a:pPr algn="l"/>
            <a:r>
              <a:rPr lang="es-EC" b="0" i="0" dirty="0">
                <a:solidFill>
                  <a:srgbClr val="36383D"/>
                </a:solidFill>
                <a:effectLst/>
                <a:latin typeface="Amasis MT Pro Black" panose="02000000000000000000" pitchFamily="2" charset="0"/>
                <a:ea typeface="Amasis MT Pro Black" panose="02000000000000000000" pitchFamily="2" charset="0"/>
                <a:cs typeface="Amasis MT Pro Black" panose="02000000000000000000" pitchFamily="2" charset="0"/>
              </a:rPr>
              <a:t>Si Dios es absolutamente simple, y universalmente perfecto y bueno por esencia, e infinito, e inmenso, e inmutable y eterno, y máximamente uno, etc., etc., es sencillamente porque es el «Ser subsistente».</a:t>
            </a:r>
            <a:br>
              <a:rPr lang="es-EC" dirty="0"/>
            </a:br>
            <a:endParaRPr lang="es-EC" b="0" i="0" dirty="0">
              <a:solidFill>
                <a:srgbClr val="001133"/>
              </a:solidFill>
              <a:effectLst/>
              <a:latin typeface="Helvetica Neue"/>
            </a:endParaRPr>
          </a:p>
        </p:txBody>
      </p:sp>
    </p:spTree>
    <p:extLst>
      <p:ext uri="{BB962C8B-B14F-4D97-AF65-F5344CB8AC3E}">
        <p14:creationId xmlns:p14="http://schemas.microsoft.com/office/powerpoint/2010/main" val="3536370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F1459A2F-30B5-094B-B09B-021EA56E9104}"/>
              </a:ext>
            </a:extLst>
          </p:cNvPr>
          <p:cNvSpPr txBox="1"/>
          <p:nvPr/>
        </p:nvSpPr>
        <p:spPr>
          <a:xfrm>
            <a:off x="1001915" y="410868"/>
            <a:ext cx="10738970" cy="4524315"/>
          </a:xfrm>
          <a:prstGeom prst="rect">
            <a:avLst/>
          </a:prstGeom>
          <a:noFill/>
        </p:spPr>
        <p:txBody>
          <a:bodyPr wrap="square">
            <a:spAutoFit/>
          </a:bodyPr>
          <a:lstStyle/>
          <a:p>
            <a:pPr algn="just" rtl="0"/>
            <a:endParaRPr lang="es-EC" b="0" i="0" dirty="0">
              <a:solidFill>
                <a:srgbClr val="36383D"/>
              </a:solidFill>
              <a:effectLst/>
              <a:latin typeface="Roboto" panose="02000000000000000000" pitchFamily="2" charset="0"/>
            </a:endParaRPr>
          </a:p>
          <a:p>
            <a:pPr algn="just" rtl="0"/>
            <a:endParaRPr lang="es-EC" b="1" dirty="0">
              <a:latin typeface="Cambria Math" panose="02040503050406030204" pitchFamily="18" charset="0"/>
              <a:ea typeface="Cambria Math" panose="02040503050406030204" pitchFamily="18" charset="0"/>
            </a:endParaRPr>
          </a:p>
          <a:p>
            <a:pPr algn="just" rtl="0"/>
            <a:r>
              <a:rPr lang="es-EC" b="1" i="0" dirty="0">
                <a:effectLst/>
                <a:latin typeface="Cambria Math" panose="02040503050406030204" pitchFamily="18" charset="0"/>
                <a:ea typeface="Cambria Math" panose="02040503050406030204" pitchFamily="18" charset="0"/>
              </a:rPr>
              <a:t>Al determinar los Atributos de Dios es declarar y definir que Él es el único y referirse siempre al orden del ser.</a:t>
            </a:r>
            <a:br>
              <a:rPr lang="es-EC" b="1" i="0" dirty="0">
                <a:effectLst/>
                <a:latin typeface="Cambria Math" panose="02040503050406030204" pitchFamily="18" charset="0"/>
                <a:ea typeface="Cambria Math" panose="02040503050406030204" pitchFamily="18" charset="0"/>
              </a:rPr>
            </a:br>
            <a:br>
              <a:rPr lang="es-EC" b="1" i="0" dirty="0">
                <a:effectLst/>
                <a:latin typeface="Cambria Math" panose="02040503050406030204" pitchFamily="18" charset="0"/>
                <a:ea typeface="Cambria Math" panose="02040503050406030204" pitchFamily="18" charset="0"/>
              </a:rPr>
            </a:br>
            <a:r>
              <a:rPr lang="es-EC" b="1" i="0" dirty="0">
                <a:effectLst/>
                <a:latin typeface="Cambria Math" panose="02040503050406030204" pitchFamily="18" charset="0"/>
                <a:ea typeface="Cambria Math" panose="02040503050406030204" pitchFamily="18" charset="0"/>
              </a:rPr>
              <a:t>Pues bien, nuestra afirmación ahora es </a:t>
            </a:r>
            <a:r>
              <a:rPr lang="es-EC" b="1" dirty="0">
                <a:latin typeface="Cambria Math" panose="02040503050406030204" pitchFamily="18" charset="0"/>
                <a:ea typeface="Cambria Math" panose="02040503050406030204" pitchFamily="18" charset="0"/>
              </a:rPr>
              <a:t>é</a:t>
            </a:r>
            <a:r>
              <a:rPr lang="es-EC" b="1" i="0" dirty="0">
                <a:effectLst/>
                <a:latin typeface="Cambria Math" panose="02040503050406030204" pitchFamily="18" charset="0"/>
                <a:ea typeface="Cambria Math" panose="02040503050406030204" pitchFamily="18" charset="0"/>
              </a:rPr>
              <a:t>sta: el constitutivo formal o la esencia metafísica de Dios, considerado en cuanto causa primera del ser finito, es el «Ser subsistente».</a:t>
            </a:r>
            <a:br>
              <a:rPr lang="es-EC" b="1" i="0" dirty="0">
                <a:effectLst/>
                <a:latin typeface="Cambria Math" panose="02040503050406030204" pitchFamily="18" charset="0"/>
                <a:ea typeface="Cambria Math" panose="02040503050406030204" pitchFamily="18" charset="0"/>
              </a:rPr>
            </a:br>
            <a:br>
              <a:rPr lang="es-EC" b="1" i="0" dirty="0">
                <a:effectLst/>
                <a:latin typeface="Cambria Math" panose="02040503050406030204" pitchFamily="18" charset="0"/>
                <a:ea typeface="Cambria Math" panose="02040503050406030204" pitchFamily="18" charset="0"/>
              </a:rPr>
            </a:br>
            <a:r>
              <a:rPr lang="es-EC" b="1" i="0" dirty="0">
                <a:effectLst/>
                <a:latin typeface="Cambria Math" panose="02040503050406030204" pitchFamily="18" charset="0"/>
                <a:ea typeface="Cambria Math" panose="02040503050406030204" pitchFamily="18" charset="0"/>
              </a:rPr>
              <a:t>Las cinco demostraciones que pueden construirse para probar la existencia de Dios nos dan cinco facetas esenciales desde las que puede ser alcanzado Dios en cuanto causa primera del ser finito; estas cinco facetas son las siguientes</a:t>
            </a:r>
          </a:p>
          <a:p>
            <a:pPr algn="just" rtl="0"/>
            <a:endParaRPr lang="es-EC" b="1" dirty="0">
              <a:latin typeface="Cambria Math" panose="02040503050406030204" pitchFamily="18" charset="0"/>
              <a:ea typeface="Cambria Math" panose="02040503050406030204" pitchFamily="18" charset="0"/>
            </a:endParaRPr>
          </a:p>
          <a:p>
            <a:pPr algn="just" rtl="0"/>
            <a:r>
              <a:rPr lang="es-EC" b="1" dirty="0">
                <a:latin typeface="Cambria Math" panose="02040503050406030204" pitchFamily="18" charset="0"/>
                <a:ea typeface="Cambria Math" panose="02040503050406030204" pitchFamily="18" charset="0"/>
              </a:rPr>
              <a:t>°</a:t>
            </a:r>
            <a:r>
              <a:rPr lang="es-EC" b="1" i="0" dirty="0">
                <a:effectLst/>
                <a:latin typeface="Cambria Math" panose="02040503050406030204" pitchFamily="18" charset="0"/>
                <a:ea typeface="Cambria Math" panose="02040503050406030204" pitchFamily="18" charset="0"/>
              </a:rPr>
              <a:t>Primer motor inmóvil</a:t>
            </a:r>
          </a:p>
          <a:p>
            <a:pPr algn="just" rtl="0">
              <a:buFont typeface="Arial" panose="020B0604020202020204" pitchFamily="34" charset="0"/>
              <a:buChar char="•"/>
            </a:pPr>
            <a:r>
              <a:rPr lang="es-EC" b="1" i="0" dirty="0">
                <a:effectLst/>
                <a:latin typeface="Cambria Math" panose="02040503050406030204" pitchFamily="18" charset="0"/>
                <a:ea typeface="Cambria Math" panose="02040503050406030204" pitchFamily="18" charset="0"/>
              </a:rPr>
              <a:t>Primera causa incausada</a:t>
            </a:r>
          </a:p>
          <a:p>
            <a:pPr algn="just" rtl="0">
              <a:buFont typeface="Arial" panose="020B0604020202020204" pitchFamily="34" charset="0"/>
              <a:buChar char="•"/>
            </a:pPr>
            <a:r>
              <a:rPr lang="es-EC" b="1" i="0" dirty="0">
                <a:effectLst/>
                <a:latin typeface="Cambria Math" panose="02040503050406030204" pitchFamily="18" charset="0"/>
                <a:ea typeface="Cambria Math" panose="02040503050406030204" pitchFamily="18" charset="0"/>
              </a:rPr>
              <a:t>Ser absolutamente necesario</a:t>
            </a:r>
          </a:p>
          <a:p>
            <a:pPr algn="just" rtl="0">
              <a:buFont typeface="Arial" panose="020B0604020202020204" pitchFamily="34" charset="0"/>
              <a:buChar char="•"/>
            </a:pPr>
            <a:r>
              <a:rPr lang="es-EC" b="1" i="0" dirty="0">
                <a:effectLst/>
                <a:latin typeface="Cambria Math" panose="02040503050406030204" pitchFamily="18" charset="0"/>
                <a:ea typeface="Cambria Math" panose="02040503050406030204" pitchFamily="18" charset="0"/>
              </a:rPr>
              <a:t>Ser infinito en toda perfección</a:t>
            </a:r>
          </a:p>
          <a:p>
            <a:pPr algn="just" rtl="0">
              <a:buFont typeface="Arial" panose="020B0604020202020204" pitchFamily="34" charset="0"/>
              <a:buChar char="•"/>
            </a:pPr>
            <a:r>
              <a:rPr lang="es-EC" b="1" i="0" dirty="0">
                <a:effectLst/>
                <a:latin typeface="Cambria Math" panose="02040503050406030204" pitchFamily="18" charset="0"/>
                <a:ea typeface="Cambria Math" panose="02040503050406030204" pitchFamily="18" charset="0"/>
              </a:rPr>
              <a:t>Primera inteligencia directora</a:t>
            </a:r>
          </a:p>
        </p:txBody>
      </p:sp>
      <p:pic>
        <p:nvPicPr>
          <p:cNvPr id="2" name="Imagen 3">
            <a:extLst>
              <a:ext uri="{FF2B5EF4-FFF2-40B4-BE49-F238E27FC236}">
                <a16:creationId xmlns:a16="http://schemas.microsoft.com/office/drawing/2014/main" id="{0A3844C4-A04C-DC43-8ABD-DFFFA2B7F1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5863" y="3429000"/>
            <a:ext cx="1832626" cy="2329609"/>
          </a:xfrm>
          <a:prstGeom prst="rect">
            <a:avLst/>
          </a:prstGeom>
        </p:spPr>
      </p:pic>
      <p:pic>
        <p:nvPicPr>
          <p:cNvPr id="4" name="Imagen 4">
            <a:extLst>
              <a:ext uri="{FF2B5EF4-FFF2-40B4-BE49-F238E27FC236}">
                <a16:creationId xmlns:a16="http://schemas.microsoft.com/office/drawing/2014/main" id="{DF48EE57-3FA9-B94F-A97F-54352F78339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34580" y="3429000"/>
            <a:ext cx="2533901" cy="2312980"/>
          </a:xfrm>
          <a:prstGeom prst="rect">
            <a:avLst/>
          </a:prstGeom>
        </p:spPr>
      </p:pic>
    </p:spTree>
    <p:extLst>
      <p:ext uri="{BB962C8B-B14F-4D97-AF65-F5344CB8AC3E}">
        <p14:creationId xmlns:p14="http://schemas.microsoft.com/office/powerpoint/2010/main" val="3395262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CB7528E5-F1FC-AB42-A0F0-21635F9FFE22}"/>
              </a:ext>
            </a:extLst>
          </p:cNvPr>
          <p:cNvSpPr txBox="1"/>
          <p:nvPr/>
        </p:nvSpPr>
        <p:spPr>
          <a:xfrm>
            <a:off x="918071" y="792796"/>
            <a:ext cx="10502748" cy="2031325"/>
          </a:xfrm>
          <a:prstGeom prst="rect">
            <a:avLst/>
          </a:prstGeom>
          <a:noFill/>
        </p:spPr>
        <p:txBody>
          <a:bodyPr wrap="square">
            <a:spAutoFit/>
          </a:bodyPr>
          <a:lstStyle/>
          <a:p>
            <a:pPr algn="just"/>
            <a:r>
              <a:rPr lang="es-EC" b="0" i="0">
                <a:solidFill>
                  <a:srgbClr val="222222"/>
                </a:solidFill>
                <a:effectLst/>
                <a:latin typeface="Poppins" panose="020B0502040504020204" pitchFamily="34" charset="0"/>
              </a:rPr>
              <a:t>Dios, como un ser divino existente ha reflejado en los hombres toda su bondad y misericordia para que estos recibieran su espíritu con la vida, dándole este importante don tanto a los hombres como al resto de los seres vivos, durante su creación del cielo y la tierra.</a:t>
            </a:r>
          </a:p>
          <a:p>
            <a:pPr algn="just"/>
            <a:r>
              <a:rPr lang="es-EC" b="0" i="0">
                <a:solidFill>
                  <a:srgbClr val="222222"/>
                </a:solidFill>
                <a:effectLst/>
                <a:latin typeface="Poppins" panose="020B0502040504020204" pitchFamily="34" charset="0"/>
              </a:rPr>
              <a:t>De esta forma, Dios es una persona divina que tiene la capacidad de actuar en su entorno de acuerdo a su poder y sus capacidades ilimitadas, creando y quitando del universo todo lo que considere pertinente de acuerdo a su sabiduría y a las particularidades que lo hacen un ser único y todopoderoso.</a:t>
            </a:r>
          </a:p>
        </p:txBody>
      </p:sp>
      <p:pic>
        <p:nvPicPr>
          <p:cNvPr id="2" name="Imagen 3">
            <a:extLst>
              <a:ext uri="{FF2B5EF4-FFF2-40B4-BE49-F238E27FC236}">
                <a16:creationId xmlns:a16="http://schemas.microsoft.com/office/drawing/2014/main" id="{8FB6D6BF-4CA3-374F-9799-FB69E55899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5807" y="3293772"/>
            <a:ext cx="3048000" cy="2771432"/>
          </a:xfrm>
          <a:prstGeom prst="rect">
            <a:avLst/>
          </a:prstGeom>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8800" y="3462669"/>
            <a:ext cx="3705225" cy="2433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133910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A8F9E13B-1611-F944-B3E6-3DDED7BF1F32}"/>
              </a:ext>
            </a:extLst>
          </p:cNvPr>
          <p:cNvSpPr txBox="1"/>
          <p:nvPr/>
        </p:nvSpPr>
        <p:spPr>
          <a:xfrm>
            <a:off x="624288" y="659031"/>
            <a:ext cx="10521110" cy="3139321"/>
          </a:xfrm>
          <a:prstGeom prst="rect">
            <a:avLst/>
          </a:prstGeom>
          <a:noFill/>
        </p:spPr>
        <p:txBody>
          <a:bodyPr wrap="square">
            <a:spAutoFit/>
          </a:bodyPr>
          <a:lstStyle/>
          <a:p>
            <a:r>
              <a:rPr lang="es-EC" b="0" i="0" dirty="0">
                <a:solidFill>
                  <a:srgbClr val="222222"/>
                </a:solidFill>
                <a:effectLst/>
                <a:latin typeface="Poppins" pitchFamily="2" charset="0"/>
              </a:rPr>
              <a:t>Como cristianos es importante identificar los</a:t>
            </a:r>
            <a:r>
              <a:rPr lang="es-EC" b="1" i="0" dirty="0">
                <a:solidFill>
                  <a:srgbClr val="222222"/>
                </a:solidFill>
                <a:effectLst/>
                <a:latin typeface="Poppins" pitchFamily="2" charset="0"/>
              </a:rPr>
              <a:t> Atributos de Dios según la Biblia Reina Valera</a:t>
            </a:r>
            <a:r>
              <a:rPr lang="es-EC" b="0" i="0" dirty="0">
                <a:solidFill>
                  <a:srgbClr val="222222"/>
                </a:solidFill>
                <a:effectLst/>
                <a:latin typeface="Poppins" pitchFamily="2" charset="0"/>
              </a:rPr>
              <a:t>, estudiándolos a fondo y siguiendo el ejemplo del Padre para que seas una persona ejemplar de acuerdo a tus capacidades, no existe mejor forma de ser un buen seguidor del Padre y el Hijo que conocer a fondo sus cualidades y características y dejando que su Espíritu actúe sobre ti.</a:t>
            </a:r>
          </a:p>
          <a:p>
            <a:r>
              <a:rPr lang="es-EC" b="1" i="0" dirty="0">
                <a:solidFill>
                  <a:srgbClr val="222222"/>
                </a:solidFill>
                <a:effectLst/>
                <a:latin typeface="Poppins" pitchFamily="2" charset="0"/>
              </a:rPr>
              <a:t>1.- Dios es eterno</a:t>
            </a:r>
          </a:p>
          <a:p>
            <a:r>
              <a:rPr lang="es-EC" b="1" i="0" dirty="0">
                <a:solidFill>
                  <a:srgbClr val="222222"/>
                </a:solidFill>
                <a:effectLst/>
                <a:latin typeface="Poppins" pitchFamily="2" charset="0"/>
              </a:rPr>
              <a:t>2.- Dios es Inmutable</a:t>
            </a:r>
          </a:p>
          <a:p>
            <a:r>
              <a:rPr lang="es-EC" b="1" i="0" dirty="0">
                <a:solidFill>
                  <a:srgbClr val="222222"/>
                </a:solidFill>
                <a:effectLst/>
                <a:latin typeface="Poppins" pitchFamily="2" charset="0"/>
              </a:rPr>
              <a:t>3.- Dios es un ser Omnipresente</a:t>
            </a:r>
          </a:p>
          <a:p>
            <a:r>
              <a:rPr lang="es-EC" b="1" i="0" dirty="0">
                <a:solidFill>
                  <a:srgbClr val="222222"/>
                </a:solidFill>
                <a:effectLst/>
                <a:latin typeface="Poppins" pitchFamily="2" charset="0"/>
              </a:rPr>
              <a:t>4.- Dios es Omnisciente</a:t>
            </a:r>
          </a:p>
          <a:p>
            <a:r>
              <a:rPr lang="es-EC" b="1" i="0" dirty="0">
                <a:solidFill>
                  <a:srgbClr val="222222"/>
                </a:solidFill>
                <a:effectLst/>
                <a:latin typeface="Poppins" pitchFamily="2" charset="0"/>
              </a:rPr>
              <a:t>5.- Dios es Omnipotente</a:t>
            </a:r>
          </a:p>
          <a:p>
            <a:r>
              <a:rPr lang="es-EC" b="1" i="0" dirty="0">
                <a:solidFill>
                  <a:srgbClr val="222222"/>
                </a:solidFill>
                <a:effectLst/>
                <a:latin typeface="Poppins" pitchFamily="2" charset="0"/>
              </a:rPr>
              <a:t>6.- Dios es Único</a:t>
            </a:r>
          </a:p>
          <a:p>
            <a:endParaRPr lang="es-EC" dirty="0"/>
          </a:p>
        </p:txBody>
      </p:sp>
      <p:pic>
        <p:nvPicPr>
          <p:cNvPr id="2" name="Imagen 3">
            <a:extLst>
              <a:ext uri="{FF2B5EF4-FFF2-40B4-BE49-F238E27FC236}">
                <a16:creationId xmlns:a16="http://schemas.microsoft.com/office/drawing/2014/main" id="{6B3AF071-87BF-5748-AF56-4465C822AB7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67566" y="1970671"/>
            <a:ext cx="3219373" cy="1810897"/>
          </a:xfrm>
          <a:prstGeom prst="rect">
            <a:avLst/>
          </a:prstGeom>
        </p:spPr>
      </p:pic>
      <p:pic>
        <p:nvPicPr>
          <p:cNvPr id="4" name="Imagen 4">
            <a:extLst>
              <a:ext uri="{FF2B5EF4-FFF2-40B4-BE49-F238E27FC236}">
                <a16:creationId xmlns:a16="http://schemas.microsoft.com/office/drawing/2014/main" id="{1C4EAB2E-77D4-7543-A37A-951CF68A909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81060" y="4153964"/>
            <a:ext cx="3635566" cy="2045006"/>
          </a:xfrm>
          <a:prstGeom prst="rect">
            <a:avLst/>
          </a:prstGeom>
        </p:spPr>
      </p:pic>
      <p:pic>
        <p:nvPicPr>
          <p:cNvPr id="5" name="Imagen 5">
            <a:extLst>
              <a:ext uri="{FF2B5EF4-FFF2-40B4-BE49-F238E27FC236}">
                <a16:creationId xmlns:a16="http://schemas.microsoft.com/office/drawing/2014/main" id="{36EEC186-E675-D344-A11D-CA973E8E1C3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524434" y="4153964"/>
            <a:ext cx="3635565" cy="2045005"/>
          </a:xfrm>
          <a:prstGeom prst="rect">
            <a:avLst/>
          </a:prstGeom>
        </p:spPr>
      </p:pic>
    </p:spTree>
    <p:extLst>
      <p:ext uri="{BB962C8B-B14F-4D97-AF65-F5344CB8AC3E}">
        <p14:creationId xmlns:p14="http://schemas.microsoft.com/office/powerpoint/2010/main" val="46716054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542</Words>
  <Application>Microsoft Office PowerPoint</Application>
  <PresentationFormat>Panorámica</PresentationFormat>
  <Paragraphs>24</Paragraphs>
  <Slides>5</Slides>
  <Notes>0</Notes>
  <HiddenSlides>0</HiddenSlides>
  <MMClips>0</MMClips>
  <ScaleCrop>false</ScaleCrop>
  <HeadingPairs>
    <vt:vector size="6" baseType="variant">
      <vt:variant>
        <vt:lpstr>Fuentes usadas</vt:lpstr>
      </vt:variant>
      <vt:variant>
        <vt:i4>9</vt:i4>
      </vt:variant>
      <vt:variant>
        <vt:lpstr>Tema</vt:lpstr>
      </vt:variant>
      <vt:variant>
        <vt:i4>1</vt:i4>
      </vt:variant>
      <vt:variant>
        <vt:lpstr>Títulos de diapositiva</vt:lpstr>
      </vt:variant>
      <vt:variant>
        <vt:i4>5</vt:i4>
      </vt:variant>
    </vt:vector>
  </HeadingPairs>
  <TitlesOfParts>
    <vt:vector size="15" baseType="lpstr">
      <vt:lpstr>Amasis MT Pro Black</vt:lpstr>
      <vt:lpstr>Arial</vt:lpstr>
      <vt:lpstr>Calibri</vt:lpstr>
      <vt:lpstr>Calibri Light</vt:lpstr>
      <vt:lpstr>Cambria Math</vt:lpstr>
      <vt:lpstr>Helvetica Neue</vt:lpstr>
      <vt:lpstr>Imprint MT Shadow</vt:lpstr>
      <vt:lpstr>Poppins</vt:lpstr>
      <vt:lpstr>Roboto</vt:lpstr>
      <vt:lpstr>Tema de Office</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Jomaira Zavala</dc:creator>
  <cp:lastModifiedBy>Alejandra Barrientos Alvarez</cp:lastModifiedBy>
  <cp:revision>5</cp:revision>
  <dcterms:created xsi:type="dcterms:W3CDTF">2021-12-20T13:31:26Z</dcterms:created>
  <dcterms:modified xsi:type="dcterms:W3CDTF">2022-01-13T03:31:50Z</dcterms:modified>
</cp:coreProperties>
</file>