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9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082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154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8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123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73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998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13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882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86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9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797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A6CA-ADA6-4E9C-B9EA-C5C75C2E14FB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CFAA-1454-4D7C-9977-68B42FD2096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4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0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2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1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4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6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2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7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3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 alvarez</dc:creator>
  <cp:lastModifiedBy>kerstin.lundquist</cp:lastModifiedBy>
  <cp:revision>2</cp:revision>
  <dcterms:created xsi:type="dcterms:W3CDTF">2016-06-07T20:25:20Z</dcterms:created>
  <dcterms:modified xsi:type="dcterms:W3CDTF">2016-08-06T02:05:00Z</dcterms:modified>
</cp:coreProperties>
</file>