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56"/>
  </p:notesMasterIdLst>
  <p:sldIdLst>
    <p:sldId id="311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312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9" r:id="rId50"/>
    <p:sldId id="308" r:id="rId51"/>
    <p:sldId id="306" r:id="rId52"/>
    <p:sldId id="310" r:id="rId53"/>
    <p:sldId id="305" r:id="rId54"/>
    <p:sldId id="304" r:id="rId55"/>
  </p:sldIdLst>
  <p:sldSz cx="10691813" cy="7559675"/>
  <p:notesSz cx="6858000" cy="9144000"/>
  <p:embeddedFontLst>
    <p:embeddedFont>
      <p:font typeface="A Safe Place to Fall" panose="020B0604020202020204" charset="0"/>
      <p:regular r:id="rId5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C6BA"/>
    <a:srgbClr val="2DA9A9"/>
    <a:srgbClr val="F5ADB4"/>
    <a:srgbClr val="F497BF"/>
    <a:srgbClr val="EC6393"/>
    <a:srgbClr val="B7CA67"/>
    <a:srgbClr val="F9A34C"/>
    <a:srgbClr val="EAC318"/>
    <a:srgbClr val="F496BF"/>
    <a:srgbClr val="F2B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407" autoAdjust="0"/>
  </p:normalViewPr>
  <p:slideViewPr>
    <p:cSldViewPr snapToGrid="0">
      <p:cViewPr varScale="1">
        <p:scale>
          <a:sx n="46" d="100"/>
          <a:sy n="46" d="100"/>
        </p:scale>
        <p:origin x="166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86B1B-D4D0-44D7-9A43-D9DF70BE45E3}" type="datetimeFigureOut">
              <a:rPr lang="es-AR" smtClean="0"/>
              <a:t>26/1/2025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4DC1D-3712-4C06-A0E0-DC657639BC9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569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4DC1D-3712-4C06-A0E0-DC657639BC91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50182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4DC1D-3712-4C06-A0E0-DC657639BC91}" type="slidenum">
              <a:rPr lang="es-AR" smtClean="0"/>
              <a:t>29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6982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4DC1D-3712-4C06-A0E0-DC657639BC91}" type="slidenum">
              <a:rPr lang="es-AR" smtClean="0"/>
              <a:t>41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6235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C7DC-1917-43C7-97B1-A00D463AD5DC}" type="datetimeFigureOut">
              <a:rPr lang="es-AR" smtClean="0"/>
              <a:t>26/1/2025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8B4B-4813-47AE-A4D2-4B267C87C6D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6188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C7DC-1917-43C7-97B1-A00D463AD5DC}" type="datetimeFigureOut">
              <a:rPr lang="es-AR" smtClean="0"/>
              <a:t>26/1/2025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8B4B-4813-47AE-A4D2-4B267C87C6D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90095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C7DC-1917-43C7-97B1-A00D463AD5DC}" type="datetimeFigureOut">
              <a:rPr lang="es-AR" smtClean="0"/>
              <a:t>26/1/2025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8B4B-4813-47AE-A4D2-4B267C87C6D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7421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C7DC-1917-43C7-97B1-A00D463AD5DC}" type="datetimeFigureOut">
              <a:rPr lang="es-AR" smtClean="0"/>
              <a:t>26/1/2025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8B4B-4813-47AE-A4D2-4B267C87C6D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481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C7DC-1917-43C7-97B1-A00D463AD5DC}" type="datetimeFigureOut">
              <a:rPr lang="es-AR" smtClean="0"/>
              <a:t>26/1/2025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8B4B-4813-47AE-A4D2-4B267C87C6D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0065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C7DC-1917-43C7-97B1-A00D463AD5DC}" type="datetimeFigureOut">
              <a:rPr lang="es-AR" smtClean="0"/>
              <a:t>26/1/2025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8B4B-4813-47AE-A4D2-4B267C87C6D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737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C7DC-1917-43C7-97B1-A00D463AD5DC}" type="datetimeFigureOut">
              <a:rPr lang="es-AR" smtClean="0"/>
              <a:t>26/1/2025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8B4B-4813-47AE-A4D2-4B267C87C6D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8447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C7DC-1917-43C7-97B1-A00D463AD5DC}" type="datetimeFigureOut">
              <a:rPr lang="es-AR" smtClean="0"/>
              <a:t>26/1/2025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8B4B-4813-47AE-A4D2-4B267C87C6D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7442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C7DC-1917-43C7-97B1-A00D463AD5DC}" type="datetimeFigureOut">
              <a:rPr lang="es-AR" smtClean="0"/>
              <a:t>26/1/2025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8B4B-4813-47AE-A4D2-4B267C87C6D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8561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C7DC-1917-43C7-97B1-A00D463AD5DC}" type="datetimeFigureOut">
              <a:rPr lang="es-AR" smtClean="0"/>
              <a:t>26/1/2025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8B4B-4813-47AE-A4D2-4B267C87C6D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0982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C7DC-1917-43C7-97B1-A00D463AD5DC}" type="datetimeFigureOut">
              <a:rPr lang="es-AR" smtClean="0"/>
              <a:t>26/1/2025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8B4B-4813-47AE-A4D2-4B267C87C6D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46896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9C7DC-1917-43C7-97B1-A00D463AD5DC}" type="datetimeFigureOut">
              <a:rPr lang="es-AR" smtClean="0"/>
              <a:t>26/1/2025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38B4B-4813-47AE-A4D2-4B267C87C6D1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2979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86B617-8652-4F8F-BDD2-8F506C6DE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5" y="0"/>
            <a:ext cx="973158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03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9B0A61-EF81-4E8A-B107-0E8B5DB72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061CAE6-88BA-469D-987C-6C7E1DACBDF8}"/>
              </a:ext>
            </a:extLst>
          </p:cNvPr>
          <p:cNvSpPr txBox="1"/>
          <p:nvPr/>
        </p:nvSpPr>
        <p:spPr>
          <a:xfrm>
            <a:off x="9742333" y="6517442"/>
            <a:ext cx="45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E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46C42A9-2D98-45C9-ABBF-28D1F615A87C}"/>
              </a:ext>
            </a:extLst>
          </p:cNvPr>
          <p:cNvGrpSpPr/>
          <p:nvPr/>
        </p:nvGrpSpPr>
        <p:grpSpPr>
          <a:xfrm>
            <a:off x="533400" y="295209"/>
            <a:ext cx="6805498" cy="5676557"/>
            <a:chOff x="533400" y="295209"/>
            <a:chExt cx="6805498" cy="5676557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8A18FEB9-A0D9-4D0D-A82C-E20BDAA3F993}"/>
                </a:ext>
              </a:extLst>
            </p:cNvPr>
            <p:cNvSpPr/>
            <p:nvPr/>
          </p:nvSpPr>
          <p:spPr>
            <a:xfrm>
              <a:off x="533400" y="596900"/>
              <a:ext cx="2984500" cy="5067300"/>
            </a:xfrm>
            <a:custGeom>
              <a:avLst/>
              <a:gdLst>
                <a:gd name="connsiteX0" fmla="*/ 38100 w 2984500"/>
                <a:gd name="connsiteY0" fmla="*/ 0 h 5067300"/>
                <a:gd name="connsiteX1" fmla="*/ 2984500 w 2984500"/>
                <a:gd name="connsiteY1" fmla="*/ 0 h 5067300"/>
                <a:gd name="connsiteX2" fmla="*/ 2984500 w 2984500"/>
                <a:gd name="connsiteY2" fmla="*/ 5067300 h 5067300"/>
                <a:gd name="connsiteX3" fmla="*/ 0 w 2984500"/>
                <a:gd name="connsiteY3" fmla="*/ 5067300 h 5067300"/>
                <a:gd name="connsiteX4" fmla="*/ 0 w 2984500"/>
                <a:gd name="connsiteY4" fmla="*/ 3975100 h 5067300"/>
                <a:gd name="connsiteX5" fmla="*/ 1625600 w 2984500"/>
                <a:gd name="connsiteY5" fmla="*/ 3987800 h 5067300"/>
                <a:gd name="connsiteX6" fmla="*/ 1625600 w 2984500"/>
                <a:gd name="connsiteY6" fmla="*/ 2946400 h 5067300"/>
                <a:gd name="connsiteX7" fmla="*/ 114300 w 2984500"/>
                <a:gd name="connsiteY7" fmla="*/ 2959100 h 5067300"/>
                <a:gd name="connsiteX8" fmla="*/ 114300 w 2984500"/>
                <a:gd name="connsiteY8" fmla="*/ 1879600 h 5067300"/>
                <a:gd name="connsiteX9" fmla="*/ 1638300 w 2984500"/>
                <a:gd name="connsiteY9" fmla="*/ 1892300 h 5067300"/>
                <a:gd name="connsiteX10" fmla="*/ 1638300 w 2984500"/>
                <a:gd name="connsiteY10" fmla="*/ 1092200 h 5067300"/>
                <a:gd name="connsiteX11" fmla="*/ 25400 w 2984500"/>
                <a:gd name="connsiteY11" fmla="*/ 1079500 h 5067300"/>
                <a:gd name="connsiteX12" fmla="*/ 38100 w 2984500"/>
                <a:gd name="connsiteY12" fmla="*/ 0 h 50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4500" h="5067300">
                  <a:moveTo>
                    <a:pt x="38100" y="0"/>
                  </a:moveTo>
                  <a:lnTo>
                    <a:pt x="2984500" y="0"/>
                  </a:lnTo>
                  <a:lnTo>
                    <a:pt x="2984500" y="5067300"/>
                  </a:lnTo>
                  <a:lnTo>
                    <a:pt x="0" y="5067300"/>
                  </a:lnTo>
                  <a:lnTo>
                    <a:pt x="0" y="3975100"/>
                  </a:lnTo>
                  <a:lnTo>
                    <a:pt x="1625600" y="3987800"/>
                  </a:lnTo>
                  <a:lnTo>
                    <a:pt x="1625600" y="2946400"/>
                  </a:lnTo>
                  <a:lnTo>
                    <a:pt x="114300" y="2959100"/>
                  </a:lnTo>
                  <a:lnTo>
                    <a:pt x="114300" y="1879600"/>
                  </a:lnTo>
                  <a:lnTo>
                    <a:pt x="1638300" y="1892300"/>
                  </a:lnTo>
                  <a:lnTo>
                    <a:pt x="1638300" y="1092200"/>
                  </a:lnTo>
                  <a:lnTo>
                    <a:pt x="25400" y="1079500"/>
                  </a:lnTo>
                  <a:lnTo>
                    <a:pt x="3810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ED2ACA80-D34C-4473-B770-7EA72D97B54B}"/>
                </a:ext>
              </a:extLst>
            </p:cNvPr>
            <p:cNvSpPr/>
            <p:nvPr/>
          </p:nvSpPr>
          <p:spPr>
            <a:xfrm flipH="1">
              <a:off x="4051144" y="596900"/>
              <a:ext cx="2984500" cy="5067300"/>
            </a:xfrm>
            <a:custGeom>
              <a:avLst/>
              <a:gdLst>
                <a:gd name="connsiteX0" fmla="*/ 38100 w 2984500"/>
                <a:gd name="connsiteY0" fmla="*/ 0 h 5067300"/>
                <a:gd name="connsiteX1" fmla="*/ 2984500 w 2984500"/>
                <a:gd name="connsiteY1" fmla="*/ 0 h 5067300"/>
                <a:gd name="connsiteX2" fmla="*/ 2984500 w 2984500"/>
                <a:gd name="connsiteY2" fmla="*/ 5067300 h 5067300"/>
                <a:gd name="connsiteX3" fmla="*/ 0 w 2984500"/>
                <a:gd name="connsiteY3" fmla="*/ 5067300 h 5067300"/>
                <a:gd name="connsiteX4" fmla="*/ 0 w 2984500"/>
                <a:gd name="connsiteY4" fmla="*/ 3975100 h 5067300"/>
                <a:gd name="connsiteX5" fmla="*/ 1625600 w 2984500"/>
                <a:gd name="connsiteY5" fmla="*/ 3987800 h 5067300"/>
                <a:gd name="connsiteX6" fmla="*/ 1625600 w 2984500"/>
                <a:gd name="connsiteY6" fmla="*/ 2946400 h 5067300"/>
                <a:gd name="connsiteX7" fmla="*/ 114300 w 2984500"/>
                <a:gd name="connsiteY7" fmla="*/ 2959100 h 5067300"/>
                <a:gd name="connsiteX8" fmla="*/ 114300 w 2984500"/>
                <a:gd name="connsiteY8" fmla="*/ 1879600 h 5067300"/>
                <a:gd name="connsiteX9" fmla="*/ 1638300 w 2984500"/>
                <a:gd name="connsiteY9" fmla="*/ 1892300 h 5067300"/>
                <a:gd name="connsiteX10" fmla="*/ 1638300 w 2984500"/>
                <a:gd name="connsiteY10" fmla="*/ 1092200 h 5067300"/>
                <a:gd name="connsiteX11" fmla="*/ 25400 w 2984500"/>
                <a:gd name="connsiteY11" fmla="*/ 1079500 h 5067300"/>
                <a:gd name="connsiteX12" fmla="*/ 38100 w 2984500"/>
                <a:gd name="connsiteY12" fmla="*/ 0 h 50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4500" h="5067300">
                  <a:moveTo>
                    <a:pt x="38100" y="0"/>
                  </a:moveTo>
                  <a:lnTo>
                    <a:pt x="2984500" y="0"/>
                  </a:lnTo>
                  <a:lnTo>
                    <a:pt x="2984500" y="5067300"/>
                  </a:lnTo>
                  <a:lnTo>
                    <a:pt x="0" y="5067300"/>
                  </a:lnTo>
                  <a:lnTo>
                    <a:pt x="0" y="3975100"/>
                  </a:lnTo>
                  <a:lnTo>
                    <a:pt x="1625600" y="3987800"/>
                  </a:lnTo>
                  <a:lnTo>
                    <a:pt x="1625600" y="2946400"/>
                  </a:lnTo>
                  <a:lnTo>
                    <a:pt x="114300" y="2959100"/>
                  </a:lnTo>
                  <a:lnTo>
                    <a:pt x="114300" y="1879600"/>
                  </a:lnTo>
                  <a:lnTo>
                    <a:pt x="1638300" y="1892300"/>
                  </a:lnTo>
                  <a:lnTo>
                    <a:pt x="1638300" y="1092200"/>
                  </a:lnTo>
                  <a:lnTo>
                    <a:pt x="25400" y="1079500"/>
                  </a:lnTo>
                  <a:lnTo>
                    <a:pt x="3810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FD29BECF-6D7C-4E23-860D-674ED814B68E}"/>
                </a:ext>
              </a:extLst>
            </p:cNvPr>
            <p:cNvSpPr/>
            <p:nvPr/>
          </p:nvSpPr>
          <p:spPr>
            <a:xfrm>
              <a:off x="5476338" y="5831779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Triángulo isósceles 12">
              <a:extLst>
                <a:ext uri="{FF2B5EF4-FFF2-40B4-BE49-F238E27FC236}">
                  <a16:creationId xmlns:a16="http://schemas.microsoft.com/office/drawing/2014/main" id="{B51EDEAC-0B4F-43B4-AA07-3795E23B4674}"/>
                </a:ext>
              </a:extLst>
            </p:cNvPr>
            <p:cNvSpPr/>
            <p:nvPr/>
          </p:nvSpPr>
          <p:spPr>
            <a:xfrm>
              <a:off x="7156628" y="1075420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55B6A43F-A8CF-414D-AA33-D07C97DBB82F}"/>
                </a:ext>
              </a:extLst>
            </p:cNvPr>
            <p:cNvSpPr/>
            <p:nvPr/>
          </p:nvSpPr>
          <p:spPr>
            <a:xfrm>
              <a:off x="5476338" y="295209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2062976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BACFE6E-45B8-41FA-92D2-015435A20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4255F32-18B3-4654-9706-98C1BBC0F987}"/>
              </a:ext>
            </a:extLst>
          </p:cNvPr>
          <p:cNvSpPr txBox="1"/>
          <p:nvPr/>
        </p:nvSpPr>
        <p:spPr>
          <a:xfrm>
            <a:off x="9742333" y="6517442"/>
            <a:ext cx="45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E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8FCEC3F-F3DB-4153-9137-701BB0703D7D}"/>
              </a:ext>
            </a:extLst>
          </p:cNvPr>
          <p:cNvGrpSpPr/>
          <p:nvPr/>
        </p:nvGrpSpPr>
        <p:grpSpPr>
          <a:xfrm>
            <a:off x="426564" y="268224"/>
            <a:ext cx="7998108" cy="6766560"/>
            <a:chOff x="426564" y="268224"/>
            <a:chExt cx="7998108" cy="6766560"/>
          </a:xfrm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14D0B352-5BC3-4CEA-9AD9-C4A45149AA65}"/>
                </a:ext>
              </a:extLst>
            </p:cNvPr>
            <p:cNvSpPr/>
            <p:nvPr/>
          </p:nvSpPr>
          <p:spPr>
            <a:xfrm>
              <a:off x="438912" y="4949952"/>
              <a:ext cx="7363968" cy="2084832"/>
            </a:xfrm>
            <a:custGeom>
              <a:avLst/>
              <a:gdLst>
                <a:gd name="connsiteX0" fmla="*/ 316992 w 7363968"/>
                <a:gd name="connsiteY0" fmla="*/ 304800 h 2084832"/>
                <a:gd name="connsiteX1" fmla="*/ 487680 w 7363968"/>
                <a:gd name="connsiteY1" fmla="*/ 0 h 2084832"/>
                <a:gd name="connsiteX2" fmla="*/ 1170432 w 7363968"/>
                <a:gd name="connsiteY2" fmla="*/ 0 h 2084832"/>
                <a:gd name="connsiteX3" fmla="*/ 1341120 w 7363968"/>
                <a:gd name="connsiteY3" fmla="*/ 316992 h 2084832"/>
                <a:gd name="connsiteX4" fmla="*/ 1524000 w 7363968"/>
                <a:gd name="connsiteY4" fmla="*/ 0 h 2084832"/>
                <a:gd name="connsiteX5" fmla="*/ 2804160 w 7363968"/>
                <a:gd name="connsiteY5" fmla="*/ 0 h 2084832"/>
                <a:gd name="connsiteX6" fmla="*/ 2974848 w 7363968"/>
                <a:gd name="connsiteY6" fmla="*/ 316992 h 2084832"/>
                <a:gd name="connsiteX7" fmla="*/ 3157728 w 7363968"/>
                <a:gd name="connsiteY7" fmla="*/ 0 h 2084832"/>
                <a:gd name="connsiteX8" fmla="*/ 3852672 w 7363968"/>
                <a:gd name="connsiteY8" fmla="*/ 0 h 2084832"/>
                <a:gd name="connsiteX9" fmla="*/ 4059936 w 7363968"/>
                <a:gd name="connsiteY9" fmla="*/ 316992 h 2084832"/>
                <a:gd name="connsiteX10" fmla="*/ 4218432 w 7363968"/>
                <a:gd name="connsiteY10" fmla="*/ 0 h 2084832"/>
                <a:gd name="connsiteX11" fmla="*/ 6888480 w 7363968"/>
                <a:gd name="connsiteY11" fmla="*/ 0 h 2084832"/>
                <a:gd name="connsiteX12" fmla="*/ 7046976 w 7363968"/>
                <a:gd name="connsiteY12" fmla="*/ 304800 h 2084832"/>
                <a:gd name="connsiteX13" fmla="*/ 7363968 w 7363968"/>
                <a:gd name="connsiteY13" fmla="*/ 487680 h 2084832"/>
                <a:gd name="connsiteX14" fmla="*/ 7363968 w 7363968"/>
                <a:gd name="connsiteY14" fmla="*/ 1584960 h 2084832"/>
                <a:gd name="connsiteX15" fmla="*/ 7046976 w 7363968"/>
                <a:gd name="connsiteY15" fmla="*/ 1755648 h 2084832"/>
                <a:gd name="connsiteX16" fmla="*/ 6864096 w 7363968"/>
                <a:gd name="connsiteY16" fmla="*/ 2072640 h 2084832"/>
                <a:gd name="connsiteX17" fmla="*/ 4230624 w 7363968"/>
                <a:gd name="connsiteY17" fmla="*/ 2084832 h 2084832"/>
                <a:gd name="connsiteX18" fmla="*/ 4059936 w 7363968"/>
                <a:gd name="connsiteY18" fmla="*/ 1755648 h 2084832"/>
                <a:gd name="connsiteX19" fmla="*/ 3877056 w 7363968"/>
                <a:gd name="connsiteY19" fmla="*/ 2072640 h 2084832"/>
                <a:gd name="connsiteX20" fmla="*/ 3157728 w 7363968"/>
                <a:gd name="connsiteY20" fmla="*/ 2072640 h 2084832"/>
                <a:gd name="connsiteX21" fmla="*/ 2962656 w 7363968"/>
                <a:gd name="connsiteY21" fmla="*/ 1755648 h 2084832"/>
                <a:gd name="connsiteX22" fmla="*/ 2816352 w 7363968"/>
                <a:gd name="connsiteY22" fmla="*/ 2084832 h 2084832"/>
                <a:gd name="connsiteX23" fmla="*/ 1499616 w 7363968"/>
                <a:gd name="connsiteY23" fmla="*/ 2072640 h 2084832"/>
                <a:gd name="connsiteX24" fmla="*/ 1341120 w 7363968"/>
                <a:gd name="connsiteY24" fmla="*/ 1755648 h 2084832"/>
                <a:gd name="connsiteX25" fmla="*/ 1182624 w 7363968"/>
                <a:gd name="connsiteY25" fmla="*/ 2084832 h 2084832"/>
                <a:gd name="connsiteX26" fmla="*/ 487680 w 7363968"/>
                <a:gd name="connsiteY26" fmla="*/ 2084832 h 2084832"/>
                <a:gd name="connsiteX27" fmla="*/ 329184 w 7363968"/>
                <a:gd name="connsiteY27" fmla="*/ 1755648 h 2084832"/>
                <a:gd name="connsiteX28" fmla="*/ 24384 w 7363968"/>
                <a:gd name="connsiteY28" fmla="*/ 1584960 h 2084832"/>
                <a:gd name="connsiteX29" fmla="*/ 0 w 7363968"/>
                <a:gd name="connsiteY29" fmla="*/ 512064 h 2084832"/>
                <a:gd name="connsiteX30" fmla="*/ 316992 w 7363968"/>
                <a:gd name="connsiteY30" fmla="*/ 304800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63968" h="2084832">
                  <a:moveTo>
                    <a:pt x="316992" y="304800"/>
                  </a:moveTo>
                  <a:lnTo>
                    <a:pt x="487680" y="0"/>
                  </a:lnTo>
                  <a:lnTo>
                    <a:pt x="1170432" y="0"/>
                  </a:lnTo>
                  <a:lnTo>
                    <a:pt x="1341120" y="316992"/>
                  </a:lnTo>
                  <a:lnTo>
                    <a:pt x="1524000" y="0"/>
                  </a:lnTo>
                  <a:lnTo>
                    <a:pt x="2804160" y="0"/>
                  </a:lnTo>
                  <a:lnTo>
                    <a:pt x="2974848" y="316992"/>
                  </a:lnTo>
                  <a:lnTo>
                    <a:pt x="3157728" y="0"/>
                  </a:lnTo>
                  <a:lnTo>
                    <a:pt x="3852672" y="0"/>
                  </a:lnTo>
                  <a:lnTo>
                    <a:pt x="4059936" y="316992"/>
                  </a:lnTo>
                  <a:lnTo>
                    <a:pt x="4218432" y="0"/>
                  </a:lnTo>
                  <a:lnTo>
                    <a:pt x="6888480" y="0"/>
                  </a:lnTo>
                  <a:lnTo>
                    <a:pt x="7046976" y="304800"/>
                  </a:lnTo>
                  <a:lnTo>
                    <a:pt x="7363968" y="487680"/>
                  </a:lnTo>
                  <a:lnTo>
                    <a:pt x="7363968" y="1584960"/>
                  </a:lnTo>
                  <a:lnTo>
                    <a:pt x="7046976" y="1755648"/>
                  </a:lnTo>
                  <a:lnTo>
                    <a:pt x="6864096" y="2072640"/>
                  </a:lnTo>
                  <a:lnTo>
                    <a:pt x="4230624" y="2084832"/>
                  </a:lnTo>
                  <a:lnTo>
                    <a:pt x="4059936" y="1755648"/>
                  </a:lnTo>
                  <a:lnTo>
                    <a:pt x="3877056" y="2072640"/>
                  </a:lnTo>
                  <a:lnTo>
                    <a:pt x="3157728" y="2072640"/>
                  </a:lnTo>
                  <a:lnTo>
                    <a:pt x="2962656" y="1755648"/>
                  </a:lnTo>
                  <a:lnTo>
                    <a:pt x="2816352" y="2084832"/>
                  </a:lnTo>
                  <a:lnTo>
                    <a:pt x="1499616" y="2072640"/>
                  </a:lnTo>
                  <a:lnTo>
                    <a:pt x="1341120" y="1755648"/>
                  </a:lnTo>
                  <a:lnTo>
                    <a:pt x="1182624" y="2084832"/>
                  </a:lnTo>
                  <a:lnTo>
                    <a:pt x="487680" y="2084832"/>
                  </a:lnTo>
                  <a:lnTo>
                    <a:pt x="329184" y="1755648"/>
                  </a:lnTo>
                  <a:lnTo>
                    <a:pt x="24384" y="1584960"/>
                  </a:lnTo>
                  <a:lnTo>
                    <a:pt x="0" y="512064"/>
                  </a:lnTo>
                  <a:lnTo>
                    <a:pt x="316992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90E2E427-BEFF-4EA5-8DD4-1421B745EDBA}"/>
                </a:ext>
              </a:extLst>
            </p:cNvPr>
            <p:cNvSpPr/>
            <p:nvPr/>
          </p:nvSpPr>
          <p:spPr>
            <a:xfrm>
              <a:off x="426720" y="2609088"/>
              <a:ext cx="7924800" cy="2084832"/>
            </a:xfrm>
            <a:custGeom>
              <a:avLst/>
              <a:gdLst>
                <a:gd name="connsiteX0" fmla="*/ 329184 w 7924800"/>
                <a:gd name="connsiteY0" fmla="*/ 304800 h 2084832"/>
                <a:gd name="connsiteX1" fmla="*/ 499872 w 7924800"/>
                <a:gd name="connsiteY1" fmla="*/ 0 h 2084832"/>
                <a:gd name="connsiteX2" fmla="*/ 1231392 w 7924800"/>
                <a:gd name="connsiteY2" fmla="*/ 0 h 2084832"/>
                <a:gd name="connsiteX3" fmla="*/ 1402080 w 7924800"/>
                <a:gd name="connsiteY3" fmla="*/ 316992 h 2084832"/>
                <a:gd name="connsiteX4" fmla="*/ 1584960 w 7924800"/>
                <a:gd name="connsiteY4" fmla="*/ 0 h 2084832"/>
                <a:gd name="connsiteX5" fmla="*/ 2828544 w 7924800"/>
                <a:gd name="connsiteY5" fmla="*/ 0 h 2084832"/>
                <a:gd name="connsiteX6" fmla="*/ 3023616 w 7924800"/>
                <a:gd name="connsiteY6" fmla="*/ 316992 h 2084832"/>
                <a:gd name="connsiteX7" fmla="*/ 3230880 w 7924800"/>
                <a:gd name="connsiteY7" fmla="*/ 0 h 2084832"/>
                <a:gd name="connsiteX8" fmla="*/ 3608832 w 7924800"/>
                <a:gd name="connsiteY8" fmla="*/ 0 h 2084832"/>
                <a:gd name="connsiteX9" fmla="*/ 3803904 w 7924800"/>
                <a:gd name="connsiteY9" fmla="*/ 316992 h 2084832"/>
                <a:gd name="connsiteX10" fmla="*/ 4011168 w 7924800"/>
                <a:gd name="connsiteY10" fmla="*/ 0 h 2084832"/>
                <a:gd name="connsiteX11" fmla="*/ 5132832 w 7924800"/>
                <a:gd name="connsiteY11" fmla="*/ 0 h 2084832"/>
                <a:gd name="connsiteX12" fmla="*/ 5340096 w 7924800"/>
                <a:gd name="connsiteY12" fmla="*/ 304800 h 2084832"/>
                <a:gd name="connsiteX13" fmla="*/ 5498592 w 7924800"/>
                <a:gd name="connsiteY13" fmla="*/ 0 h 2084832"/>
                <a:gd name="connsiteX14" fmla="*/ 6230112 w 7924800"/>
                <a:gd name="connsiteY14" fmla="*/ 0 h 2084832"/>
                <a:gd name="connsiteX15" fmla="*/ 6412992 w 7924800"/>
                <a:gd name="connsiteY15" fmla="*/ 316992 h 2084832"/>
                <a:gd name="connsiteX16" fmla="*/ 6595872 w 7924800"/>
                <a:gd name="connsiteY16" fmla="*/ 0 h 2084832"/>
                <a:gd name="connsiteX17" fmla="*/ 7741920 w 7924800"/>
                <a:gd name="connsiteY17" fmla="*/ 0 h 2084832"/>
                <a:gd name="connsiteX18" fmla="*/ 7912608 w 7924800"/>
                <a:gd name="connsiteY18" fmla="*/ 316992 h 2084832"/>
                <a:gd name="connsiteX19" fmla="*/ 7924800 w 7924800"/>
                <a:gd name="connsiteY19" fmla="*/ 1755648 h 2084832"/>
                <a:gd name="connsiteX20" fmla="*/ 7729728 w 7924800"/>
                <a:gd name="connsiteY20" fmla="*/ 2072640 h 2084832"/>
                <a:gd name="connsiteX21" fmla="*/ 6595872 w 7924800"/>
                <a:gd name="connsiteY21" fmla="*/ 2060448 h 2084832"/>
                <a:gd name="connsiteX22" fmla="*/ 6400800 w 7924800"/>
                <a:gd name="connsiteY22" fmla="*/ 1755648 h 2084832"/>
                <a:gd name="connsiteX23" fmla="*/ 6242304 w 7924800"/>
                <a:gd name="connsiteY23" fmla="*/ 2072640 h 2084832"/>
                <a:gd name="connsiteX24" fmla="*/ 5486400 w 7924800"/>
                <a:gd name="connsiteY24" fmla="*/ 2072640 h 2084832"/>
                <a:gd name="connsiteX25" fmla="*/ 5327904 w 7924800"/>
                <a:gd name="connsiteY25" fmla="*/ 1755648 h 2084832"/>
                <a:gd name="connsiteX26" fmla="*/ 5145024 w 7924800"/>
                <a:gd name="connsiteY26" fmla="*/ 2084832 h 2084832"/>
                <a:gd name="connsiteX27" fmla="*/ 3998976 w 7924800"/>
                <a:gd name="connsiteY27" fmla="*/ 2072640 h 2084832"/>
                <a:gd name="connsiteX28" fmla="*/ 3803904 w 7924800"/>
                <a:gd name="connsiteY28" fmla="*/ 1755648 h 2084832"/>
                <a:gd name="connsiteX29" fmla="*/ 3633216 w 7924800"/>
                <a:gd name="connsiteY29" fmla="*/ 2072640 h 2084832"/>
                <a:gd name="connsiteX30" fmla="*/ 3206496 w 7924800"/>
                <a:gd name="connsiteY30" fmla="*/ 2072640 h 2084832"/>
                <a:gd name="connsiteX31" fmla="*/ 3023616 w 7924800"/>
                <a:gd name="connsiteY31" fmla="*/ 1755648 h 2084832"/>
                <a:gd name="connsiteX32" fmla="*/ 2840736 w 7924800"/>
                <a:gd name="connsiteY32" fmla="*/ 2072640 h 2084832"/>
                <a:gd name="connsiteX33" fmla="*/ 1560576 w 7924800"/>
                <a:gd name="connsiteY33" fmla="*/ 2072640 h 2084832"/>
                <a:gd name="connsiteX34" fmla="*/ 1402080 w 7924800"/>
                <a:gd name="connsiteY34" fmla="*/ 1755648 h 2084832"/>
                <a:gd name="connsiteX35" fmla="*/ 1231392 w 7924800"/>
                <a:gd name="connsiteY35" fmla="*/ 2072640 h 2084832"/>
                <a:gd name="connsiteX36" fmla="*/ 487680 w 7924800"/>
                <a:gd name="connsiteY36" fmla="*/ 2072640 h 2084832"/>
                <a:gd name="connsiteX37" fmla="*/ 341376 w 7924800"/>
                <a:gd name="connsiteY37" fmla="*/ 1755648 h 2084832"/>
                <a:gd name="connsiteX38" fmla="*/ 12192 w 7924800"/>
                <a:gd name="connsiteY38" fmla="*/ 1584960 h 2084832"/>
                <a:gd name="connsiteX39" fmla="*/ 0 w 7924800"/>
                <a:gd name="connsiteY39" fmla="*/ 487680 h 2084832"/>
                <a:gd name="connsiteX40" fmla="*/ 329184 w 7924800"/>
                <a:gd name="connsiteY40" fmla="*/ 304800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924800" h="2084832">
                  <a:moveTo>
                    <a:pt x="329184" y="304800"/>
                  </a:moveTo>
                  <a:lnTo>
                    <a:pt x="499872" y="0"/>
                  </a:lnTo>
                  <a:lnTo>
                    <a:pt x="1231392" y="0"/>
                  </a:lnTo>
                  <a:lnTo>
                    <a:pt x="1402080" y="316992"/>
                  </a:lnTo>
                  <a:lnTo>
                    <a:pt x="1584960" y="0"/>
                  </a:lnTo>
                  <a:lnTo>
                    <a:pt x="2828544" y="0"/>
                  </a:lnTo>
                  <a:lnTo>
                    <a:pt x="3023616" y="316992"/>
                  </a:lnTo>
                  <a:lnTo>
                    <a:pt x="3230880" y="0"/>
                  </a:lnTo>
                  <a:lnTo>
                    <a:pt x="3608832" y="0"/>
                  </a:lnTo>
                  <a:lnTo>
                    <a:pt x="3803904" y="316992"/>
                  </a:lnTo>
                  <a:lnTo>
                    <a:pt x="4011168" y="0"/>
                  </a:lnTo>
                  <a:lnTo>
                    <a:pt x="5132832" y="0"/>
                  </a:lnTo>
                  <a:lnTo>
                    <a:pt x="5340096" y="304800"/>
                  </a:lnTo>
                  <a:lnTo>
                    <a:pt x="5498592" y="0"/>
                  </a:lnTo>
                  <a:lnTo>
                    <a:pt x="6230112" y="0"/>
                  </a:lnTo>
                  <a:lnTo>
                    <a:pt x="6412992" y="316992"/>
                  </a:lnTo>
                  <a:lnTo>
                    <a:pt x="6595872" y="0"/>
                  </a:lnTo>
                  <a:lnTo>
                    <a:pt x="7741920" y="0"/>
                  </a:lnTo>
                  <a:lnTo>
                    <a:pt x="7912608" y="316992"/>
                  </a:lnTo>
                  <a:lnTo>
                    <a:pt x="7924800" y="1755648"/>
                  </a:lnTo>
                  <a:lnTo>
                    <a:pt x="7729728" y="2072640"/>
                  </a:lnTo>
                  <a:lnTo>
                    <a:pt x="6595872" y="2060448"/>
                  </a:lnTo>
                  <a:lnTo>
                    <a:pt x="6400800" y="1755648"/>
                  </a:lnTo>
                  <a:lnTo>
                    <a:pt x="6242304" y="2072640"/>
                  </a:lnTo>
                  <a:lnTo>
                    <a:pt x="5486400" y="2072640"/>
                  </a:lnTo>
                  <a:lnTo>
                    <a:pt x="5327904" y="1755648"/>
                  </a:lnTo>
                  <a:lnTo>
                    <a:pt x="5145024" y="2084832"/>
                  </a:lnTo>
                  <a:lnTo>
                    <a:pt x="3998976" y="2072640"/>
                  </a:lnTo>
                  <a:lnTo>
                    <a:pt x="3803904" y="1755648"/>
                  </a:lnTo>
                  <a:lnTo>
                    <a:pt x="3633216" y="2072640"/>
                  </a:lnTo>
                  <a:lnTo>
                    <a:pt x="3206496" y="2072640"/>
                  </a:lnTo>
                  <a:lnTo>
                    <a:pt x="3023616" y="1755648"/>
                  </a:lnTo>
                  <a:lnTo>
                    <a:pt x="2840736" y="2072640"/>
                  </a:lnTo>
                  <a:lnTo>
                    <a:pt x="1560576" y="2072640"/>
                  </a:lnTo>
                  <a:lnTo>
                    <a:pt x="1402080" y="1755648"/>
                  </a:lnTo>
                  <a:lnTo>
                    <a:pt x="1231392" y="2072640"/>
                  </a:lnTo>
                  <a:lnTo>
                    <a:pt x="487680" y="2072640"/>
                  </a:lnTo>
                  <a:lnTo>
                    <a:pt x="341376" y="1755648"/>
                  </a:lnTo>
                  <a:lnTo>
                    <a:pt x="12192" y="1584960"/>
                  </a:lnTo>
                  <a:lnTo>
                    <a:pt x="0" y="487680"/>
                  </a:lnTo>
                  <a:lnTo>
                    <a:pt x="329184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" name="Forma libre: forma 1">
              <a:extLst>
                <a:ext uri="{FF2B5EF4-FFF2-40B4-BE49-F238E27FC236}">
                  <a16:creationId xmlns:a16="http://schemas.microsoft.com/office/drawing/2014/main" id="{49261010-822D-413B-93FC-5069F4FC6A6B}"/>
                </a:ext>
              </a:extLst>
            </p:cNvPr>
            <p:cNvSpPr/>
            <p:nvPr/>
          </p:nvSpPr>
          <p:spPr>
            <a:xfrm>
              <a:off x="426720" y="268224"/>
              <a:ext cx="7997952" cy="2072640"/>
            </a:xfrm>
            <a:custGeom>
              <a:avLst/>
              <a:gdLst>
                <a:gd name="connsiteX0" fmla="*/ 12192 w 7997952"/>
                <a:gd name="connsiteY0" fmla="*/ 304800 h 2072640"/>
                <a:gd name="connsiteX1" fmla="*/ 207264 w 7997952"/>
                <a:gd name="connsiteY1" fmla="*/ 0 h 2072640"/>
                <a:gd name="connsiteX2" fmla="*/ 4876800 w 7997952"/>
                <a:gd name="connsiteY2" fmla="*/ 0 h 2072640"/>
                <a:gd name="connsiteX3" fmla="*/ 5047488 w 7997952"/>
                <a:gd name="connsiteY3" fmla="*/ 316992 h 2072640"/>
                <a:gd name="connsiteX4" fmla="*/ 5230368 w 7997952"/>
                <a:gd name="connsiteY4" fmla="*/ 0 h 2072640"/>
                <a:gd name="connsiteX5" fmla="*/ 7827264 w 7997952"/>
                <a:gd name="connsiteY5" fmla="*/ 0 h 2072640"/>
                <a:gd name="connsiteX6" fmla="*/ 7997952 w 7997952"/>
                <a:gd name="connsiteY6" fmla="*/ 316992 h 2072640"/>
                <a:gd name="connsiteX7" fmla="*/ 7997952 w 7997952"/>
                <a:gd name="connsiteY7" fmla="*/ 1743456 h 2072640"/>
                <a:gd name="connsiteX8" fmla="*/ 7827264 w 7997952"/>
                <a:gd name="connsiteY8" fmla="*/ 2072640 h 2072640"/>
                <a:gd name="connsiteX9" fmla="*/ 5230368 w 7997952"/>
                <a:gd name="connsiteY9" fmla="*/ 2072640 h 2072640"/>
                <a:gd name="connsiteX10" fmla="*/ 5047488 w 7997952"/>
                <a:gd name="connsiteY10" fmla="*/ 1755648 h 2072640"/>
                <a:gd name="connsiteX11" fmla="*/ 4876800 w 7997952"/>
                <a:gd name="connsiteY11" fmla="*/ 2072640 h 2072640"/>
                <a:gd name="connsiteX12" fmla="*/ 170688 w 7997952"/>
                <a:gd name="connsiteY12" fmla="*/ 2072640 h 2072640"/>
                <a:gd name="connsiteX13" fmla="*/ 0 w 7997952"/>
                <a:gd name="connsiteY13" fmla="*/ 1755648 h 2072640"/>
                <a:gd name="connsiteX14" fmla="*/ 12192 w 7997952"/>
                <a:gd name="connsiteY14" fmla="*/ 304800 h 20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997952" h="2072640">
                  <a:moveTo>
                    <a:pt x="12192" y="304800"/>
                  </a:moveTo>
                  <a:lnTo>
                    <a:pt x="207264" y="0"/>
                  </a:lnTo>
                  <a:lnTo>
                    <a:pt x="4876800" y="0"/>
                  </a:lnTo>
                  <a:lnTo>
                    <a:pt x="5047488" y="316992"/>
                  </a:lnTo>
                  <a:lnTo>
                    <a:pt x="5230368" y="0"/>
                  </a:lnTo>
                  <a:lnTo>
                    <a:pt x="7827264" y="0"/>
                  </a:lnTo>
                  <a:lnTo>
                    <a:pt x="7997952" y="316992"/>
                  </a:lnTo>
                  <a:lnTo>
                    <a:pt x="7997952" y="1743456"/>
                  </a:lnTo>
                  <a:lnTo>
                    <a:pt x="7827264" y="2072640"/>
                  </a:lnTo>
                  <a:lnTo>
                    <a:pt x="5230368" y="2072640"/>
                  </a:lnTo>
                  <a:lnTo>
                    <a:pt x="5047488" y="1755648"/>
                  </a:lnTo>
                  <a:lnTo>
                    <a:pt x="4876800" y="2072640"/>
                  </a:lnTo>
                  <a:lnTo>
                    <a:pt x="170688" y="2072640"/>
                  </a:lnTo>
                  <a:lnTo>
                    <a:pt x="0" y="1755648"/>
                  </a:lnTo>
                  <a:lnTo>
                    <a:pt x="12192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F7ACA3FE-6AE5-4F36-A33F-DBBEAEAED65E}"/>
                </a:ext>
              </a:extLst>
            </p:cNvPr>
            <p:cNvSpPr/>
            <p:nvPr/>
          </p:nvSpPr>
          <p:spPr>
            <a:xfrm rot="16200000">
              <a:off x="3351450" y="2610928"/>
              <a:ext cx="1512000" cy="6732499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C8E310CC-AD22-4773-8205-D4E6899B7F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3651" y="5178440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A8C5E009-5989-4974-89A2-B7FF5A3E05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6851" y="5190632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8960F46-6C73-419F-AE1D-22B1E53394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4835" y="5190632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83A4510-9EA4-462E-B32B-865C5D8A6AE5}"/>
                </a:ext>
              </a:extLst>
            </p:cNvPr>
            <p:cNvSpPr/>
            <p:nvPr/>
          </p:nvSpPr>
          <p:spPr>
            <a:xfrm rot="16200000">
              <a:off x="3809907" y="-146306"/>
              <a:ext cx="1512000" cy="7571236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DA886A95-338A-4FE1-8825-44E34A945F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2803" y="2883312"/>
              <a:ext cx="0" cy="1488424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58059CE7-0A85-43F5-B17F-4154D16D11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1619" y="2858928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8A2F21EC-66CA-490C-8556-002ADB25EE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3715" y="2858928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E83B1FDF-9513-43EB-9FFB-26A55D0B78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427" y="2858928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97D2581D-3C2D-4CA7-998D-CE9E15041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1891" y="2864958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444234F7-63C2-4A01-9E33-A52A3C84987E}"/>
                </a:ext>
              </a:extLst>
            </p:cNvPr>
            <p:cNvSpPr/>
            <p:nvPr/>
          </p:nvSpPr>
          <p:spPr>
            <a:xfrm rot="16200000">
              <a:off x="3669540" y="-2696218"/>
              <a:ext cx="1512000" cy="7997952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582D5219-298E-4EBE-9F16-8ACB81CC68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5107" y="522373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F29AE7EA-033E-4F4B-B85B-807C8F4DC977}"/>
                </a:ext>
              </a:extLst>
            </p:cNvPr>
            <p:cNvSpPr/>
            <p:nvPr/>
          </p:nvSpPr>
          <p:spPr>
            <a:xfrm>
              <a:off x="5903058" y="5023168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90F7EE78-DF14-4746-8198-6925E87169E7}"/>
                </a:ext>
              </a:extLst>
            </p:cNvPr>
            <p:cNvSpPr/>
            <p:nvPr/>
          </p:nvSpPr>
          <p:spPr>
            <a:xfrm>
              <a:off x="5903058" y="6789860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Triángulo isósceles 21">
              <a:extLst>
                <a:ext uri="{FF2B5EF4-FFF2-40B4-BE49-F238E27FC236}">
                  <a16:creationId xmlns:a16="http://schemas.microsoft.com/office/drawing/2014/main" id="{F8AB464D-6B98-4575-90F0-E68567A4497E}"/>
                </a:ext>
              </a:extLst>
            </p:cNvPr>
            <p:cNvSpPr/>
            <p:nvPr/>
          </p:nvSpPr>
          <p:spPr>
            <a:xfrm>
              <a:off x="1200325" y="2668134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5" name="Triángulo isósceles 24">
              <a:extLst>
                <a:ext uri="{FF2B5EF4-FFF2-40B4-BE49-F238E27FC236}">
                  <a16:creationId xmlns:a16="http://schemas.microsoft.com/office/drawing/2014/main" id="{69A3B912-AD0A-490A-8B41-077B5AA11417}"/>
                </a:ext>
              </a:extLst>
            </p:cNvPr>
            <p:cNvSpPr/>
            <p:nvPr/>
          </p:nvSpPr>
          <p:spPr>
            <a:xfrm rot="3711863">
              <a:off x="1212517" y="4438050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0B839B2D-8F76-4355-B125-E56F42074358}"/>
                </a:ext>
              </a:extLst>
            </p:cNvPr>
            <p:cNvSpPr/>
            <p:nvPr/>
          </p:nvSpPr>
          <p:spPr>
            <a:xfrm>
              <a:off x="6861177" y="333397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16C9CD2C-251C-4CBA-88E2-23BA02C634D9}"/>
                </a:ext>
              </a:extLst>
            </p:cNvPr>
            <p:cNvSpPr/>
            <p:nvPr/>
          </p:nvSpPr>
          <p:spPr>
            <a:xfrm>
              <a:off x="6864182" y="2109139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759823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B141514-0DC5-440E-B2C2-EEC6BF7CA9A1}"/>
              </a:ext>
            </a:extLst>
          </p:cNvPr>
          <p:cNvGrpSpPr/>
          <p:nvPr/>
        </p:nvGrpSpPr>
        <p:grpSpPr>
          <a:xfrm>
            <a:off x="451104" y="238059"/>
            <a:ext cx="6577220" cy="5345877"/>
            <a:chOff x="451104" y="238059"/>
            <a:chExt cx="6577220" cy="5345877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AC83DDEA-675D-47A1-903B-2433289EB196}"/>
                </a:ext>
              </a:extLst>
            </p:cNvPr>
            <p:cNvSpPr/>
            <p:nvPr/>
          </p:nvSpPr>
          <p:spPr>
            <a:xfrm>
              <a:off x="451104" y="524256"/>
              <a:ext cx="2913888" cy="5059680"/>
            </a:xfrm>
            <a:custGeom>
              <a:avLst/>
              <a:gdLst>
                <a:gd name="connsiteX0" fmla="*/ 0 w 2913888"/>
                <a:gd name="connsiteY0" fmla="*/ 0 h 5059680"/>
                <a:gd name="connsiteX1" fmla="*/ 2913888 w 2913888"/>
                <a:gd name="connsiteY1" fmla="*/ 24384 h 5059680"/>
                <a:gd name="connsiteX2" fmla="*/ 2913888 w 2913888"/>
                <a:gd name="connsiteY2" fmla="*/ 5059680 h 5059680"/>
                <a:gd name="connsiteX3" fmla="*/ 1548384 w 2913888"/>
                <a:gd name="connsiteY3" fmla="*/ 5047488 h 5059680"/>
                <a:gd name="connsiteX4" fmla="*/ 1548384 w 2913888"/>
                <a:gd name="connsiteY4" fmla="*/ 2962656 h 5059680"/>
                <a:gd name="connsiteX5" fmla="*/ 109728 w 2913888"/>
                <a:gd name="connsiteY5" fmla="*/ 2962656 h 5059680"/>
                <a:gd name="connsiteX6" fmla="*/ 121920 w 2913888"/>
                <a:gd name="connsiteY6" fmla="*/ 1889760 h 5059680"/>
                <a:gd name="connsiteX7" fmla="*/ 1548384 w 2913888"/>
                <a:gd name="connsiteY7" fmla="*/ 1889760 h 5059680"/>
                <a:gd name="connsiteX8" fmla="*/ 1548384 w 2913888"/>
                <a:gd name="connsiteY8" fmla="*/ 1097280 h 5059680"/>
                <a:gd name="connsiteX9" fmla="*/ 0 w 2913888"/>
                <a:gd name="connsiteY9" fmla="*/ 1109472 h 5059680"/>
                <a:gd name="connsiteX10" fmla="*/ 0 w 2913888"/>
                <a:gd name="connsiteY10" fmla="*/ 0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13888" h="5059680">
                  <a:moveTo>
                    <a:pt x="0" y="0"/>
                  </a:moveTo>
                  <a:lnTo>
                    <a:pt x="2913888" y="24384"/>
                  </a:lnTo>
                  <a:lnTo>
                    <a:pt x="2913888" y="5059680"/>
                  </a:lnTo>
                  <a:lnTo>
                    <a:pt x="1548384" y="5047488"/>
                  </a:lnTo>
                  <a:lnTo>
                    <a:pt x="1548384" y="2962656"/>
                  </a:lnTo>
                  <a:lnTo>
                    <a:pt x="109728" y="2962656"/>
                  </a:lnTo>
                  <a:lnTo>
                    <a:pt x="121920" y="1889760"/>
                  </a:lnTo>
                  <a:lnTo>
                    <a:pt x="1548384" y="1889760"/>
                  </a:lnTo>
                  <a:lnTo>
                    <a:pt x="1548384" y="1097280"/>
                  </a:lnTo>
                  <a:lnTo>
                    <a:pt x="0" y="1109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6AA889A6-137D-4BFA-979C-F13C8DEB3C0D}"/>
                </a:ext>
              </a:extLst>
            </p:cNvPr>
            <p:cNvSpPr/>
            <p:nvPr/>
          </p:nvSpPr>
          <p:spPr>
            <a:xfrm flipH="1">
              <a:off x="3815940" y="487680"/>
              <a:ext cx="2913888" cy="5059680"/>
            </a:xfrm>
            <a:custGeom>
              <a:avLst/>
              <a:gdLst>
                <a:gd name="connsiteX0" fmla="*/ 0 w 2913888"/>
                <a:gd name="connsiteY0" fmla="*/ 0 h 5059680"/>
                <a:gd name="connsiteX1" fmla="*/ 2913888 w 2913888"/>
                <a:gd name="connsiteY1" fmla="*/ 24384 h 5059680"/>
                <a:gd name="connsiteX2" fmla="*/ 2913888 w 2913888"/>
                <a:gd name="connsiteY2" fmla="*/ 5059680 h 5059680"/>
                <a:gd name="connsiteX3" fmla="*/ 1548384 w 2913888"/>
                <a:gd name="connsiteY3" fmla="*/ 5047488 h 5059680"/>
                <a:gd name="connsiteX4" fmla="*/ 1548384 w 2913888"/>
                <a:gd name="connsiteY4" fmla="*/ 2962656 h 5059680"/>
                <a:gd name="connsiteX5" fmla="*/ 109728 w 2913888"/>
                <a:gd name="connsiteY5" fmla="*/ 2962656 h 5059680"/>
                <a:gd name="connsiteX6" fmla="*/ 121920 w 2913888"/>
                <a:gd name="connsiteY6" fmla="*/ 1889760 h 5059680"/>
                <a:gd name="connsiteX7" fmla="*/ 1548384 w 2913888"/>
                <a:gd name="connsiteY7" fmla="*/ 1889760 h 5059680"/>
                <a:gd name="connsiteX8" fmla="*/ 1548384 w 2913888"/>
                <a:gd name="connsiteY8" fmla="*/ 1097280 h 5059680"/>
                <a:gd name="connsiteX9" fmla="*/ 0 w 2913888"/>
                <a:gd name="connsiteY9" fmla="*/ 1109472 h 5059680"/>
                <a:gd name="connsiteX10" fmla="*/ 0 w 2913888"/>
                <a:gd name="connsiteY10" fmla="*/ 0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13888" h="5059680">
                  <a:moveTo>
                    <a:pt x="0" y="0"/>
                  </a:moveTo>
                  <a:lnTo>
                    <a:pt x="2913888" y="24384"/>
                  </a:lnTo>
                  <a:lnTo>
                    <a:pt x="2913888" y="5059680"/>
                  </a:lnTo>
                  <a:lnTo>
                    <a:pt x="1548384" y="5047488"/>
                  </a:lnTo>
                  <a:lnTo>
                    <a:pt x="1548384" y="2962656"/>
                  </a:lnTo>
                  <a:lnTo>
                    <a:pt x="109728" y="2962656"/>
                  </a:lnTo>
                  <a:lnTo>
                    <a:pt x="121920" y="1889760"/>
                  </a:lnTo>
                  <a:lnTo>
                    <a:pt x="1548384" y="1889760"/>
                  </a:lnTo>
                  <a:lnTo>
                    <a:pt x="1548384" y="1097280"/>
                  </a:lnTo>
                  <a:lnTo>
                    <a:pt x="0" y="1109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Triángulo isósceles 6">
              <a:extLst>
                <a:ext uri="{FF2B5EF4-FFF2-40B4-BE49-F238E27FC236}">
                  <a16:creationId xmlns:a16="http://schemas.microsoft.com/office/drawing/2014/main" id="{C51B0C19-1D8B-4D62-84F7-758CC43A8C8E}"/>
                </a:ext>
              </a:extLst>
            </p:cNvPr>
            <p:cNvSpPr/>
            <p:nvPr/>
          </p:nvSpPr>
          <p:spPr>
            <a:xfrm>
              <a:off x="4998644" y="238059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7ECA5436-CF72-4194-8DBC-5E804160B1A1}"/>
                </a:ext>
              </a:extLst>
            </p:cNvPr>
            <p:cNvSpPr/>
            <p:nvPr/>
          </p:nvSpPr>
          <p:spPr>
            <a:xfrm>
              <a:off x="6894212" y="977961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446F2EEA-3384-4E5C-821D-09BC1CCAB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C065DBF-67D0-4085-8AD1-0C3C6077EBE1}"/>
              </a:ext>
            </a:extLst>
          </p:cNvPr>
          <p:cNvSpPr txBox="1"/>
          <p:nvPr/>
        </p:nvSpPr>
        <p:spPr>
          <a:xfrm>
            <a:off x="9742333" y="6517442"/>
            <a:ext cx="45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869558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2965A12-4E93-4E8C-8EBB-DF8DA6CA1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675" y="5945359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8E2655F-B013-44F4-8A46-BECFBBA71D23}"/>
              </a:ext>
            </a:extLst>
          </p:cNvPr>
          <p:cNvSpPr txBox="1"/>
          <p:nvPr/>
        </p:nvSpPr>
        <p:spPr>
          <a:xfrm>
            <a:off x="9742333" y="6517442"/>
            <a:ext cx="437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F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9668516-6FF7-4AB1-9AC9-9CE7FAF44612}"/>
              </a:ext>
            </a:extLst>
          </p:cNvPr>
          <p:cNvGrpSpPr/>
          <p:nvPr/>
        </p:nvGrpSpPr>
        <p:grpSpPr>
          <a:xfrm>
            <a:off x="402336" y="359036"/>
            <a:ext cx="9912438" cy="4498848"/>
            <a:chOff x="402336" y="365760"/>
            <a:chExt cx="9912438" cy="4498848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8E1DBE26-1A08-4FF5-8547-0FF8F50B5EF2}"/>
                </a:ext>
              </a:extLst>
            </p:cNvPr>
            <p:cNvSpPr/>
            <p:nvPr/>
          </p:nvSpPr>
          <p:spPr>
            <a:xfrm>
              <a:off x="487679" y="2779776"/>
              <a:ext cx="9827095" cy="2084832"/>
            </a:xfrm>
            <a:custGeom>
              <a:avLst/>
              <a:gdLst>
                <a:gd name="connsiteX0" fmla="*/ 0 w 9777984"/>
                <a:gd name="connsiteY0" fmla="*/ 316992 h 2084832"/>
                <a:gd name="connsiteX1" fmla="*/ 170688 w 9777984"/>
                <a:gd name="connsiteY1" fmla="*/ 0 h 2084832"/>
                <a:gd name="connsiteX2" fmla="*/ 902208 w 9777984"/>
                <a:gd name="connsiteY2" fmla="*/ 0 h 2084832"/>
                <a:gd name="connsiteX3" fmla="*/ 1072896 w 9777984"/>
                <a:gd name="connsiteY3" fmla="*/ 316992 h 2084832"/>
                <a:gd name="connsiteX4" fmla="*/ 1255776 w 9777984"/>
                <a:gd name="connsiteY4" fmla="*/ 0 h 2084832"/>
                <a:gd name="connsiteX5" fmla="*/ 2450592 w 9777984"/>
                <a:gd name="connsiteY5" fmla="*/ 0 h 2084832"/>
                <a:gd name="connsiteX6" fmla="*/ 2621280 w 9777984"/>
                <a:gd name="connsiteY6" fmla="*/ 304800 h 2084832"/>
                <a:gd name="connsiteX7" fmla="*/ 2816352 w 9777984"/>
                <a:gd name="connsiteY7" fmla="*/ 0 h 2084832"/>
                <a:gd name="connsiteX8" fmla="*/ 3243072 w 9777984"/>
                <a:gd name="connsiteY8" fmla="*/ 0 h 2084832"/>
                <a:gd name="connsiteX9" fmla="*/ 3413760 w 9777984"/>
                <a:gd name="connsiteY9" fmla="*/ 316992 h 2084832"/>
                <a:gd name="connsiteX10" fmla="*/ 3596640 w 9777984"/>
                <a:gd name="connsiteY10" fmla="*/ 0 h 2084832"/>
                <a:gd name="connsiteX11" fmla="*/ 4669536 w 9777984"/>
                <a:gd name="connsiteY11" fmla="*/ 0 h 2084832"/>
                <a:gd name="connsiteX12" fmla="*/ 4852416 w 9777984"/>
                <a:gd name="connsiteY12" fmla="*/ 316992 h 2084832"/>
                <a:gd name="connsiteX13" fmla="*/ 5035296 w 9777984"/>
                <a:gd name="connsiteY13" fmla="*/ 0 h 2084832"/>
                <a:gd name="connsiteX14" fmla="*/ 5754624 w 9777984"/>
                <a:gd name="connsiteY14" fmla="*/ 12192 h 2084832"/>
                <a:gd name="connsiteX15" fmla="*/ 5913120 w 9777984"/>
                <a:gd name="connsiteY15" fmla="*/ 304800 h 2084832"/>
                <a:gd name="connsiteX16" fmla="*/ 6096000 w 9777984"/>
                <a:gd name="connsiteY16" fmla="*/ 0 h 2084832"/>
                <a:gd name="connsiteX17" fmla="*/ 7168896 w 9777984"/>
                <a:gd name="connsiteY17" fmla="*/ 0 h 2084832"/>
                <a:gd name="connsiteX18" fmla="*/ 7351776 w 9777984"/>
                <a:gd name="connsiteY18" fmla="*/ 304800 h 2084832"/>
                <a:gd name="connsiteX19" fmla="*/ 7522464 w 9777984"/>
                <a:gd name="connsiteY19" fmla="*/ 0 h 2084832"/>
                <a:gd name="connsiteX20" fmla="*/ 9265920 w 9777984"/>
                <a:gd name="connsiteY20" fmla="*/ 0 h 2084832"/>
                <a:gd name="connsiteX21" fmla="*/ 9448800 w 9777984"/>
                <a:gd name="connsiteY21" fmla="*/ 304800 h 2084832"/>
                <a:gd name="connsiteX22" fmla="*/ 9777984 w 9777984"/>
                <a:gd name="connsiteY22" fmla="*/ 487680 h 2084832"/>
                <a:gd name="connsiteX23" fmla="*/ 9777984 w 9777984"/>
                <a:gd name="connsiteY23" fmla="*/ 1584960 h 2084832"/>
                <a:gd name="connsiteX24" fmla="*/ 9436608 w 9777984"/>
                <a:gd name="connsiteY24" fmla="*/ 1755648 h 2084832"/>
                <a:gd name="connsiteX25" fmla="*/ 9278112 w 9777984"/>
                <a:gd name="connsiteY25" fmla="*/ 2072640 h 2084832"/>
                <a:gd name="connsiteX26" fmla="*/ 7522464 w 9777984"/>
                <a:gd name="connsiteY26" fmla="*/ 2072640 h 2084832"/>
                <a:gd name="connsiteX27" fmla="*/ 7351776 w 9777984"/>
                <a:gd name="connsiteY27" fmla="*/ 1755648 h 2084832"/>
                <a:gd name="connsiteX28" fmla="*/ 7181088 w 9777984"/>
                <a:gd name="connsiteY28" fmla="*/ 2072640 h 2084832"/>
                <a:gd name="connsiteX29" fmla="*/ 6108192 w 9777984"/>
                <a:gd name="connsiteY29" fmla="*/ 2072640 h 2084832"/>
                <a:gd name="connsiteX30" fmla="*/ 5913120 w 9777984"/>
                <a:gd name="connsiteY30" fmla="*/ 1755648 h 2084832"/>
                <a:gd name="connsiteX31" fmla="*/ 5766816 w 9777984"/>
                <a:gd name="connsiteY31" fmla="*/ 2072640 h 2084832"/>
                <a:gd name="connsiteX32" fmla="*/ 5047488 w 9777984"/>
                <a:gd name="connsiteY32" fmla="*/ 2072640 h 2084832"/>
                <a:gd name="connsiteX33" fmla="*/ 4852416 w 9777984"/>
                <a:gd name="connsiteY33" fmla="*/ 1755648 h 2084832"/>
                <a:gd name="connsiteX34" fmla="*/ 4693920 w 9777984"/>
                <a:gd name="connsiteY34" fmla="*/ 2072640 h 2084832"/>
                <a:gd name="connsiteX35" fmla="*/ 3608832 w 9777984"/>
                <a:gd name="connsiteY35" fmla="*/ 2084832 h 2084832"/>
                <a:gd name="connsiteX36" fmla="*/ 3413760 w 9777984"/>
                <a:gd name="connsiteY36" fmla="*/ 1755648 h 2084832"/>
                <a:gd name="connsiteX37" fmla="*/ 3255264 w 9777984"/>
                <a:gd name="connsiteY37" fmla="*/ 2072640 h 2084832"/>
                <a:gd name="connsiteX38" fmla="*/ 2828544 w 9777984"/>
                <a:gd name="connsiteY38" fmla="*/ 2072640 h 2084832"/>
                <a:gd name="connsiteX39" fmla="*/ 2633472 w 9777984"/>
                <a:gd name="connsiteY39" fmla="*/ 1755648 h 2084832"/>
                <a:gd name="connsiteX40" fmla="*/ 2462784 w 9777984"/>
                <a:gd name="connsiteY40" fmla="*/ 2060448 h 2084832"/>
                <a:gd name="connsiteX41" fmla="*/ 1267968 w 9777984"/>
                <a:gd name="connsiteY41" fmla="*/ 2060448 h 2084832"/>
                <a:gd name="connsiteX42" fmla="*/ 1085088 w 9777984"/>
                <a:gd name="connsiteY42" fmla="*/ 1755648 h 2084832"/>
                <a:gd name="connsiteX43" fmla="*/ 902208 w 9777984"/>
                <a:gd name="connsiteY43" fmla="*/ 2084832 h 2084832"/>
                <a:gd name="connsiteX44" fmla="*/ 182880 w 9777984"/>
                <a:gd name="connsiteY44" fmla="*/ 2072640 h 2084832"/>
                <a:gd name="connsiteX45" fmla="*/ 12192 w 9777984"/>
                <a:gd name="connsiteY45" fmla="*/ 1755648 h 2084832"/>
                <a:gd name="connsiteX46" fmla="*/ 0 w 9777984"/>
                <a:gd name="connsiteY46" fmla="*/ 316992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777984" h="2084832">
                  <a:moveTo>
                    <a:pt x="0" y="316992"/>
                  </a:moveTo>
                  <a:lnTo>
                    <a:pt x="170688" y="0"/>
                  </a:lnTo>
                  <a:lnTo>
                    <a:pt x="902208" y="0"/>
                  </a:lnTo>
                  <a:lnTo>
                    <a:pt x="1072896" y="316992"/>
                  </a:lnTo>
                  <a:lnTo>
                    <a:pt x="1255776" y="0"/>
                  </a:lnTo>
                  <a:lnTo>
                    <a:pt x="2450592" y="0"/>
                  </a:lnTo>
                  <a:lnTo>
                    <a:pt x="2621280" y="304800"/>
                  </a:lnTo>
                  <a:lnTo>
                    <a:pt x="2816352" y="0"/>
                  </a:lnTo>
                  <a:lnTo>
                    <a:pt x="3243072" y="0"/>
                  </a:lnTo>
                  <a:lnTo>
                    <a:pt x="3413760" y="316992"/>
                  </a:lnTo>
                  <a:lnTo>
                    <a:pt x="3596640" y="0"/>
                  </a:lnTo>
                  <a:lnTo>
                    <a:pt x="4669536" y="0"/>
                  </a:lnTo>
                  <a:lnTo>
                    <a:pt x="4852416" y="316992"/>
                  </a:lnTo>
                  <a:lnTo>
                    <a:pt x="5035296" y="0"/>
                  </a:lnTo>
                  <a:lnTo>
                    <a:pt x="5754624" y="12192"/>
                  </a:lnTo>
                  <a:lnTo>
                    <a:pt x="5913120" y="304800"/>
                  </a:lnTo>
                  <a:lnTo>
                    <a:pt x="6096000" y="0"/>
                  </a:lnTo>
                  <a:lnTo>
                    <a:pt x="7168896" y="0"/>
                  </a:lnTo>
                  <a:lnTo>
                    <a:pt x="7351776" y="304800"/>
                  </a:lnTo>
                  <a:lnTo>
                    <a:pt x="7522464" y="0"/>
                  </a:lnTo>
                  <a:lnTo>
                    <a:pt x="9265920" y="0"/>
                  </a:lnTo>
                  <a:lnTo>
                    <a:pt x="9448800" y="304800"/>
                  </a:lnTo>
                  <a:lnTo>
                    <a:pt x="9777984" y="487680"/>
                  </a:lnTo>
                  <a:lnTo>
                    <a:pt x="9777984" y="1584960"/>
                  </a:lnTo>
                  <a:lnTo>
                    <a:pt x="9436608" y="1755648"/>
                  </a:lnTo>
                  <a:lnTo>
                    <a:pt x="9278112" y="2072640"/>
                  </a:lnTo>
                  <a:lnTo>
                    <a:pt x="7522464" y="2072640"/>
                  </a:lnTo>
                  <a:lnTo>
                    <a:pt x="7351776" y="1755648"/>
                  </a:lnTo>
                  <a:lnTo>
                    <a:pt x="7181088" y="2072640"/>
                  </a:lnTo>
                  <a:lnTo>
                    <a:pt x="6108192" y="2072640"/>
                  </a:lnTo>
                  <a:lnTo>
                    <a:pt x="5913120" y="1755648"/>
                  </a:lnTo>
                  <a:lnTo>
                    <a:pt x="5766816" y="2072640"/>
                  </a:lnTo>
                  <a:lnTo>
                    <a:pt x="5047488" y="2072640"/>
                  </a:lnTo>
                  <a:lnTo>
                    <a:pt x="4852416" y="1755648"/>
                  </a:lnTo>
                  <a:lnTo>
                    <a:pt x="4693920" y="2072640"/>
                  </a:lnTo>
                  <a:lnTo>
                    <a:pt x="3608832" y="2084832"/>
                  </a:lnTo>
                  <a:lnTo>
                    <a:pt x="3413760" y="1755648"/>
                  </a:lnTo>
                  <a:lnTo>
                    <a:pt x="3255264" y="2072640"/>
                  </a:lnTo>
                  <a:lnTo>
                    <a:pt x="2828544" y="2072640"/>
                  </a:lnTo>
                  <a:lnTo>
                    <a:pt x="2633472" y="1755648"/>
                  </a:lnTo>
                  <a:lnTo>
                    <a:pt x="2462784" y="2060448"/>
                  </a:lnTo>
                  <a:lnTo>
                    <a:pt x="1267968" y="2060448"/>
                  </a:lnTo>
                  <a:lnTo>
                    <a:pt x="1085088" y="1755648"/>
                  </a:lnTo>
                  <a:lnTo>
                    <a:pt x="902208" y="2084832"/>
                  </a:lnTo>
                  <a:lnTo>
                    <a:pt x="182880" y="2072640"/>
                  </a:lnTo>
                  <a:lnTo>
                    <a:pt x="12192" y="1755648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9249725E-A66E-4A13-802D-5164A57E73DE}"/>
                </a:ext>
              </a:extLst>
            </p:cNvPr>
            <p:cNvSpPr/>
            <p:nvPr/>
          </p:nvSpPr>
          <p:spPr>
            <a:xfrm>
              <a:off x="402336" y="365760"/>
              <a:ext cx="9643872" cy="2084832"/>
            </a:xfrm>
            <a:custGeom>
              <a:avLst/>
              <a:gdLst>
                <a:gd name="connsiteX0" fmla="*/ 0 w 9643872"/>
                <a:gd name="connsiteY0" fmla="*/ 329184 h 2084832"/>
                <a:gd name="connsiteX1" fmla="*/ 182880 w 9643872"/>
                <a:gd name="connsiteY1" fmla="*/ 12192 h 2084832"/>
                <a:gd name="connsiteX2" fmla="*/ 1219200 w 9643872"/>
                <a:gd name="connsiteY2" fmla="*/ 12192 h 2084832"/>
                <a:gd name="connsiteX3" fmla="*/ 1377696 w 9643872"/>
                <a:gd name="connsiteY3" fmla="*/ 329184 h 2084832"/>
                <a:gd name="connsiteX4" fmla="*/ 1572768 w 9643872"/>
                <a:gd name="connsiteY4" fmla="*/ 0 h 2084832"/>
                <a:gd name="connsiteX5" fmla="*/ 6242304 w 9643872"/>
                <a:gd name="connsiteY5" fmla="*/ 12192 h 2084832"/>
                <a:gd name="connsiteX6" fmla="*/ 6425184 w 9643872"/>
                <a:gd name="connsiteY6" fmla="*/ 329184 h 2084832"/>
                <a:gd name="connsiteX7" fmla="*/ 6620256 w 9643872"/>
                <a:gd name="connsiteY7" fmla="*/ 12192 h 2084832"/>
                <a:gd name="connsiteX8" fmla="*/ 9156192 w 9643872"/>
                <a:gd name="connsiteY8" fmla="*/ 12192 h 2084832"/>
                <a:gd name="connsiteX9" fmla="*/ 9339072 w 9643872"/>
                <a:gd name="connsiteY9" fmla="*/ 329184 h 2084832"/>
                <a:gd name="connsiteX10" fmla="*/ 9643872 w 9643872"/>
                <a:gd name="connsiteY10" fmla="*/ 499872 h 2084832"/>
                <a:gd name="connsiteX11" fmla="*/ 9643872 w 9643872"/>
                <a:gd name="connsiteY11" fmla="*/ 1572768 h 2084832"/>
                <a:gd name="connsiteX12" fmla="*/ 9339072 w 9643872"/>
                <a:gd name="connsiteY12" fmla="*/ 1780032 h 2084832"/>
                <a:gd name="connsiteX13" fmla="*/ 9156192 w 9643872"/>
                <a:gd name="connsiteY13" fmla="*/ 2084832 h 2084832"/>
                <a:gd name="connsiteX14" fmla="*/ 6571488 w 9643872"/>
                <a:gd name="connsiteY14" fmla="*/ 2084832 h 2084832"/>
                <a:gd name="connsiteX15" fmla="*/ 6412992 w 9643872"/>
                <a:gd name="connsiteY15" fmla="*/ 1767840 h 2084832"/>
                <a:gd name="connsiteX16" fmla="*/ 6266688 w 9643872"/>
                <a:gd name="connsiteY16" fmla="*/ 2084832 h 2084832"/>
                <a:gd name="connsiteX17" fmla="*/ 1536192 w 9643872"/>
                <a:gd name="connsiteY17" fmla="*/ 2084832 h 2084832"/>
                <a:gd name="connsiteX18" fmla="*/ 1389888 w 9643872"/>
                <a:gd name="connsiteY18" fmla="*/ 1767840 h 2084832"/>
                <a:gd name="connsiteX19" fmla="*/ 1207008 w 9643872"/>
                <a:gd name="connsiteY19" fmla="*/ 2084832 h 2084832"/>
                <a:gd name="connsiteX20" fmla="*/ 170688 w 9643872"/>
                <a:gd name="connsiteY20" fmla="*/ 2084832 h 2084832"/>
                <a:gd name="connsiteX21" fmla="*/ 24384 w 9643872"/>
                <a:gd name="connsiteY21" fmla="*/ 1780032 h 2084832"/>
                <a:gd name="connsiteX22" fmla="*/ 0 w 9643872"/>
                <a:gd name="connsiteY22" fmla="*/ 329184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43872" h="2084832">
                  <a:moveTo>
                    <a:pt x="0" y="329184"/>
                  </a:moveTo>
                  <a:lnTo>
                    <a:pt x="182880" y="12192"/>
                  </a:lnTo>
                  <a:lnTo>
                    <a:pt x="1219200" y="12192"/>
                  </a:lnTo>
                  <a:lnTo>
                    <a:pt x="1377696" y="329184"/>
                  </a:lnTo>
                  <a:lnTo>
                    <a:pt x="1572768" y="0"/>
                  </a:lnTo>
                  <a:lnTo>
                    <a:pt x="6242304" y="12192"/>
                  </a:lnTo>
                  <a:lnTo>
                    <a:pt x="6425184" y="329184"/>
                  </a:lnTo>
                  <a:lnTo>
                    <a:pt x="6620256" y="12192"/>
                  </a:lnTo>
                  <a:lnTo>
                    <a:pt x="9156192" y="12192"/>
                  </a:lnTo>
                  <a:lnTo>
                    <a:pt x="9339072" y="329184"/>
                  </a:lnTo>
                  <a:lnTo>
                    <a:pt x="9643872" y="499872"/>
                  </a:lnTo>
                  <a:lnTo>
                    <a:pt x="9643872" y="1572768"/>
                  </a:lnTo>
                  <a:lnTo>
                    <a:pt x="9339072" y="1780032"/>
                  </a:lnTo>
                  <a:lnTo>
                    <a:pt x="9156192" y="2084832"/>
                  </a:lnTo>
                  <a:lnTo>
                    <a:pt x="6571488" y="2084832"/>
                  </a:lnTo>
                  <a:lnTo>
                    <a:pt x="6412992" y="1767840"/>
                  </a:lnTo>
                  <a:lnTo>
                    <a:pt x="6266688" y="2084832"/>
                  </a:lnTo>
                  <a:lnTo>
                    <a:pt x="1536192" y="2084832"/>
                  </a:lnTo>
                  <a:lnTo>
                    <a:pt x="1389888" y="1767840"/>
                  </a:lnTo>
                  <a:lnTo>
                    <a:pt x="1207008" y="2084832"/>
                  </a:lnTo>
                  <a:lnTo>
                    <a:pt x="170688" y="2084832"/>
                  </a:lnTo>
                  <a:lnTo>
                    <a:pt x="24384" y="1780032"/>
                  </a:lnTo>
                  <a:lnTo>
                    <a:pt x="0" y="329184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E36CF184-3216-4A44-9D70-92F976D5C7D5}"/>
                </a:ext>
              </a:extLst>
            </p:cNvPr>
            <p:cNvSpPr/>
            <p:nvPr/>
          </p:nvSpPr>
          <p:spPr>
            <a:xfrm rot="16200000">
              <a:off x="4466607" y="-925080"/>
              <a:ext cx="1512000" cy="9470160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7E5A4916-8F4F-45E8-B2A0-DB862E0F9B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5263" y="3044474"/>
              <a:ext cx="0" cy="15228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F1522FFB-BE7A-41EB-80D7-563534B33F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9101" y="3044474"/>
              <a:ext cx="0" cy="15228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F91B1571-5EDF-41FE-9CAA-48EBDAB398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6269" y="3031297"/>
              <a:ext cx="0" cy="15228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89E76EF2-2A3F-46D3-8307-3A8EDFABA6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1517" y="3029615"/>
              <a:ext cx="0" cy="15228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8CD51375-0D4B-4EE0-A752-1D7D6F9E27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6926" y="3029615"/>
              <a:ext cx="0" cy="15228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AC4A3DBA-EE10-4369-89F8-8CDE8AEF7F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9965" y="3023454"/>
              <a:ext cx="0" cy="15228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F46EA142-1BF9-4AD9-BF86-A9C24C70673F}"/>
                </a:ext>
              </a:extLst>
            </p:cNvPr>
            <p:cNvSpPr/>
            <p:nvPr/>
          </p:nvSpPr>
          <p:spPr>
            <a:xfrm>
              <a:off x="968900" y="2854899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1EC94DC2-7DCF-41F8-97B6-935B0ADE3E22}"/>
                </a:ext>
              </a:extLst>
            </p:cNvPr>
            <p:cNvSpPr/>
            <p:nvPr/>
          </p:nvSpPr>
          <p:spPr>
            <a:xfrm>
              <a:off x="968900" y="4621166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C153726-93AA-45C1-828F-954849D836F2}"/>
                </a:ext>
              </a:extLst>
            </p:cNvPr>
            <p:cNvSpPr/>
            <p:nvPr/>
          </p:nvSpPr>
          <p:spPr>
            <a:xfrm rot="16200000">
              <a:off x="4307869" y="-3243222"/>
              <a:ext cx="1512000" cy="9315617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275BE820-0084-438E-BE0D-1DAEAA2E8A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6206" y="645138"/>
              <a:ext cx="0" cy="15241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BCAF9494-5E30-4B2B-9E67-B38696ACA2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7027" y="628041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riángulo isósceles 26">
              <a:extLst>
                <a:ext uri="{FF2B5EF4-FFF2-40B4-BE49-F238E27FC236}">
                  <a16:creationId xmlns:a16="http://schemas.microsoft.com/office/drawing/2014/main" id="{47E17CC6-4E38-4B4D-BC30-5BC2D384E830}"/>
                </a:ext>
              </a:extLst>
            </p:cNvPr>
            <p:cNvSpPr/>
            <p:nvPr/>
          </p:nvSpPr>
          <p:spPr>
            <a:xfrm>
              <a:off x="8180756" y="425896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" name="Triángulo isósceles 29">
              <a:extLst>
                <a:ext uri="{FF2B5EF4-FFF2-40B4-BE49-F238E27FC236}">
                  <a16:creationId xmlns:a16="http://schemas.microsoft.com/office/drawing/2014/main" id="{15F754AA-EBC3-47B5-98D9-457FCAFF02E4}"/>
                </a:ext>
              </a:extLst>
            </p:cNvPr>
            <p:cNvSpPr/>
            <p:nvPr/>
          </p:nvSpPr>
          <p:spPr>
            <a:xfrm rot="3707566">
              <a:off x="8202534" y="2183640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245070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A510F87-73DD-4AB0-A388-BB2F0ED6C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11A3C7A-77CC-4BE2-9102-280F260B5740}"/>
              </a:ext>
            </a:extLst>
          </p:cNvPr>
          <p:cNvSpPr txBox="1"/>
          <p:nvPr/>
        </p:nvSpPr>
        <p:spPr>
          <a:xfrm>
            <a:off x="9742333" y="6517442"/>
            <a:ext cx="431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G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2AA3FD5-8846-4E65-8984-201B101AD1E5}"/>
              </a:ext>
            </a:extLst>
          </p:cNvPr>
          <p:cNvGrpSpPr/>
          <p:nvPr/>
        </p:nvGrpSpPr>
        <p:grpSpPr>
          <a:xfrm>
            <a:off x="731520" y="308440"/>
            <a:ext cx="7650480" cy="5607357"/>
            <a:chOff x="731520" y="308440"/>
            <a:chExt cx="7650480" cy="5607357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B19DA1A2-69C5-43C1-B343-65BC92A7598F}"/>
                </a:ext>
              </a:extLst>
            </p:cNvPr>
            <p:cNvSpPr/>
            <p:nvPr/>
          </p:nvSpPr>
          <p:spPr>
            <a:xfrm>
              <a:off x="731520" y="585216"/>
              <a:ext cx="3608832" cy="5035296"/>
            </a:xfrm>
            <a:custGeom>
              <a:avLst/>
              <a:gdLst>
                <a:gd name="connsiteX0" fmla="*/ 36576 w 3608832"/>
                <a:gd name="connsiteY0" fmla="*/ 780288 h 5035296"/>
                <a:gd name="connsiteX1" fmla="*/ 963168 w 3608832"/>
                <a:gd name="connsiteY1" fmla="*/ 0 h 5035296"/>
                <a:gd name="connsiteX2" fmla="*/ 2694432 w 3608832"/>
                <a:gd name="connsiteY2" fmla="*/ 0 h 5035296"/>
                <a:gd name="connsiteX3" fmla="*/ 3596640 w 3608832"/>
                <a:gd name="connsiteY3" fmla="*/ 780288 h 5035296"/>
                <a:gd name="connsiteX4" fmla="*/ 3608832 w 3608832"/>
                <a:gd name="connsiteY4" fmla="*/ 4291584 h 5035296"/>
                <a:gd name="connsiteX5" fmla="*/ 2706624 w 3608832"/>
                <a:gd name="connsiteY5" fmla="*/ 5035296 h 5035296"/>
                <a:gd name="connsiteX6" fmla="*/ 902208 w 3608832"/>
                <a:gd name="connsiteY6" fmla="*/ 5035296 h 5035296"/>
                <a:gd name="connsiteX7" fmla="*/ 0 w 3608832"/>
                <a:gd name="connsiteY7" fmla="*/ 4267200 h 5035296"/>
                <a:gd name="connsiteX8" fmla="*/ 0 w 3608832"/>
                <a:gd name="connsiteY8" fmla="*/ 2340864 h 5035296"/>
                <a:gd name="connsiteX9" fmla="*/ 1853184 w 3608832"/>
                <a:gd name="connsiteY9" fmla="*/ 2340864 h 5035296"/>
                <a:gd name="connsiteX10" fmla="*/ 1840992 w 3608832"/>
                <a:gd name="connsiteY10" fmla="*/ 3364992 h 5035296"/>
                <a:gd name="connsiteX11" fmla="*/ 1353312 w 3608832"/>
                <a:gd name="connsiteY11" fmla="*/ 3377184 h 5035296"/>
                <a:gd name="connsiteX12" fmla="*/ 1353312 w 3608832"/>
                <a:gd name="connsiteY12" fmla="*/ 3974592 h 5035296"/>
                <a:gd name="connsiteX13" fmla="*/ 2243328 w 3608832"/>
                <a:gd name="connsiteY13" fmla="*/ 3974592 h 5035296"/>
                <a:gd name="connsiteX14" fmla="*/ 2255520 w 3608832"/>
                <a:gd name="connsiteY14" fmla="*/ 1085088 h 5035296"/>
                <a:gd name="connsiteX15" fmla="*/ 1426464 w 3608832"/>
                <a:gd name="connsiteY15" fmla="*/ 1072896 h 5035296"/>
                <a:gd name="connsiteX16" fmla="*/ 1426464 w 3608832"/>
                <a:gd name="connsiteY16" fmla="*/ 1999488 h 5035296"/>
                <a:gd name="connsiteX17" fmla="*/ 48768 w 3608832"/>
                <a:gd name="connsiteY17" fmla="*/ 1987296 h 5035296"/>
                <a:gd name="connsiteX18" fmla="*/ 36576 w 3608832"/>
                <a:gd name="connsiteY18" fmla="*/ 780288 h 5035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08832" h="5035296">
                  <a:moveTo>
                    <a:pt x="36576" y="780288"/>
                  </a:moveTo>
                  <a:lnTo>
                    <a:pt x="963168" y="0"/>
                  </a:lnTo>
                  <a:lnTo>
                    <a:pt x="2694432" y="0"/>
                  </a:lnTo>
                  <a:lnTo>
                    <a:pt x="3596640" y="780288"/>
                  </a:lnTo>
                  <a:lnTo>
                    <a:pt x="3608832" y="4291584"/>
                  </a:lnTo>
                  <a:lnTo>
                    <a:pt x="2706624" y="5035296"/>
                  </a:lnTo>
                  <a:lnTo>
                    <a:pt x="902208" y="5035296"/>
                  </a:lnTo>
                  <a:lnTo>
                    <a:pt x="0" y="4267200"/>
                  </a:lnTo>
                  <a:lnTo>
                    <a:pt x="0" y="2340864"/>
                  </a:lnTo>
                  <a:lnTo>
                    <a:pt x="1853184" y="2340864"/>
                  </a:lnTo>
                  <a:lnTo>
                    <a:pt x="1840992" y="3364992"/>
                  </a:lnTo>
                  <a:lnTo>
                    <a:pt x="1353312" y="3377184"/>
                  </a:lnTo>
                  <a:lnTo>
                    <a:pt x="1353312" y="3974592"/>
                  </a:lnTo>
                  <a:lnTo>
                    <a:pt x="2243328" y="3974592"/>
                  </a:lnTo>
                  <a:lnTo>
                    <a:pt x="2255520" y="1085088"/>
                  </a:lnTo>
                  <a:lnTo>
                    <a:pt x="1426464" y="1072896"/>
                  </a:lnTo>
                  <a:lnTo>
                    <a:pt x="1426464" y="1999488"/>
                  </a:lnTo>
                  <a:lnTo>
                    <a:pt x="48768" y="1987296"/>
                  </a:lnTo>
                  <a:lnTo>
                    <a:pt x="36576" y="780288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C2C6167-B1B8-48A4-8B68-A26D3FBDEDFD}"/>
                </a:ext>
              </a:extLst>
            </p:cNvPr>
            <p:cNvSpPr/>
            <p:nvPr/>
          </p:nvSpPr>
          <p:spPr>
            <a:xfrm flipH="1">
              <a:off x="4773168" y="597408"/>
              <a:ext cx="3608832" cy="5035296"/>
            </a:xfrm>
            <a:custGeom>
              <a:avLst/>
              <a:gdLst>
                <a:gd name="connsiteX0" fmla="*/ 36576 w 3608832"/>
                <a:gd name="connsiteY0" fmla="*/ 780288 h 5035296"/>
                <a:gd name="connsiteX1" fmla="*/ 963168 w 3608832"/>
                <a:gd name="connsiteY1" fmla="*/ 0 h 5035296"/>
                <a:gd name="connsiteX2" fmla="*/ 2694432 w 3608832"/>
                <a:gd name="connsiteY2" fmla="*/ 0 h 5035296"/>
                <a:gd name="connsiteX3" fmla="*/ 3596640 w 3608832"/>
                <a:gd name="connsiteY3" fmla="*/ 780288 h 5035296"/>
                <a:gd name="connsiteX4" fmla="*/ 3608832 w 3608832"/>
                <a:gd name="connsiteY4" fmla="*/ 4291584 h 5035296"/>
                <a:gd name="connsiteX5" fmla="*/ 2706624 w 3608832"/>
                <a:gd name="connsiteY5" fmla="*/ 5035296 h 5035296"/>
                <a:gd name="connsiteX6" fmla="*/ 902208 w 3608832"/>
                <a:gd name="connsiteY6" fmla="*/ 5035296 h 5035296"/>
                <a:gd name="connsiteX7" fmla="*/ 0 w 3608832"/>
                <a:gd name="connsiteY7" fmla="*/ 4267200 h 5035296"/>
                <a:gd name="connsiteX8" fmla="*/ 0 w 3608832"/>
                <a:gd name="connsiteY8" fmla="*/ 2340864 h 5035296"/>
                <a:gd name="connsiteX9" fmla="*/ 1853184 w 3608832"/>
                <a:gd name="connsiteY9" fmla="*/ 2340864 h 5035296"/>
                <a:gd name="connsiteX10" fmla="*/ 1840992 w 3608832"/>
                <a:gd name="connsiteY10" fmla="*/ 3364992 h 5035296"/>
                <a:gd name="connsiteX11" fmla="*/ 1353312 w 3608832"/>
                <a:gd name="connsiteY11" fmla="*/ 3377184 h 5035296"/>
                <a:gd name="connsiteX12" fmla="*/ 1353312 w 3608832"/>
                <a:gd name="connsiteY12" fmla="*/ 3974592 h 5035296"/>
                <a:gd name="connsiteX13" fmla="*/ 2243328 w 3608832"/>
                <a:gd name="connsiteY13" fmla="*/ 3974592 h 5035296"/>
                <a:gd name="connsiteX14" fmla="*/ 2255520 w 3608832"/>
                <a:gd name="connsiteY14" fmla="*/ 1085088 h 5035296"/>
                <a:gd name="connsiteX15" fmla="*/ 1426464 w 3608832"/>
                <a:gd name="connsiteY15" fmla="*/ 1072896 h 5035296"/>
                <a:gd name="connsiteX16" fmla="*/ 1426464 w 3608832"/>
                <a:gd name="connsiteY16" fmla="*/ 1999488 h 5035296"/>
                <a:gd name="connsiteX17" fmla="*/ 48768 w 3608832"/>
                <a:gd name="connsiteY17" fmla="*/ 1987296 h 5035296"/>
                <a:gd name="connsiteX18" fmla="*/ 36576 w 3608832"/>
                <a:gd name="connsiteY18" fmla="*/ 780288 h 5035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08832" h="5035296">
                  <a:moveTo>
                    <a:pt x="36576" y="780288"/>
                  </a:moveTo>
                  <a:lnTo>
                    <a:pt x="963168" y="0"/>
                  </a:lnTo>
                  <a:lnTo>
                    <a:pt x="2694432" y="0"/>
                  </a:lnTo>
                  <a:lnTo>
                    <a:pt x="3596640" y="780288"/>
                  </a:lnTo>
                  <a:lnTo>
                    <a:pt x="3608832" y="4291584"/>
                  </a:lnTo>
                  <a:lnTo>
                    <a:pt x="2706624" y="5035296"/>
                  </a:lnTo>
                  <a:lnTo>
                    <a:pt x="902208" y="5035296"/>
                  </a:lnTo>
                  <a:lnTo>
                    <a:pt x="0" y="4267200"/>
                  </a:lnTo>
                  <a:lnTo>
                    <a:pt x="0" y="2340864"/>
                  </a:lnTo>
                  <a:lnTo>
                    <a:pt x="1853184" y="2340864"/>
                  </a:lnTo>
                  <a:lnTo>
                    <a:pt x="1840992" y="3364992"/>
                  </a:lnTo>
                  <a:lnTo>
                    <a:pt x="1353312" y="3377184"/>
                  </a:lnTo>
                  <a:lnTo>
                    <a:pt x="1353312" y="3974592"/>
                  </a:lnTo>
                  <a:lnTo>
                    <a:pt x="2243328" y="3974592"/>
                  </a:lnTo>
                  <a:lnTo>
                    <a:pt x="2255520" y="1085088"/>
                  </a:lnTo>
                  <a:lnTo>
                    <a:pt x="1426464" y="1072896"/>
                  </a:lnTo>
                  <a:lnTo>
                    <a:pt x="1426464" y="1999488"/>
                  </a:lnTo>
                  <a:lnTo>
                    <a:pt x="48768" y="1987296"/>
                  </a:lnTo>
                  <a:lnTo>
                    <a:pt x="36576" y="780288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4EDD7F2F-6D4F-473D-9D5E-C7FA8B8F8E6D}"/>
                </a:ext>
              </a:extLst>
            </p:cNvPr>
            <p:cNvSpPr/>
            <p:nvPr/>
          </p:nvSpPr>
          <p:spPr>
            <a:xfrm>
              <a:off x="6507480" y="308440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Triángulo isósceles 14">
              <a:extLst>
                <a:ext uri="{FF2B5EF4-FFF2-40B4-BE49-F238E27FC236}">
                  <a16:creationId xmlns:a16="http://schemas.microsoft.com/office/drawing/2014/main" id="{C4F556EB-31A3-4639-A336-0C1C573CD606}"/>
                </a:ext>
              </a:extLst>
            </p:cNvPr>
            <p:cNvSpPr/>
            <p:nvPr/>
          </p:nvSpPr>
          <p:spPr>
            <a:xfrm>
              <a:off x="6187364" y="3035808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5092683-F9D9-4F02-A952-4CD30D750BED}"/>
                </a:ext>
              </a:extLst>
            </p:cNvPr>
            <p:cNvSpPr/>
            <p:nvPr/>
          </p:nvSpPr>
          <p:spPr>
            <a:xfrm>
              <a:off x="6507480" y="5781685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1649725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F7A146-97C3-4924-BC2C-1A2F42C93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038" y="6072139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D4681A3-C4C8-49BC-BEB7-9AD0688D4C4C}"/>
              </a:ext>
            </a:extLst>
          </p:cNvPr>
          <p:cNvSpPr txBox="1"/>
          <p:nvPr/>
        </p:nvSpPr>
        <p:spPr>
          <a:xfrm>
            <a:off x="9776754" y="6562676"/>
            <a:ext cx="431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G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A026B71-0A0E-420E-80AC-3572CFD4505D}"/>
              </a:ext>
            </a:extLst>
          </p:cNvPr>
          <p:cNvGrpSpPr/>
          <p:nvPr/>
        </p:nvGrpSpPr>
        <p:grpSpPr>
          <a:xfrm>
            <a:off x="365190" y="387962"/>
            <a:ext cx="9961434" cy="6902854"/>
            <a:chOff x="365190" y="387962"/>
            <a:chExt cx="9961434" cy="6902854"/>
          </a:xfrm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162A383F-CF28-4F80-BECD-D9BE9E6B7F24}"/>
                </a:ext>
              </a:extLst>
            </p:cNvPr>
            <p:cNvSpPr/>
            <p:nvPr/>
          </p:nvSpPr>
          <p:spPr>
            <a:xfrm>
              <a:off x="365760" y="2706624"/>
              <a:ext cx="9960864" cy="2097024"/>
            </a:xfrm>
            <a:custGeom>
              <a:avLst/>
              <a:gdLst>
                <a:gd name="connsiteX0" fmla="*/ 0 w 9960864"/>
                <a:gd name="connsiteY0" fmla="*/ 316992 h 2097024"/>
                <a:gd name="connsiteX1" fmla="*/ 195072 w 9960864"/>
                <a:gd name="connsiteY1" fmla="*/ 12192 h 2097024"/>
                <a:gd name="connsiteX2" fmla="*/ 2706624 w 9960864"/>
                <a:gd name="connsiteY2" fmla="*/ 12192 h 2097024"/>
                <a:gd name="connsiteX3" fmla="*/ 2889504 w 9960864"/>
                <a:gd name="connsiteY3" fmla="*/ 329184 h 2097024"/>
                <a:gd name="connsiteX4" fmla="*/ 3048000 w 9960864"/>
                <a:gd name="connsiteY4" fmla="*/ 0 h 2097024"/>
                <a:gd name="connsiteX5" fmla="*/ 3596640 w 9960864"/>
                <a:gd name="connsiteY5" fmla="*/ 0 h 2097024"/>
                <a:gd name="connsiteX6" fmla="*/ 3767328 w 9960864"/>
                <a:gd name="connsiteY6" fmla="*/ 329184 h 2097024"/>
                <a:gd name="connsiteX7" fmla="*/ 3974592 w 9960864"/>
                <a:gd name="connsiteY7" fmla="*/ 24384 h 2097024"/>
                <a:gd name="connsiteX8" fmla="*/ 4169664 w 9960864"/>
                <a:gd name="connsiteY8" fmla="*/ 12192 h 2097024"/>
                <a:gd name="connsiteX9" fmla="*/ 4364736 w 9960864"/>
                <a:gd name="connsiteY9" fmla="*/ 329184 h 2097024"/>
                <a:gd name="connsiteX10" fmla="*/ 4547616 w 9960864"/>
                <a:gd name="connsiteY10" fmla="*/ 12192 h 2097024"/>
                <a:gd name="connsiteX11" fmla="*/ 4681728 w 9960864"/>
                <a:gd name="connsiteY11" fmla="*/ 12192 h 2097024"/>
                <a:gd name="connsiteX12" fmla="*/ 4864608 w 9960864"/>
                <a:gd name="connsiteY12" fmla="*/ 316992 h 2097024"/>
                <a:gd name="connsiteX13" fmla="*/ 5047488 w 9960864"/>
                <a:gd name="connsiteY13" fmla="*/ 0 h 2097024"/>
                <a:gd name="connsiteX14" fmla="*/ 5718048 w 9960864"/>
                <a:gd name="connsiteY14" fmla="*/ 0 h 2097024"/>
                <a:gd name="connsiteX15" fmla="*/ 5888736 w 9960864"/>
                <a:gd name="connsiteY15" fmla="*/ 329184 h 2097024"/>
                <a:gd name="connsiteX16" fmla="*/ 6059424 w 9960864"/>
                <a:gd name="connsiteY16" fmla="*/ 0 h 2097024"/>
                <a:gd name="connsiteX17" fmla="*/ 7546848 w 9960864"/>
                <a:gd name="connsiteY17" fmla="*/ 0 h 2097024"/>
                <a:gd name="connsiteX18" fmla="*/ 7729728 w 9960864"/>
                <a:gd name="connsiteY18" fmla="*/ 329184 h 2097024"/>
                <a:gd name="connsiteX19" fmla="*/ 7900416 w 9960864"/>
                <a:gd name="connsiteY19" fmla="*/ 0 h 2097024"/>
                <a:gd name="connsiteX20" fmla="*/ 9497568 w 9960864"/>
                <a:gd name="connsiteY20" fmla="*/ 0 h 2097024"/>
                <a:gd name="connsiteX21" fmla="*/ 9656064 w 9960864"/>
                <a:gd name="connsiteY21" fmla="*/ 329184 h 2097024"/>
                <a:gd name="connsiteX22" fmla="*/ 9960864 w 9960864"/>
                <a:gd name="connsiteY22" fmla="*/ 499872 h 2097024"/>
                <a:gd name="connsiteX23" fmla="*/ 9960864 w 9960864"/>
                <a:gd name="connsiteY23" fmla="*/ 1572768 h 2097024"/>
                <a:gd name="connsiteX24" fmla="*/ 9668256 w 9960864"/>
                <a:gd name="connsiteY24" fmla="*/ 1767840 h 2097024"/>
                <a:gd name="connsiteX25" fmla="*/ 9473184 w 9960864"/>
                <a:gd name="connsiteY25" fmla="*/ 2060448 h 2097024"/>
                <a:gd name="connsiteX26" fmla="*/ 7876032 w 9960864"/>
                <a:gd name="connsiteY26" fmla="*/ 2072640 h 2097024"/>
                <a:gd name="connsiteX27" fmla="*/ 7717536 w 9960864"/>
                <a:gd name="connsiteY27" fmla="*/ 1767840 h 2097024"/>
                <a:gd name="connsiteX28" fmla="*/ 7546848 w 9960864"/>
                <a:gd name="connsiteY28" fmla="*/ 2097024 h 2097024"/>
                <a:gd name="connsiteX29" fmla="*/ 6071616 w 9960864"/>
                <a:gd name="connsiteY29" fmla="*/ 2084832 h 2097024"/>
                <a:gd name="connsiteX30" fmla="*/ 5876544 w 9960864"/>
                <a:gd name="connsiteY30" fmla="*/ 1767840 h 2097024"/>
                <a:gd name="connsiteX31" fmla="*/ 5742432 w 9960864"/>
                <a:gd name="connsiteY31" fmla="*/ 2084832 h 2097024"/>
                <a:gd name="connsiteX32" fmla="*/ 5023104 w 9960864"/>
                <a:gd name="connsiteY32" fmla="*/ 2084832 h 2097024"/>
                <a:gd name="connsiteX33" fmla="*/ 4864608 w 9960864"/>
                <a:gd name="connsiteY33" fmla="*/ 1755648 h 2097024"/>
                <a:gd name="connsiteX34" fmla="*/ 4718304 w 9960864"/>
                <a:gd name="connsiteY34" fmla="*/ 2072640 h 2097024"/>
                <a:gd name="connsiteX35" fmla="*/ 4535424 w 9960864"/>
                <a:gd name="connsiteY35" fmla="*/ 2084832 h 2097024"/>
                <a:gd name="connsiteX36" fmla="*/ 4364736 w 9960864"/>
                <a:gd name="connsiteY36" fmla="*/ 1767840 h 2097024"/>
                <a:gd name="connsiteX37" fmla="*/ 4157472 w 9960864"/>
                <a:gd name="connsiteY37" fmla="*/ 2084832 h 2097024"/>
                <a:gd name="connsiteX38" fmla="*/ 3986784 w 9960864"/>
                <a:gd name="connsiteY38" fmla="*/ 2084832 h 2097024"/>
                <a:gd name="connsiteX39" fmla="*/ 3779520 w 9960864"/>
                <a:gd name="connsiteY39" fmla="*/ 1755648 h 2097024"/>
                <a:gd name="connsiteX40" fmla="*/ 3572256 w 9960864"/>
                <a:gd name="connsiteY40" fmla="*/ 2072640 h 2097024"/>
                <a:gd name="connsiteX41" fmla="*/ 3035808 w 9960864"/>
                <a:gd name="connsiteY41" fmla="*/ 2084832 h 2097024"/>
                <a:gd name="connsiteX42" fmla="*/ 2877312 w 9960864"/>
                <a:gd name="connsiteY42" fmla="*/ 1767840 h 2097024"/>
                <a:gd name="connsiteX43" fmla="*/ 2706624 w 9960864"/>
                <a:gd name="connsiteY43" fmla="*/ 2084832 h 2097024"/>
                <a:gd name="connsiteX44" fmla="*/ 195072 w 9960864"/>
                <a:gd name="connsiteY44" fmla="*/ 2097024 h 2097024"/>
                <a:gd name="connsiteX45" fmla="*/ 0 w 9960864"/>
                <a:gd name="connsiteY45" fmla="*/ 1780032 h 2097024"/>
                <a:gd name="connsiteX46" fmla="*/ 0 w 9960864"/>
                <a:gd name="connsiteY46" fmla="*/ 316992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960864" h="2097024">
                  <a:moveTo>
                    <a:pt x="0" y="316992"/>
                  </a:moveTo>
                  <a:lnTo>
                    <a:pt x="195072" y="12192"/>
                  </a:lnTo>
                  <a:lnTo>
                    <a:pt x="2706624" y="12192"/>
                  </a:lnTo>
                  <a:lnTo>
                    <a:pt x="2889504" y="329184"/>
                  </a:lnTo>
                  <a:lnTo>
                    <a:pt x="3048000" y="0"/>
                  </a:lnTo>
                  <a:lnTo>
                    <a:pt x="3596640" y="0"/>
                  </a:lnTo>
                  <a:lnTo>
                    <a:pt x="3767328" y="329184"/>
                  </a:lnTo>
                  <a:lnTo>
                    <a:pt x="3974592" y="24384"/>
                  </a:lnTo>
                  <a:lnTo>
                    <a:pt x="4169664" y="12192"/>
                  </a:lnTo>
                  <a:lnTo>
                    <a:pt x="4364736" y="329184"/>
                  </a:lnTo>
                  <a:lnTo>
                    <a:pt x="4547616" y="12192"/>
                  </a:lnTo>
                  <a:lnTo>
                    <a:pt x="4681728" y="12192"/>
                  </a:lnTo>
                  <a:lnTo>
                    <a:pt x="4864608" y="316992"/>
                  </a:lnTo>
                  <a:lnTo>
                    <a:pt x="5047488" y="0"/>
                  </a:lnTo>
                  <a:lnTo>
                    <a:pt x="5718048" y="0"/>
                  </a:lnTo>
                  <a:lnTo>
                    <a:pt x="5888736" y="329184"/>
                  </a:lnTo>
                  <a:lnTo>
                    <a:pt x="6059424" y="0"/>
                  </a:lnTo>
                  <a:lnTo>
                    <a:pt x="7546848" y="0"/>
                  </a:lnTo>
                  <a:lnTo>
                    <a:pt x="7729728" y="329184"/>
                  </a:lnTo>
                  <a:lnTo>
                    <a:pt x="7900416" y="0"/>
                  </a:lnTo>
                  <a:lnTo>
                    <a:pt x="9497568" y="0"/>
                  </a:lnTo>
                  <a:lnTo>
                    <a:pt x="9656064" y="329184"/>
                  </a:lnTo>
                  <a:lnTo>
                    <a:pt x="9960864" y="499872"/>
                  </a:lnTo>
                  <a:lnTo>
                    <a:pt x="9960864" y="1572768"/>
                  </a:lnTo>
                  <a:lnTo>
                    <a:pt x="9668256" y="1767840"/>
                  </a:lnTo>
                  <a:lnTo>
                    <a:pt x="9473184" y="2060448"/>
                  </a:lnTo>
                  <a:lnTo>
                    <a:pt x="7876032" y="2072640"/>
                  </a:lnTo>
                  <a:lnTo>
                    <a:pt x="7717536" y="1767840"/>
                  </a:lnTo>
                  <a:lnTo>
                    <a:pt x="7546848" y="2097024"/>
                  </a:lnTo>
                  <a:lnTo>
                    <a:pt x="6071616" y="2084832"/>
                  </a:lnTo>
                  <a:lnTo>
                    <a:pt x="5876544" y="1767840"/>
                  </a:lnTo>
                  <a:lnTo>
                    <a:pt x="5742432" y="2084832"/>
                  </a:lnTo>
                  <a:lnTo>
                    <a:pt x="5023104" y="2084832"/>
                  </a:lnTo>
                  <a:lnTo>
                    <a:pt x="4864608" y="1755648"/>
                  </a:lnTo>
                  <a:lnTo>
                    <a:pt x="4718304" y="2072640"/>
                  </a:lnTo>
                  <a:lnTo>
                    <a:pt x="4535424" y="2084832"/>
                  </a:lnTo>
                  <a:lnTo>
                    <a:pt x="4364736" y="1767840"/>
                  </a:lnTo>
                  <a:lnTo>
                    <a:pt x="4157472" y="2084832"/>
                  </a:lnTo>
                  <a:lnTo>
                    <a:pt x="3986784" y="2084832"/>
                  </a:lnTo>
                  <a:lnTo>
                    <a:pt x="3779520" y="1755648"/>
                  </a:lnTo>
                  <a:lnTo>
                    <a:pt x="3572256" y="2072640"/>
                  </a:lnTo>
                  <a:lnTo>
                    <a:pt x="3035808" y="2084832"/>
                  </a:lnTo>
                  <a:lnTo>
                    <a:pt x="2877312" y="1767840"/>
                  </a:lnTo>
                  <a:lnTo>
                    <a:pt x="2706624" y="2084832"/>
                  </a:lnTo>
                  <a:lnTo>
                    <a:pt x="195072" y="2097024"/>
                  </a:lnTo>
                  <a:lnTo>
                    <a:pt x="0" y="1780032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B6B7AC8-230D-4787-8C40-9E59BBC6DBA7}"/>
                </a:ext>
              </a:extLst>
            </p:cNvPr>
            <p:cNvSpPr/>
            <p:nvPr/>
          </p:nvSpPr>
          <p:spPr>
            <a:xfrm>
              <a:off x="455837" y="387962"/>
              <a:ext cx="8766048" cy="2097024"/>
            </a:xfrm>
            <a:custGeom>
              <a:avLst/>
              <a:gdLst>
                <a:gd name="connsiteX0" fmla="*/ 0 w 8766048"/>
                <a:gd name="connsiteY0" fmla="*/ 329184 h 2097024"/>
                <a:gd name="connsiteX1" fmla="*/ 170688 w 8766048"/>
                <a:gd name="connsiteY1" fmla="*/ 12192 h 2097024"/>
                <a:gd name="connsiteX2" fmla="*/ 1011936 w 8766048"/>
                <a:gd name="connsiteY2" fmla="*/ 12192 h 2097024"/>
                <a:gd name="connsiteX3" fmla="*/ 1194816 w 8766048"/>
                <a:gd name="connsiteY3" fmla="*/ 329184 h 2097024"/>
                <a:gd name="connsiteX4" fmla="*/ 1365504 w 8766048"/>
                <a:gd name="connsiteY4" fmla="*/ 12192 h 2097024"/>
                <a:gd name="connsiteX5" fmla="*/ 2767584 w 8766048"/>
                <a:gd name="connsiteY5" fmla="*/ 12192 h 2097024"/>
                <a:gd name="connsiteX6" fmla="*/ 2926080 w 8766048"/>
                <a:gd name="connsiteY6" fmla="*/ 329184 h 2097024"/>
                <a:gd name="connsiteX7" fmla="*/ 3096768 w 8766048"/>
                <a:gd name="connsiteY7" fmla="*/ 12192 h 2097024"/>
                <a:gd name="connsiteX8" fmla="*/ 3938016 w 8766048"/>
                <a:gd name="connsiteY8" fmla="*/ 12192 h 2097024"/>
                <a:gd name="connsiteX9" fmla="*/ 4120896 w 8766048"/>
                <a:gd name="connsiteY9" fmla="*/ 329184 h 2097024"/>
                <a:gd name="connsiteX10" fmla="*/ 4315968 w 8766048"/>
                <a:gd name="connsiteY10" fmla="*/ 12192 h 2097024"/>
                <a:gd name="connsiteX11" fmla="*/ 5157216 w 8766048"/>
                <a:gd name="connsiteY11" fmla="*/ 12192 h 2097024"/>
                <a:gd name="connsiteX12" fmla="*/ 5352288 w 8766048"/>
                <a:gd name="connsiteY12" fmla="*/ 329184 h 2097024"/>
                <a:gd name="connsiteX13" fmla="*/ 5522976 w 8766048"/>
                <a:gd name="connsiteY13" fmla="*/ 12192 h 2097024"/>
                <a:gd name="connsiteX14" fmla="*/ 6547104 w 8766048"/>
                <a:gd name="connsiteY14" fmla="*/ 0 h 2097024"/>
                <a:gd name="connsiteX15" fmla="*/ 6717792 w 8766048"/>
                <a:gd name="connsiteY15" fmla="*/ 341376 h 2097024"/>
                <a:gd name="connsiteX16" fmla="*/ 6900672 w 8766048"/>
                <a:gd name="connsiteY16" fmla="*/ 24384 h 2097024"/>
                <a:gd name="connsiteX17" fmla="*/ 7449312 w 8766048"/>
                <a:gd name="connsiteY17" fmla="*/ 24384 h 2097024"/>
                <a:gd name="connsiteX18" fmla="*/ 7632192 w 8766048"/>
                <a:gd name="connsiteY18" fmla="*/ 329184 h 2097024"/>
                <a:gd name="connsiteX19" fmla="*/ 7790688 w 8766048"/>
                <a:gd name="connsiteY19" fmla="*/ 12192 h 2097024"/>
                <a:gd name="connsiteX20" fmla="*/ 8302752 w 8766048"/>
                <a:gd name="connsiteY20" fmla="*/ 12192 h 2097024"/>
                <a:gd name="connsiteX21" fmla="*/ 8461248 w 8766048"/>
                <a:gd name="connsiteY21" fmla="*/ 341376 h 2097024"/>
                <a:gd name="connsiteX22" fmla="*/ 8766048 w 8766048"/>
                <a:gd name="connsiteY22" fmla="*/ 487680 h 2097024"/>
                <a:gd name="connsiteX23" fmla="*/ 8766048 w 8766048"/>
                <a:gd name="connsiteY23" fmla="*/ 1597152 h 2097024"/>
                <a:gd name="connsiteX24" fmla="*/ 8436864 w 8766048"/>
                <a:gd name="connsiteY24" fmla="*/ 1780032 h 2097024"/>
                <a:gd name="connsiteX25" fmla="*/ 8278368 w 8766048"/>
                <a:gd name="connsiteY25" fmla="*/ 2084832 h 2097024"/>
                <a:gd name="connsiteX26" fmla="*/ 7790688 w 8766048"/>
                <a:gd name="connsiteY26" fmla="*/ 2084832 h 2097024"/>
                <a:gd name="connsiteX27" fmla="*/ 7620000 w 8766048"/>
                <a:gd name="connsiteY27" fmla="*/ 1780032 h 2097024"/>
                <a:gd name="connsiteX28" fmla="*/ 7449312 w 8766048"/>
                <a:gd name="connsiteY28" fmla="*/ 2084832 h 2097024"/>
                <a:gd name="connsiteX29" fmla="*/ 6900672 w 8766048"/>
                <a:gd name="connsiteY29" fmla="*/ 2084832 h 2097024"/>
                <a:gd name="connsiteX30" fmla="*/ 6717792 w 8766048"/>
                <a:gd name="connsiteY30" fmla="*/ 1780032 h 2097024"/>
                <a:gd name="connsiteX31" fmla="*/ 6620256 w 8766048"/>
                <a:gd name="connsiteY31" fmla="*/ 2084832 h 2097024"/>
                <a:gd name="connsiteX32" fmla="*/ 5510784 w 8766048"/>
                <a:gd name="connsiteY32" fmla="*/ 2097024 h 2097024"/>
                <a:gd name="connsiteX33" fmla="*/ 5340096 w 8766048"/>
                <a:gd name="connsiteY33" fmla="*/ 1780032 h 2097024"/>
                <a:gd name="connsiteX34" fmla="*/ 5181600 w 8766048"/>
                <a:gd name="connsiteY34" fmla="*/ 2097024 h 2097024"/>
                <a:gd name="connsiteX35" fmla="*/ 4315968 w 8766048"/>
                <a:gd name="connsiteY35" fmla="*/ 2084832 h 2097024"/>
                <a:gd name="connsiteX36" fmla="*/ 4133088 w 8766048"/>
                <a:gd name="connsiteY36" fmla="*/ 1767840 h 2097024"/>
                <a:gd name="connsiteX37" fmla="*/ 3974592 w 8766048"/>
                <a:gd name="connsiteY37" fmla="*/ 2084832 h 2097024"/>
                <a:gd name="connsiteX38" fmla="*/ 3108960 w 8766048"/>
                <a:gd name="connsiteY38" fmla="*/ 2097024 h 2097024"/>
                <a:gd name="connsiteX39" fmla="*/ 2926080 w 8766048"/>
                <a:gd name="connsiteY39" fmla="*/ 1780032 h 2097024"/>
                <a:gd name="connsiteX40" fmla="*/ 2755392 w 8766048"/>
                <a:gd name="connsiteY40" fmla="*/ 2084832 h 2097024"/>
                <a:gd name="connsiteX41" fmla="*/ 1365504 w 8766048"/>
                <a:gd name="connsiteY41" fmla="*/ 2097024 h 2097024"/>
                <a:gd name="connsiteX42" fmla="*/ 1194816 w 8766048"/>
                <a:gd name="connsiteY42" fmla="*/ 1767840 h 2097024"/>
                <a:gd name="connsiteX43" fmla="*/ 1011936 w 8766048"/>
                <a:gd name="connsiteY43" fmla="*/ 2097024 h 2097024"/>
                <a:gd name="connsiteX44" fmla="*/ 158496 w 8766048"/>
                <a:gd name="connsiteY44" fmla="*/ 2097024 h 2097024"/>
                <a:gd name="connsiteX45" fmla="*/ 12192 w 8766048"/>
                <a:gd name="connsiteY45" fmla="*/ 1767840 h 2097024"/>
                <a:gd name="connsiteX46" fmla="*/ 0 w 8766048"/>
                <a:gd name="connsiteY46" fmla="*/ 329184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766048" h="2097024">
                  <a:moveTo>
                    <a:pt x="0" y="329184"/>
                  </a:moveTo>
                  <a:lnTo>
                    <a:pt x="170688" y="12192"/>
                  </a:lnTo>
                  <a:lnTo>
                    <a:pt x="1011936" y="12192"/>
                  </a:lnTo>
                  <a:lnTo>
                    <a:pt x="1194816" y="329184"/>
                  </a:lnTo>
                  <a:lnTo>
                    <a:pt x="1365504" y="12192"/>
                  </a:lnTo>
                  <a:lnTo>
                    <a:pt x="2767584" y="12192"/>
                  </a:lnTo>
                  <a:lnTo>
                    <a:pt x="2926080" y="329184"/>
                  </a:lnTo>
                  <a:lnTo>
                    <a:pt x="3096768" y="12192"/>
                  </a:lnTo>
                  <a:lnTo>
                    <a:pt x="3938016" y="12192"/>
                  </a:lnTo>
                  <a:lnTo>
                    <a:pt x="4120896" y="329184"/>
                  </a:lnTo>
                  <a:lnTo>
                    <a:pt x="4315968" y="12192"/>
                  </a:lnTo>
                  <a:lnTo>
                    <a:pt x="5157216" y="12192"/>
                  </a:lnTo>
                  <a:lnTo>
                    <a:pt x="5352288" y="329184"/>
                  </a:lnTo>
                  <a:lnTo>
                    <a:pt x="5522976" y="12192"/>
                  </a:lnTo>
                  <a:lnTo>
                    <a:pt x="6547104" y="0"/>
                  </a:lnTo>
                  <a:lnTo>
                    <a:pt x="6717792" y="341376"/>
                  </a:lnTo>
                  <a:lnTo>
                    <a:pt x="6900672" y="24384"/>
                  </a:lnTo>
                  <a:lnTo>
                    <a:pt x="7449312" y="24384"/>
                  </a:lnTo>
                  <a:lnTo>
                    <a:pt x="7632192" y="329184"/>
                  </a:lnTo>
                  <a:lnTo>
                    <a:pt x="7790688" y="12192"/>
                  </a:lnTo>
                  <a:lnTo>
                    <a:pt x="8302752" y="12192"/>
                  </a:lnTo>
                  <a:lnTo>
                    <a:pt x="8461248" y="341376"/>
                  </a:lnTo>
                  <a:lnTo>
                    <a:pt x="8766048" y="487680"/>
                  </a:lnTo>
                  <a:lnTo>
                    <a:pt x="8766048" y="1597152"/>
                  </a:lnTo>
                  <a:lnTo>
                    <a:pt x="8436864" y="1780032"/>
                  </a:lnTo>
                  <a:lnTo>
                    <a:pt x="8278368" y="2084832"/>
                  </a:lnTo>
                  <a:lnTo>
                    <a:pt x="7790688" y="2084832"/>
                  </a:lnTo>
                  <a:lnTo>
                    <a:pt x="7620000" y="1780032"/>
                  </a:lnTo>
                  <a:lnTo>
                    <a:pt x="7449312" y="2084832"/>
                  </a:lnTo>
                  <a:lnTo>
                    <a:pt x="6900672" y="2084832"/>
                  </a:lnTo>
                  <a:lnTo>
                    <a:pt x="6717792" y="1780032"/>
                  </a:lnTo>
                  <a:lnTo>
                    <a:pt x="6620256" y="2084832"/>
                  </a:lnTo>
                  <a:lnTo>
                    <a:pt x="5510784" y="2097024"/>
                  </a:lnTo>
                  <a:lnTo>
                    <a:pt x="5340096" y="1780032"/>
                  </a:lnTo>
                  <a:lnTo>
                    <a:pt x="5181600" y="2097024"/>
                  </a:lnTo>
                  <a:lnTo>
                    <a:pt x="4315968" y="2084832"/>
                  </a:lnTo>
                  <a:lnTo>
                    <a:pt x="4133088" y="1767840"/>
                  </a:lnTo>
                  <a:lnTo>
                    <a:pt x="3974592" y="2084832"/>
                  </a:lnTo>
                  <a:lnTo>
                    <a:pt x="3108960" y="2097024"/>
                  </a:lnTo>
                  <a:lnTo>
                    <a:pt x="2926080" y="1780032"/>
                  </a:lnTo>
                  <a:lnTo>
                    <a:pt x="2755392" y="2084832"/>
                  </a:lnTo>
                  <a:lnTo>
                    <a:pt x="1365504" y="2097024"/>
                  </a:lnTo>
                  <a:lnTo>
                    <a:pt x="1194816" y="1767840"/>
                  </a:lnTo>
                  <a:lnTo>
                    <a:pt x="1011936" y="2097024"/>
                  </a:lnTo>
                  <a:lnTo>
                    <a:pt x="158496" y="2097024"/>
                  </a:lnTo>
                  <a:lnTo>
                    <a:pt x="12192" y="1767840"/>
                  </a:lnTo>
                  <a:lnTo>
                    <a:pt x="0" y="329184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F0614D61-41C7-4884-87C3-4E58463FAF0B}"/>
                </a:ext>
              </a:extLst>
            </p:cNvPr>
            <p:cNvSpPr/>
            <p:nvPr/>
          </p:nvSpPr>
          <p:spPr>
            <a:xfrm>
              <a:off x="438912" y="5181600"/>
              <a:ext cx="8010144" cy="2109216"/>
            </a:xfrm>
            <a:custGeom>
              <a:avLst/>
              <a:gdLst>
                <a:gd name="connsiteX0" fmla="*/ 0 w 8010144"/>
                <a:gd name="connsiteY0" fmla="*/ 316992 h 2109216"/>
                <a:gd name="connsiteX1" fmla="*/ 182880 w 8010144"/>
                <a:gd name="connsiteY1" fmla="*/ 24384 h 2109216"/>
                <a:gd name="connsiteX2" fmla="*/ 1036320 w 8010144"/>
                <a:gd name="connsiteY2" fmla="*/ 12192 h 2109216"/>
                <a:gd name="connsiteX3" fmla="*/ 1219200 w 8010144"/>
                <a:gd name="connsiteY3" fmla="*/ 329184 h 2109216"/>
                <a:gd name="connsiteX4" fmla="*/ 1402080 w 8010144"/>
                <a:gd name="connsiteY4" fmla="*/ 12192 h 2109216"/>
                <a:gd name="connsiteX5" fmla="*/ 2804160 w 8010144"/>
                <a:gd name="connsiteY5" fmla="*/ 12192 h 2109216"/>
                <a:gd name="connsiteX6" fmla="*/ 2999232 w 8010144"/>
                <a:gd name="connsiteY6" fmla="*/ 329184 h 2109216"/>
                <a:gd name="connsiteX7" fmla="*/ 3157728 w 8010144"/>
                <a:gd name="connsiteY7" fmla="*/ 12192 h 2109216"/>
                <a:gd name="connsiteX8" fmla="*/ 3998976 w 8010144"/>
                <a:gd name="connsiteY8" fmla="*/ 0 h 2109216"/>
                <a:gd name="connsiteX9" fmla="*/ 4181856 w 8010144"/>
                <a:gd name="connsiteY9" fmla="*/ 329184 h 2109216"/>
                <a:gd name="connsiteX10" fmla="*/ 4364736 w 8010144"/>
                <a:gd name="connsiteY10" fmla="*/ 0 h 2109216"/>
                <a:gd name="connsiteX11" fmla="*/ 7498080 w 8010144"/>
                <a:gd name="connsiteY11" fmla="*/ 0 h 2109216"/>
                <a:gd name="connsiteX12" fmla="*/ 7680960 w 8010144"/>
                <a:gd name="connsiteY12" fmla="*/ 316992 h 2109216"/>
                <a:gd name="connsiteX13" fmla="*/ 8010144 w 8010144"/>
                <a:gd name="connsiteY13" fmla="*/ 512064 h 2109216"/>
                <a:gd name="connsiteX14" fmla="*/ 8010144 w 8010144"/>
                <a:gd name="connsiteY14" fmla="*/ 1597152 h 2109216"/>
                <a:gd name="connsiteX15" fmla="*/ 7668768 w 8010144"/>
                <a:gd name="connsiteY15" fmla="*/ 1767840 h 2109216"/>
                <a:gd name="connsiteX16" fmla="*/ 7498080 w 8010144"/>
                <a:gd name="connsiteY16" fmla="*/ 2084832 h 2109216"/>
                <a:gd name="connsiteX17" fmla="*/ 4376928 w 8010144"/>
                <a:gd name="connsiteY17" fmla="*/ 2072640 h 2109216"/>
                <a:gd name="connsiteX18" fmla="*/ 4181856 w 8010144"/>
                <a:gd name="connsiteY18" fmla="*/ 1780032 h 2109216"/>
                <a:gd name="connsiteX19" fmla="*/ 3998976 w 8010144"/>
                <a:gd name="connsiteY19" fmla="*/ 2084832 h 2109216"/>
                <a:gd name="connsiteX20" fmla="*/ 3169920 w 8010144"/>
                <a:gd name="connsiteY20" fmla="*/ 2084832 h 2109216"/>
                <a:gd name="connsiteX21" fmla="*/ 2987040 w 8010144"/>
                <a:gd name="connsiteY21" fmla="*/ 1780032 h 2109216"/>
                <a:gd name="connsiteX22" fmla="*/ 2791968 w 8010144"/>
                <a:gd name="connsiteY22" fmla="*/ 2084832 h 2109216"/>
                <a:gd name="connsiteX23" fmla="*/ 1365504 w 8010144"/>
                <a:gd name="connsiteY23" fmla="*/ 2097024 h 2109216"/>
                <a:gd name="connsiteX24" fmla="*/ 1219200 w 8010144"/>
                <a:gd name="connsiteY24" fmla="*/ 1767840 h 2109216"/>
                <a:gd name="connsiteX25" fmla="*/ 1060704 w 8010144"/>
                <a:gd name="connsiteY25" fmla="*/ 2072640 h 2109216"/>
                <a:gd name="connsiteX26" fmla="*/ 207264 w 8010144"/>
                <a:gd name="connsiteY26" fmla="*/ 2109216 h 2109216"/>
                <a:gd name="connsiteX27" fmla="*/ 12192 w 8010144"/>
                <a:gd name="connsiteY27" fmla="*/ 1767840 h 2109216"/>
                <a:gd name="connsiteX28" fmla="*/ 0 w 8010144"/>
                <a:gd name="connsiteY28" fmla="*/ 316992 h 210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010144" h="2109216">
                  <a:moveTo>
                    <a:pt x="0" y="316992"/>
                  </a:moveTo>
                  <a:lnTo>
                    <a:pt x="182880" y="24384"/>
                  </a:lnTo>
                  <a:lnTo>
                    <a:pt x="1036320" y="12192"/>
                  </a:lnTo>
                  <a:lnTo>
                    <a:pt x="1219200" y="329184"/>
                  </a:lnTo>
                  <a:lnTo>
                    <a:pt x="1402080" y="12192"/>
                  </a:lnTo>
                  <a:lnTo>
                    <a:pt x="2804160" y="12192"/>
                  </a:lnTo>
                  <a:lnTo>
                    <a:pt x="2999232" y="329184"/>
                  </a:lnTo>
                  <a:lnTo>
                    <a:pt x="3157728" y="12192"/>
                  </a:lnTo>
                  <a:lnTo>
                    <a:pt x="3998976" y="0"/>
                  </a:lnTo>
                  <a:lnTo>
                    <a:pt x="4181856" y="329184"/>
                  </a:lnTo>
                  <a:lnTo>
                    <a:pt x="4364736" y="0"/>
                  </a:lnTo>
                  <a:lnTo>
                    <a:pt x="7498080" y="0"/>
                  </a:lnTo>
                  <a:lnTo>
                    <a:pt x="7680960" y="316992"/>
                  </a:lnTo>
                  <a:lnTo>
                    <a:pt x="8010144" y="512064"/>
                  </a:lnTo>
                  <a:lnTo>
                    <a:pt x="8010144" y="1597152"/>
                  </a:lnTo>
                  <a:lnTo>
                    <a:pt x="7668768" y="1767840"/>
                  </a:lnTo>
                  <a:lnTo>
                    <a:pt x="7498080" y="2084832"/>
                  </a:lnTo>
                  <a:lnTo>
                    <a:pt x="4376928" y="2072640"/>
                  </a:lnTo>
                  <a:lnTo>
                    <a:pt x="4181856" y="1780032"/>
                  </a:lnTo>
                  <a:lnTo>
                    <a:pt x="3998976" y="2084832"/>
                  </a:lnTo>
                  <a:lnTo>
                    <a:pt x="3169920" y="2084832"/>
                  </a:lnTo>
                  <a:lnTo>
                    <a:pt x="2987040" y="1780032"/>
                  </a:lnTo>
                  <a:lnTo>
                    <a:pt x="2791968" y="2084832"/>
                  </a:lnTo>
                  <a:lnTo>
                    <a:pt x="1365504" y="2097024"/>
                  </a:lnTo>
                  <a:lnTo>
                    <a:pt x="1219200" y="1767840"/>
                  </a:lnTo>
                  <a:lnTo>
                    <a:pt x="1060704" y="2072640"/>
                  </a:lnTo>
                  <a:lnTo>
                    <a:pt x="207264" y="2109216"/>
                  </a:lnTo>
                  <a:lnTo>
                    <a:pt x="12192" y="1767840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8556F7BF-BB2D-4E9F-A767-9C0BFD5ADCAD}"/>
                </a:ext>
              </a:extLst>
            </p:cNvPr>
            <p:cNvGrpSpPr/>
            <p:nvPr/>
          </p:nvGrpSpPr>
          <p:grpSpPr>
            <a:xfrm>
              <a:off x="365190" y="2779776"/>
              <a:ext cx="9644445" cy="1908683"/>
              <a:chOff x="365190" y="2779776"/>
              <a:chExt cx="9644445" cy="1908683"/>
            </a:xfrm>
          </p:grpSpPr>
          <p:sp>
            <p:nvSpPr>
              <p:cNvPr id="7" name="Triángulo isósceles 6">
                <a:extLst>
                  <a:ext uri="{FF2B5EF4-FFF2-40B4-BE49-F238E27FC236}">
                    <a16:creationId xmlns:a16="http://schemas.microsoft.com/office/drawing/2014/main" id="{244D9454-CDE7-482E-BAEF-8888C29BB813}"/>
                  </a:ext>
                </a:extLst>
              </p:cNvPr>
              <p:cNvSpPr/>
              <p:nvPr/>
            </p:nvSpPr>
            <p:spPr>
              <a:xfrm>
                <a:off x="1676324" y="4529963"/>
                <a:ext cx="182270" cy="158496"/>
              </a:xfrm>
              <a:prstGeom prst="triangle">
                <a:avLst/>
              </a:prstGeom>
              <a:solidFill>
                <a:srgbClr val="EAC318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0" name="Triángulo isósceles 9">
                <a:extLst>
                  <a:ext uri="{FF2B5EF4-FFF2-40B4-BE49-F238E27FC236}">
                    <a16:creationId xmlns:a16="http://schemas.microsoft.com/office/drawing/2014/main" id="{FAD21CFF-C55E-4C59-BFAA-87B2A00EDF97}"/>
                  </a:ext>
                </a:extLst>
              </p:cNvPr>
              <p:cNvSpPr/>
              <p:nvPr/>
            </p:nvSpPr>
            <p:spPr>
              <a:xfrm>
                <a:off x="1676324" y="2779776"/>
                <a:ext cx="182270" cy="158496"/>
              </a:xfrm>
              <a:prstGeom prst="triangle">
                <a:avLst/>
              </a:prstGeom>
              <a:solidFill>
                <a:srgbClr val="EAC318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39B87878-9189-41ED-A396-34A1BDEA68F9}"/>
                  </a:ext>
                </a:extLst>
              </p:cNvPr>
              <p:cNvSpPr/>
              <p:nvPr/>
            </p:nvSpPr>
            <p:spPr>
              <a:xfrm rot="16200000">
                <a:off x="4431413" y="-1084836"/>
                <a:ext cx="1512000" cy="9644445"/>
              </a:xfrm>
              <a:prstGeom prst="rect">
                <a:avLst/>
              </a:prstGeom>
              <a:solidFill>
                <a:srgbClr val="F5ADB4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cxnSp>
            <p:nvCxnSpPr>
              <p:cNvPr id="26" name="Conector recto 25">
                <a:extLst>
                  <a:ext uri="{FF2B5EF4-FFF2-40B4-BE49-F238E27FC236}">
                    <a16:creationId xmlns:a16="http://schemas.microsoft.com/office/drawing/2014/main" id="{6F102388-C68E-4F02-BFB6-3E46B280C0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95489" y="2981387"/>
                <a:ext cx="0" cy="15120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7D70B92C-9DB4-41D4-B2F5-4FFB080E03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54497" y="2969194"/>
                <a:ext cx="0" cy="15120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28">
                <a:extLst>
                  <a:ext uri="{FF2B5EF4-FFF2-40B4-BE49-F238E27FC236}">
                    <a16:creationId xmlns:a16="http://schemas.microsoft.com/office/drawing/2014/main" id="{280EE690-6FC1-4E7A-96C8-EE1B4A5756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2081" y="2981387"/>
                <a:ext cx="0" cy="15120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cto 29">
                <a:extLst>
                  <a:ext uri="{FF2B5EF4-FFF2-40B4-BE49-F238E27FC236}">
                    <a16:creationId xmlns:a16="http://schemas.microsoft.com/office/drawing/2014/main" id="{740CE493-1B96-49FA-B451-37643980F5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18305" y="2981386"/>
                <a:ext cx="0" cy="15120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cto 30">
                <a:extLst>
                  <a:ext uri="{FF2B5EF4-FFF2-40B4-BE49-F238E27FC236}">
                    <a16:creationId xmlns:a16="http://schemas.microsoft.com/office/drawing/2014/main" id="{1A060A96-9002-4E66-AAC1-EB42D9172F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6993" y="2981386"/>
                <a:ext cx="0" cy="15120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31">
                <a:extLst>
                  <a:ext uri="{FF2B5EF4-FFF2-40B4-BE49-F238E27FC236}">
                    <a16:creationId xmlns:a16="http://schemas.microsoft.com/office/drawing/2014/main" id="{3FB9E903-7DCB-4AC9-A7AB-6423636381D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43073" y="2981386"/>
                <a:ext cx="0" cy="151200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3F12AE3F-E9B7-4543-83A8-EE0AC84988A7}"/>
                </a:ext>
              </a:extLst>
            </p:cNvPr>
            <p:cNvSpPr/>
            <p:nvPr/>
          </p:nvSpPr>
          <p:spPr>
            <a:xfrm>
              <a:off x="2475743" y="483316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0852F727-D2E4-4BD1-9625-E7BC403429CA}"/>
                </a:ext>
              </a:extLst>
            </p:cNvPr>
            <p:cNvSpPr/>
            <p:nvPr/>
          </p:nvSpPr>
          <p:spPr>
            <a:xfrm>
              <a:off x="2477873" y="2259655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E41EB4D7-FE63-43F5-9D1F-7FCD90CD3283}"/>
                </a:ext>
              </a:extLst>
            </p:cNvPr>
            <p:cNvSpPr/>
            <p:nvPr/>
          </p:nvSpPr>
          <p:spPr>
            <a:xfrm rot="16200000">
              <a:off x="3924292" y="-2776262"/>
              <a:ext cx="1512000" cy="8424837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79836FB1-8BCE-4942-BEBE-003DE24380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6673" y="68015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9DD5C675-A92A-4553-94E8-B27299656A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8030" y="674503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384C669A-37AC-4A48-8A66-CC0A4A917E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3630" y="662311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0AC009A4-7B10-492F-9696-A132DC3A3A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2030" y="674503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05112704-772E-4642-A791-001B8EF452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4542" y="684263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94421B1B-1C01-4340-A171-53FFD15361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5822" y="68015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CDDE806A-5445-404B-BA69-07810A9B2CAC}"/>
                </a:ext>
              </a:extLst>
            </p:cNvPr>
            <p:cNvSpPr/>
            <p:nvPr/>
          </p:nvSpPr>
          <p:spPr>
            <a:xfrm>
              <a:off x="2433545" y="7037601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62980A50-8334-4598-BEEF-A4DBDF6CCAAB}"/>
                </a:ext>
              </a:extLst>
            </p:cNvPr>
            <p:cNvSpPr/>
            <p:nvPr/>
          </p:nvSpPr>
          <p:spPr>
            <a:xfrm>
              <a:off x="2433545" y="5281164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736922D1-DC2D-4F73-8951-2FAD5E4C9849}"/>
                </a:ext>
              </a:extLst>
            </p:cNvPr>
            <p:cNvSpPr/>
            <p:nvPr/>
          </p:nvSpPr>
          <p:spPr>
            <a:xfrm rot="16200000">
              <a:off x="3511123" y="2395649"/>
              <a:ext cx="1512000" cy="7656733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0AF3A20E-BB69-48E4-BC8C-47DDEC1EFA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4674" y="5480207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10BEA182-E170-41FD-B863-F9C29E5472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9858" y="546801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B860CFA2-8054-4839-8AA3-91BA725DAD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3653" y="5476833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458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AFBA702-84AE-49F5-82CB-D4108853D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46CD31E-B4DA-4520-9E12-4CDF905C62EA}"/>
              </a:ext>
            </a:extLst>
          </p:cNvPr>
          <p:cNvSpPr txBox="1"/>
          <p:nvPr/>
        </p:nvSpPr>
        <p:spPr>
          <a:xfrm>
            <a:off x="9742333" y="6517442"/>
            <a:ext cx="498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H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32CD83D-B9CB-46FB-B0F1-635F8918E3FC}"/>
              </a:ext>
            </a:extLst>
          </p:cNvPr>
          <p:cNvGrpSpPr/>
          <p:nvPr/>
        </p:nvGrpSpPr>
        <p:grpSpPr>
          <a:xfrm>
            <a:off x="536448" y="421808"/>
            <a:ext cx="7577328" cy="5524469"/>
            <a:chOff x="536448" y="421808"/>
            <a:chExt cx="7577328" cy="5524469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53E0EDA1-AD00-4CB6-9A9C-4AD1019CC1A7}"/>
                </a:ext>
              </a:extLst>
            </p:cNvPr>
            <p:cNvSpPr/>
            <p:nvPr/>
          </p:nvSpPr>
          <p:spPr>
            <a:xfrm>
              <a:off x="536448" y="670560"/>
              <a:ext cx="3633216" cy="5047488"/>
            </a:xfrm>
            <a:custGeom>
              <a:avLst/>
              <a:gdLst>
                <a:gd name="connsiteX0" fmla="*/ 0 w 3633216"/>
                <a:gd name="connsiteY0" fmla="*/ 0 h 5047488"/>
                <a:gd name="connsiteX1" fmla="*/ 1365504 w 3633216"/>
                <a:gd name="connsiteY1" fmla="*/ 12192 h 5047488"/>
                <a:gd name="connsiteX2" fmla="*/ 1389888 w 3633216"/>
                <a:gd name="connsiteY2" fmla="*/ 2011680 h 5047488"/>
                <a:gd name="connsiteX3" fmla="*/ 2267712 w 3633216"/>
                <a:gd name="connsiteY3" fmla="*/ 2023872 h 5047488"/>
                <a:gd name="connsiteX4" fmla="*/ 2267712 w 3633216"/>
                <a:gd name="connsiteY4" fmla="*/ 12192 h 5047488"/>
                <a:gd name="connsiteX5" fmla="*/ 3633216 w 3633216"/>
                <a:gd name="connsiteY5" fmla="*/ 12192 h 5047488"/>
                <a:gd name="connsiteX6" fmla="*/ 3621024 w 3633216"/>
                <a:gd name="connsiteY6" fmla="*/ 5047488 h 5047488"/>
                <a:gd name="connsiteX7" fmla="*/ 2267712 w 3633216"/>
                <a:gd name="connsiteY7" fmla="*/ 5035296 h 5047488"/>
                <a:gd name="connsiteX8" fmla="*/ 2279904 w 3633216"/>
                <a:gd name="connsiteY8" fmla="*/ 3084576 h 5047488"/>
                <a:gd name="connsiteX9" fmla="*/ 1377696 w 3633216"/>
                <a:gd name="connsiteY9" fmla="*/ 3096768 h 5047488"/>
                <a:gd name="connsiteX10" fmla="*/ 1365504 w 3633216"/>
                <a:gd name="connsiteY10" fmla="*/ 5035296 h 5047488"/>
                <a:gd name="connsiteX11" fmla="*/ 24384 w 3633216"/>
                <a:gd name="connsiteY11" fmla="*/ 5035296 h 5047488"/>
                <a:gd name="connsiteX12" fmla="*/ 0 w 3633216"/>
                <a:gd name="connsiteY12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33216" h="5047488">
                  <a:moveTo>
                    <a:pt x="0" y="0"/>
                  </a:moveTo>
                  <a:lnTo>
                    <a:pt x="1365504" y="12192"/>
                  </a:lnTo>
                  <a:lnTo>
                    <a:pt x="1389888" y="2011680"/>
                  </a:lnTo>
                  <a:lnTo>
                    <a:pt x="2267712" y="2023872"/>
                  </a:lnTo>
                  <a:lnTo>
                    <a:pt x="2267712" y="12192"/>
                  </a:lnTo>
                  <a:lnTo>
                    <a:pt x="3633216" y="12192"/>
                  </a:lnTo>
                  <a:lnTo>
                    <a:pt x="3621024" y="5047488"/>
                  </a:lnTo>
                  <a:lnTo>
                    <a:pt x="2267712" y="5035296"/>
                  </a:lnTo>
                  <a:lnTo>
                    <a:pt x="2279904" y="3084576"/>
                  </a:lnTo>
                  <a:lnTo>
                    <a:pt x="1377696" y="3096768"/>
                  </a:lnTo>
                  <a:lnTo>
                    <a:pt x="1365504" y="5035296"/>
                  </a:lnTo>
                  <a:lnTo>
                    <a:pt x="24384" y="5035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C2D56E44-EA6E-442C-B562-8F7DFFACBE7A}"/>
                </a:ext>
              </a:extLst>
            </p:cNvPr>
            <p:cNvSpPr/>
            <p:nvPr/>
          </p:nvSpPr>
          <p:spPr>
            <a:xfrm flipH="1">
              <a:off x="4480560" y="670560"/>
              <a:ext cx="3633216" cy="5047488"/>
            </a:xfrm>
            <a:custGeom>
              <a:avLst/>
              <a:gdLst>
                <a:gd name="connsiteX0" fmla="*/ 0 w 3633216"/>
                <a:gd name="connsiteY0" fmla="*/ 0 h 5047488"/>
                <a:gd name="connsiteX1" fmla="*/ 1365504 w 3633216"/>
                <a:gd name="connsiteY1" fmla="*/ 12192 h 5047488"/>
                <a:gd name="connsiteX2" fmla="*/ 1389888 w 3633216"/>
                <a:gd name="connsiteY2" fmla="*/ 2011680 h 5047488"/>
                <a:gd name="connsiteX3" fmla="*/ 2267712 w 3633216"/>
                <a:gd name="connsiteY3" fmla="*/ 2023872 h 5047488"/>
                <a:gd name="connsiteX4" fmla="*/ 2267712 w 3633216"/>
                <a:gd name="connsiteY4" fmla="*/ 12192 h 5047488"/>
                <a:gd name="connsiteX5" fmla="*/ 3633216 w 3633216"/>
                <a:gd name="connsiteY5" fmla="*/ 12192 h 5047488"/>
                <a:gd name="connsiteX6" fmla="*/ 3621024 w 3633216"/>
                <a:gd name="connsiteY6" fmla="*/ 5047488 h 5047488"/>
                <a:gd name="connsiteX7" fmla="*/ 2267712 w 3633216"/>
                <a:gd name="connsiteY7" fmla="*/ 5035296 h 5047488"/>
                <a:gd name="connsiteX8" fmla="*/ 2279904 w 3633216"/>
                <a:gd name="connsiteY8" fmla="*/ 3084576 h 5047488"/>
                <a:gd name="connsiteX9" fmla="*/ 1377696 w 3633216"/>
                <a:gd name="connsiteY9" fmla="*/ 3096768 h 5047488"/>
                <a:gd name="connsiteX10" fmla="*/ 1365504 w 3633216"/>
                <a:gd name="connsiteY10" fmla="*/ 5035296 h 5047488"/>
                <a:gd name="connsiteX11" fmla="*/ 24384 w 3633216"/>
                <a:gd name="connsiteY11" fmla="*/ 5035296 h 5047488"/>
                <a:gd name="connsiteX12" fmla="*/ 0 w 3633216"/>
                <a:gd name="connsiteY12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33216" h="5047488">
                  <a:moveTo>
                    <a:pt x="0" y="0"/>
                  </a:moveTo>
                  <a:lnTo>
                    <a:pt x="1365504" y="12192"/>
                  </a:lnTo>
                  <a:lnTo>
                    <a:pt x="1389888" y="2011680"/>
                  </a:lnTo>
                  <a:lnTo>
                    <a:pt x="2267712" y="2023872"/>
                  </a:lnTo>
                  <a:lnTo>
                    <a:pt x="2267712" y="12192"/>
                  </a:lnTo>
                  <a:lnTo>
                    <a:pt x="3633216" y="12192"/>
                  </a:lnTo>
                  <a:lnTo>
                    <a:pt x="3621024" y="5047488"/>
                  </a:lnTo>
                  <a:lnTo>
                    <a:pt x="2267712" y="5035296"/>
                  </a:lnTo>
                  <a:lnTo>
                    <a:pt x="2279904" y="3084576"/>
                  </a:lnTo>
                  <a:lnTo>
                    <a:pt x="1377696" y="3096768"/>
                  </a:lnTo>
                  <a:lnTo>
                    <a:pt x="1365504" y="5035296"/>
                  </a:lnTo>
                  <a:lnTo>
                    <a:pt x="24384" y="5035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69A4CEE-B4B8-4392-9F5D-6E216521356C}"/>
                </a:ext>
              </a:extLst>
            </p:cNvPr>
            <p:cNvSpPr/>
            <p:nvPr/>
          </p:nvSpPr>
          <p:spPr>
            <a:xfrm>
              <a:off x="5081016" y="421808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Triángulo isósceles 8">
              <a:extLst>
                <a:ext uri="{FF2B5EF4-FFF2-40B4-BE49-F238E27FC236}">
                  <a16:creationId xmlns:a16="http://schemas.microsoft.com/office/drawing/2014/main" id="{46A74FCF-013C-463A-B6DA-7BE1B6C18F29}"/>
                </a:ext>
              </a:extLst>
            </p:cNvPr>
            <p:cNvSpPr/>
            <p:nvPr/>
          </p:nvSpPr>
          <p:spPr>
            <a:xfrm>
              <a:off x="7321220" y="5787781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AD72CC31-7521-4643-81B2-6F9911F0129F}"/>
                </a:ext>
              </a:extLst>
            </p:cNvPr>
            <p:cNvSpPr/>
            <p:nvPr/>
          </p:nvSpPr>
          <p:spPr>
            <a:xfrm>
              <a:off x="6230112" y="2404501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2720679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F2A095F-8CD7-41CE-8FEB-1C898E4C4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846" y="6054350"/>
            <a:ext cx="1433196" cy="148753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FBC0D1-6987-41C3-95C3-A7C63C0AB2C4}"/>
              </a:ext>
            </a:extLst>
          </p:cNvPr>
          <p:cNvSpPr txBox="1"/>
          <p:nvPr/>
        </p:nvSpPr>
        <p:spPr>
          <a:xfrm>
            <a:off x="9822562" y="6532695"/>
            <a:ext cx="498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H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5111945-6E66-4CA7-AD22-4172A53582AE}"/>
              </a:ext>
            </a:extLst>
          </p:cNvPr>
          <p:cNvGrpSpPr/>
          <p:nvPr/>
        </p:nvGrpSpPr>
        <p:grpSpPr>
          <a:xfrm>
            <a:off x="609600" y="329184"/>
            <a:ext cx="9278115" cy="6790944"/>
            <a:chOff x="609600" y="329184"/>
            <a:chExt cx="9278115" cy="6790944"/>
          </a:xfrm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CB585C87-713F-4C0E-A423-96E92F8DC75E}"/>
                </a:ext>
              </a:extLst>
            </p:cNvPr>
            <p:cNvSpPr/>
            <p:nvPr/>
          </p:nvSpPr>
          <p:spPr>
            <a:xfrm>
              <a:off x="609600" y="329184"/>
              <a:ext cx="8717280" cy="2084832"/>
            </a:xfrm>
            <a:custGeom>
              <a:avLst/>
              <a:gdLst>
                <a:gd name="connsiteX0" fmla="*/ 12192 w 8717280"/>
                <a:gd name="connsiteY0" fmla="*/ 329184 h 2084832"/>
                <a:gd name="connsiteX1" fmla="*/ 195072 w 8717280"/>
                <a:gd name="connsiteY1" fmla="*/ 0 h 2084832"/>
                <a:gd name="connsiteX2" fmla="*/ 4852416 w 8717280"/>
                <a:gd name="connsiteY2" fmla="*/ 12192 h 2084832"/>
                <a:gd name="connsiteX3" fmla="*/ 5047488 w 8717280"/>
                <a:gd name="connsiteY3" fmla="*/ 329184 h 2084832"/>
                <a:gd name="connsiteX4" fmla="*/ 5218176 w 8717280"/>
                <a:gd name="connsiteY4" fmla="*/ 12192 h 2084832"/>
                <a:gd name="connsiteX5" fmla="*/ 6242304 w 8717280"/>
                <a:gd name="connsiteY5" fmla="*/ 0 h 2084832"/>
                <a:gd name="connsiteX6" fmla="*/ 6425184 w 8717280"/>
                <a:gd name="connsiteY6" fmla="*/ 316992 h 2084832"/>
                <a:gd name="connsiteX7" fmla="*/ 6583680 w 8717280"/>
                <a:gd name="connsiteY7" fmla="*/ 12192 h 2084832"/>
                <a:gd name="connsiteX8" fmla="*/ 8217408 w 8717280"/>
                <a:gd name="connsiteY8" fmla="*/ 0 h 2084832"/>
                <a:gd name="connsiteX9" fmla="*/ 8400288 w 8717280"/>
                <a:gd name="connsiteY9" fmla="*/ 329184 h 2084832"/>
                <a:gd name="connsiteX10" fmla="*/ 8717280 w 8717280"/>
                <a:gd name="connsiteY10" fmla="*/ 499872 h 2084832"/>
                <a:gd name="connsiteX11" fmla="*/ 8717280 w 8717280"/>
                <a:gd name="connsiteY11" fmla="*/ 1597152 h 2084832"/>
                <a:gd name="connsiteX12" fmla="*/ 8400288 w 8717280"/>
                <a:gd name="connsiteY12" fmla="*/ 1767840 h 2084832"/>
                <a:gd name="connsiteX13" fmla="*/ 8205216 w 8717280"/>
                <a:gd name="connsiteY13" fmla="*/ 2084832 h 2084832"/>
                <a:gd name="connsiteX14" fmla="*/ 6571488 w 8717280"/>
                <a:gd name="connsiteY14" fmla="*/ 2084832 h 2084832"/>
                <a:gd name="connsiteX15" fmla="*/ 6425184 w 8717280"/>
                <a:gd name="connsiteY15" fmla="*/ 1755648 h 2084832"/>
                <a:gd name="connsiteX16" fmla="*/ 6254496 w 8717280"/>
                <a:gd name="connsiteY16" fmla="*/ 2072640 h 2084832"/>
                <a:gd name="connsiteX17" fmla="*/ 5218176 w 8717280"/>
                <a:gd name="connsiteY17" fmla="*/ 2072640 h 2084832"/>
                <a:gd name="connsiteX18" fmla="*/ 5047488 w 8717280"/>
                <a:gd name="connsiteY18" fmla="*/ 1767840 h 2084832"/>
                <a:gd name="connsiteX19" fmla="*/ 4864608 w 8717280"/>
                <a:gd name="connsiteY19" fmla="*/ 2084832 h 2084832"/>
                <a:gd name="connsiteX20" fmla="*/ 195072 w 8717280"/>
                <a:gd name="connsiteY20" fmla="*/ 2072640 h 2084832"/>
                <a:gd name="connsiteX21" fmla="*/ 0 w 8717280"/>
                <a:gd name="connsiteY21" fmla="*/ 1755648 h 2084832"/>
                <a:gd name="connsiteX22" fmla="*/ 12192 w 8717280"/>
                <a:gd name="connsiteY22" fmla="*/ 329184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717280" h="2084832">
                  <a:moveTo>
                    <a:pt x="12192" y="329184"/>
                  </a:moveTo>
                  <a:lnTo>
                    <a:pt x="195072" y="0"/>
                  </a:lnTo>
                  <a:lnTo>
                    <a:pt x="4852416" y="12192"/>
                  </a:lnTo>
                  <a:lnTo>
                    <a:pt x="5047488" y="329184"/>
                  </a:lnTo>
                  <a:lnTo>
                    <a:pt x="5218176" y="12192"/>
                  </a:lnTo>
                  <a:lnTo>
                    <a:pt x="6242304" y="0"/>
                  </a:lnTo>
                  <a:lnTo>
                    <a:pt x="6425184" y="316992"/>
                  </a:lnTo>
                  <a:lnTo>
                    <a:pt x="6583680" y="12192"/>
                  </a:lnTo>
                  <a:lnTo>
                    <a:pt x="8217408" y="0"/>
                  </a:lnTo>
                  <a:lnTo>
                    <a:pt x="8400288" y="329184"/>
                  </a:lnTo>
                  <a:lnTo>
                    <a:pt x="8717280" y="499872"/>
                  </a:lnTo>
                  <a:lnTo>
                    <a:pt x="8717280" y="1597152"/>
                  </a:lnTo>
                  <a:lnTo>
                    <a:pt x="8400288" y="1767840"/>
                  </a:lnTo>
                  <a:lnTo>
                    <a:pt x="8205216" y="2084832"/>
                  </a:lnTo>
                  <a:lnTo>
                    <a:pt x="6571488" y="2084832"/>
                  </a:lnTo>
                  <a:lnTo>
                    <a:pt x="6425184" y="1755648"/>
                  </a:lnTo>
                  <a:lnTo>
                    <a:pt x="6254496" y="2072640"/>
                  </a:lnTo>
                  <a:lnTo>
                    <a:pt x="5218176" y="2072640"/>
                  </a:lnTo>
                  <a:lnTo>
                    <a:pt x="5047488" y="1767840"/>
                  </a:lnTo>
                  <a:lnTo>
                    <a:pt x="4864608" y="2084832"/>
                  </a:lnTo>
                  <a:lnTo>
                    <a:pt x="195072" y="2072640"/>
                  </a:lnTo>
                  <a:lnTo>
                    <a:pt x="0" y="1755648"/>
                  </a:lnTo>
                  <a:lnTo>
                    <a:pt x="12192" y="329184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AC853C8D-35D3-456C-B3B2-DC3D477B2895}"/>
                </a:ext>
              </a:extLst>
            </p:cNvPr>
            <p:cNvSpPr/>
            <p:nvPr/>
          </p:nvSpPr>
          <p:spPr>
            <a:xfrm>
              <a:off x="609600" y="2657856"/>
              <a:ext cx="9278112" cy="2084832"/>
            </a:xfrm>
            <a:custGeom>
              <a:avLst/>
              <a:gdLst>
                <a:gd name="connsiteX0" fmla="*/ 0 w 9278112"/>
                <a:gd name="connsiteY0" fmla="*/ 316992 h 2084832"/>
                <a:gd name="connsiteX1" fmla="*/ 182880 w 9278112"/>
                <a:gd name="connsiteY1" fmla="*/ 12192 h 2084832"/>
                <a:gd name="connsiteX2" fmla="*/ 719328 w 9278112"/>
                <a:gd name="connsiteY2" fmla="*/ 12192 h 2084832"/>
                <a:gd name="connsiteX3" fmla="*/ 902208 w 9278112"/>
                <a:gd name="connsiteY3" fmla="*/ 329184 h 2084832"/>
                <a:gd name="connsiteX4" fmla="*/ 1072896 w 9278112"/>
                <a:gd name="connsiteY4" fmla="*/ 12192 h 2084832"/>
                <a:gd name="connsiteX5" fmla="*/ 2682240 w 9278112"/>
                <a:gd name="connsiteY5" fmla="*/ 0 h 2084832"/>
                <a:gd name="connsiteX6" fmla="*/ 2877312 w 9278112"/>
                <a:gd name="connsiteY6" fmla="*/ 316992 h 2084832"/>
                <a:gd name="connsiteX7" fmla="*/ 3035808 w 9278112"/>
                <a:gd name="connsiteY7" fmla="*/ 12192 h 2084832"/>
                <a:gd name="connsiteX8" fmla="*/ 4059936 w 9278112"/>
                <a:gd name="connsiteY8" fmla="*/ 0 h 2084832"/>
                <a:gd name="connsiteX9" fmla="*/ 4242816 w 9278112"/>
                <a:gd name="connsiteY9" fmla="*/ 316992 h 2084832"/>
                <a:gd name="connsiteX10" fmla="*/ 4413504 w 9278112"/>
                <a:gd name="connsiteY10" fmla="*/ 12192 h 2084832"/>
                <a:gd name="connsiteX11" fmla="*/ 9095232 w 9278112"/>
                <a:gd name="connsiteY11" fmla="*/ 0 h 2084832"/>
                <a:gd name="connsiteX12" fmla="*/ 9278112 w 9278112"/>
                <a:gd name="connsiteY12" fmla="*/ 316992 h 2084832"/>
                <a:gd name="connsiteX13" fmla="*/ 9278112 w 9278112"/>
                <a:gd name="connsiteY13" fmla="*/ 1755648 h 2084832"/>
                <a:gd name="connsiteX14" fmla="*/ 9095232 w 9278112"/>
                <a:gd name="connsiteY14" fmla="*/ 2084832 h 2084832"/>
                <a:gd name="connsiteX15" fmla="*/ 4425696 w 9278112"/>
                <a:gd name="connsiteY15" fmla="*/ 2084832 h 2084832"/>
                <a:gd name="connsiteX16" fmla="*/ 4242816 w 9278112"/>
                <a:gd name="connsiteY16" fmla="*/ 1755648 h 2084832"/>
                <a:gd name="connsiteX17" fmla="*/ 4084320 w 9278112"/>
                <a:gd name="connsiteY17" fmla="*/ 2084832 h 2084832"/>
                <a:gd name="connsiteX18" fmla="*/ 3035808 w 9278112"/>
                <a:gd name="connsiteY18" fmla="*/ 2072640 h 2084832"/>
                <a:gd name="connsiteX19" fmla="*/ 2865120 w 9278112"/>
                <a:gd name="connsiteY19" fmla="*/ 1767840 h 2084832"/>
                <a:gd name="connsiteX20" fmla="*/ 2718816 w 9278112"/>
                <a:gd name="connsiteY20" fmla="*/ 2084832 h 2084832"/>
                <a:gd name="connsiteX21" fmla="*/ 1085088 w 9278112"/>
                <a:gd name="connsiteY21" fmla="*/ 2084832 h 2084832"/>
                <a:gd name="connsiteX22" fmla="*/ 902208 w 9278112"/>
                <a:gd name="connsiteY22" fmla="*/ 1767840 h 2084832"/>
                <a:gd name="connsiteX23" fmla="*/ 719328 w 9278112"/>
                <a:gd name="connsiteY23" fmla="*/ 2072640 h 2084832"/>
                <a:gd name="connsiteX24" fmla="*/ 182880 w 9278112"/>
                <a:gd name="connsiteY24" fmla="*/ 2084832 h 2084832"/>
                <a:gd name="connsiteX25" fmla="*/ 12192 w 9278112"/>
                <a:gd name="connsiteY25" fmla="*/ 1767840 h 2084832"/>
                <a:gd name="connsiteX26" fmla="*/ 0 w 9278112"/>
                <a:gd name="connsiteY26" fmla="*/ 316992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278112" h="2084832">
                  <a:moveTo>
                    <a:pt x="0" y="316992"/>
                  </a:moveTo>
                  <a:lnTo>
                    <a:pt x="182880" y="12192"/>
                  </a:lnTo>
                  <a:lnTo>
                    <a:pt x="719328" y="12192"/>
                  </a:lnTo>
                  <a:lnTo>
                    <a:pt x="902208" y="329184"/>
                  </a:lnTo>
                  <a:lnTo>
                    <a:pt x="1072896" y="12192"/>
                  </a:lnTo>
                  <a:lnTo>
                    <a:pt x="2682240" y="0"/>
                  </a:lnTo>
                  <a:lnTo>
                    <a:pt x="2877312" y="316992"/>
                  </a:lnTo>
                  <a:lnTo>
                    <a:pt x="3035808" y="12192"/>
                  </a:lnTo>
                  <a:lnTo>
                    <a:pt x="4059936" y="0"/>
                  </a:lnTo>
                  <a:lnTo>
                    <a:pt x="4242816" y="316992"/>
                  </a:lnTo>
                  <a:lnTo>
                    <a:pt x="4413504" y="12192"/>
                  </a:lnTo>
                  <a:lnTo>
                    <a:pt x="9095232" y="0"/>
                  </a:lnTo>
                  <a:lnTo>
                    <a:pt x="9278112" y="316992"/>
                  </a:lnTo>
                  <a:lnTo>
                    <a:pt x="9278112" y="1755648"/>
                  </a:lnTo>
                  <a:lnTo>
                    <a:pt x="9095232" y="2084832"/>
                  </a:lnTo>
                  <a:lnTo>
                    <a:pt x="4425696" y="2084832"/>
                  </a:lnTo>
                  <a:lnTo>
                    <a:pt x="4242816" y="1755648"/>
                  </a:lnTo>
                  <a:lnTo>
                    <a:pt x="4084320" y="2084832"/>
                  </a:lnTo>
                  <a:lnTo>
                    <a:pt x="3035808" y="2072640"/>
                  </a:lnTo>
                  <a:lnTo>
                    <a:pt x="2865120" y="1767840"/>
                  </a:lnTo>
                  <a:lnTo>
                    <a:pt x="2718816" y="2084832"/>
                  </a:lnTo>
                  <a:lnTo>
                    <a:pt x="1085088" y="2084832"/>
                  </a:lnTo>
                  <a:lnTo>
                    <a:pt x="902208" y="1767840"/>
                  </a:lnTo>
                  <a:lnTo>
                    <a:pt x="719328" y="2072640"/>
                  </a:lnTo>
                  <a:lnTo>
                    <a:pt x="182880" y="2084832"/>
                  </a:lnTo>
                  <a:lnTo>
                    <a:pt x="12192" y="1767840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9B15BC96-9D10-4A81-8288-A93FEBE6861F}"/>
                </a:ext>
              </a:extLst>
            </p:cNvPr>
            <p:cNvSpPr/>
            <p:nvPr/>
          </p:nvSpPr>
          <p:spPr>
            <a:xfrm>
              <a:off x="609600" y="5023104"/>
              <a:ext cx="8217408" cy="2097024"/>
            </a:xfrm>
            <a:custGeom>
              <a:avLst/>
              <a:gdLst>
                <a:gd name="connsiteX0" fmla="*/ 304800 w 8217408"/>
                <a:gd name="connsiteY0" fmla="*/ 329184 h 2097024"/>
                <a:gd name="connsiteX1" fmla="*/ 475488 w 8217408"/>
                <a:gd name="connsiteY1" fmla="*/ 12192 h 2097024"/>
                <a:gd name="connsiteX2" fmla="*/ 1499616 w 8217408"/>
                <a:gd name="connsiteY2" fmla="*/ 24384 h 2097024"/>
                <a:gd name="connsiteX3" fmla="*/ 1670304 w 8217408"/>
                <a:gd name="connsiteY3" fmla="*/ 341376 h 2097024"/>
                <a:gd name="connsiteX4" fmla="*/ 1865376 w 8217408"/>
                <a:gd name="connsiteY4" fmla="*/ 12192 h 2097024"/>
                <a:gd name="connsiteX5" fmla="*/ 3474720 w 8217408"/>
                <a:gd name="connsiteY5" fmla="*/ 12192 h 2097024"/>
                <a:gd name="connsiteX6" fmla="*/ 3657600 w 8217408"/>
                <a:gd name="connsiteY6" fmla="*/ 329184 h 2097024"/>
                <a:gd name="connsiteX7" fmla="*/ 3840480 w 8217408"/>
                <a:gd name="connsiteY7" fmla="*/ 24384 h 2097024"/>
                <a:gd name="connsiteX8" fmla="*/ 4352544 w 8217408"/>
                <a:gd name="connsiteY8" fmla="*/ 12192 h 2097024"/>
                <a:gd name="connsiteX9" fmla="*/ 4547616 w 8217408"/>
                <a:gd name="connsiteY9" fmla="*/ 341376 h 2097024"/>
                <a:gd name="connsiteX10" fmla="*/ 4718304 w 8217408"/>
                <a:gd name="connsiteY10" fmla="*/ 12192 h 2097024"/>
                <a:gd name="connsiteX11" fmla="*/ 6339840 w 8217408"/>
                <a:gd name="connsiteY11" fmla="*/ 0 h 2097024"/>
                <a:gd name="connsiteX12" fmla="*/ 6522720 w 8217408"/>
                <a:gd name="connsiteY12" fmla="*/ 341376 h 2097024"/>
                <a:gd name="connsiteX13" fmla="*/ 6705600 w 8217408"/>
                <a:gd name="connsiteY13" fmla="*/ 12192 h 2097024"/>
                <a:gd name="connsiteX14" fmla="*/ 7717536 w 8217408"/>
                <a:gd name="connsiteY14" fmla="*/ 12192 h 2097024"/>
                <a:gd name="connsiteX15" fmla="*/ 7900416 w 8217408"/>
                <a:gd name="connsiteY15" fmla="*/ 329184 h 2097024"/>
                <a:gd name="connsiteX16" fmla="*/ 8205216 w 8217408"/>
                <a:gd name="connsiteY16" fmla="*/ 512064 h 2097024"/>
                <a:gd name="connsiteX17" fmla="*/ 8217408 w 8217408"/>
                <a:gd name="connsiteY17" fmla="*/ 1597152 h 2097024"/>
                <a:gd name="connsiteX18" fmla="*/ 7900416 w 8217408"/>
                <a:gd name="connsiteY18" fmla="*/ 1767840 h 2097024"/>
                <a:gd name="connsiteX19" fmla="*/ 7705344 w 8217408"/>
                <a:gd name="connsiteY19" fmla="*/ 2084832 h 2097024"/>
                <a:gd name="connsiteX20" fmla="*/ 6717792 w 8217408"/>
                <a:gd name="connsiteY20" fmla="*/ 2084832 h 2097024"/>
                <a:gd name="connsiteX21" fmla="*/ 6534912 w 8217408"/>
                <a:gd name="connsiteY21" fmla="*/ 1780032 h 2097024"/>
                <a:gd name="connsiteX22" fmla="*/ 6364224 w 8217408"/>
                <a:gd name="connsiteY22" fmla="*/ 2084832 h 2097024"/>
                <a:gd name="connsiteX23" fmla="*/ 4742688 w 8217408"/>
                <a:gd name="connsiteY23" fmla="*/ 2084832 h 2097024"/>
                <a:gd name="connsiteX24" fmla="*/ 4547616 w 8217408"/>
                <a:gd name="connsiteY24" fmla="*/ 1767840 h 2097024"/>
                <a:gd name="connsiteX25" fmla="*/ 4389120 w 8217408"/>
                <a:gd name="connsiteY25" fmla="*/ 2084832 h 2097024"/>
                <a:gd name="connsiteX26" fmla="*/ 3828288 w 8217408"/>
                <a:gd name="connsiteY26" fmla="*/ 2097024 h 2097024"/>
                <a:gd name="connsiteX27" fmla="*/ 3657600 w 8217408"/>
                <a:gd name="connsiteY27" fmla="*/ 1780032 h 2097024"/>
                <a:gd name="connsiteX28" fmla="*/ 3511296 w 8217408"/>
                <a:gd name="connsiteY28" fmla="*/ 2097024 h 2097024"/>
                <a:gd name="connsiteX29" fmla="*/ 1853184 w 8217408"/>
                <a:gd name="connsiteY29" fmla="*/ 2084832 h 2097024"/>
                <a:gd name="connsiteX30" fmla="*/ 1682496 w 8217408"/>
                <a:gd name="connsiteY30" fmla="*/ 1780032 h 2097024"/>
                <a:gd name="connsiteX31" fmla="*/ 1524000 w 8217408"/>
                <a:gd name="connsiteY31" fmla="*/ 2097024 h 2097024"/>
                <a:gd name="connsiteX32" fmla="*/ 475488 w 8217408"/>
                <a:gd name="connsiteY32" fmla="*/ 2084832 h 2097024"/>
                <a:gd name="connsiteX33" fmla="*/ 304800 w 8217408"/>
                <a:gd name="connsiteY33" fmla="*/ 1780032 h 2097024"/>
                <a:gd name="connsiteX34" fmla="*/ 0 w 8217408"/>
                <a:gd name="connsiteY34" fmla="*/ 1597152 h 2097024"/>
                <a:gd name="connsiteX35" fmla="*/ 0 w 8217408"/>
                <a:gd name="connsiteY35" fmla="*/ 512064 h 2097024"/>
                <a:gd name="connsiteX36" fmla="*/ 304800 w 8217408"/>
                <a:gd name="connsiteY36" fmla="*/ 329184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217408" h="2097024">
                  <a:moveTo>
                    <a:pt x="304800" y="329184"/>
                  </a:moveTo>
                  <a:lnTo>
                    <a:pt x="475488" y="12192"/>
                  </a:lnTo>
                  <a:lnTo>
                    <a:pt x="1499616" y="24384"/>
                  </a:lnTo>
                  <a:lnTo>
                    <a:pt x="1670304" y="341376"/>
                  </a:lnTo>
                  <a:lnTo>
                    <a:pt x="1865376" y="12192"/>
                  </a:lnTo>
                  <a:lnTo>
                    <a:pt x="3474720" y="12192"/>
                  </a:lnTo>
                  <a:lnTo>
                    <a:pt x="3657600" y="329184"/>
                  </a:lnTo>
                  <a:lnTo>
                    <a:pt x="3840480" y="24384"/>
                  </a:lnTo>
                  <a:lnTo>
                    <a:pt x="4352544" y="12192"/>
                  </a:lnTo>
                  <a:lnTo>
                    <a:pt x="4547616" y="341376"/>
                  </a:lnTo>
                  <a:lnTo>
                    <a:pt x="4718304" y="12192"/>
                  </a:lnTo>
                  <a:lnTo>
                    <a:pt x="6339840" y="0"/>
                  </a:lnTo>
                  <a:lnTo>
                    <a:pt x="6522720" y="341376"/>
                  </a:lnTo>
                  <a:lnTo>
                    <a:pt x="6705600" y="12192"/>
                  </a:lnTo>
                  <a:lnTo>
                    <a:pt x="7717536" y="12192"/>
                  </a:lnTo>
                  <a:lnTo>
                    <a:pt x="7900416" y="329184"/>
                  </a:lnTo>
                  <a:lnTo>
                    <a:pt x="8205216" y="512064"/>
                  </a:lnTo>
                  <a:lnTo>
                    <a:pt x="8217408" y="1597152"/>
                  </a:lnTo>
                  <a:lnTo>
                    <a:pt x="7900416" y="1767840"/>
                  </a:lnTo>
                  <a:lnTo>
                    <a:pt x="7705344" y="2084832"/>
                  </a:lnTo>
                  <a:lnTo>
                    <a:pt x="6717792" y="2084832"/>
                  </a:lnTo>
                  <a:lnTo>
                    <a:pt x="6534912" y="1780032"/>
                  </a:lnTo>
                  <a:lnTo>
                    <a:pt x="6364224" y="2084832"/>
                  </a:lnTo>
                  <a:lnTo>
                    <a:pt x="4742688" y="2084832"/>
                  </a:lnTo>
                  <a:lnTo>
                    <a:pt x="4547616" y="1767840"/>
                  </a:lnTo>
                  <a:lnTo>
                    <a:pt x="4389120" y="2084832"/>
                  </a:lnTo>
                  <a:lnTo>
                    <a:pt x="3828288" y="2097024"/>
                  </a:lnTo>
                  <a:lnTo>
                    <a:pt x="3657600" y="1780032"/>
                  </a:lnTo>
                  <a:lnTo>
                    <a:pt x="3511296" y="2097024"/>
                  </a:lnTo>
                  <a:lnTo>
                    <a:pt x="1853184" y="2084832"/>
                  </a:lnTo>
                  <a:lnTo>
                    <a:pt x="1682496" y="1780032"/>
                  </a:lnTo>
                  <a:lnTo>
                    <a:pt x="1524000" y="2097024"/>
                  </a:lnTo>
                  <a:lnTo>
                    <a:pt x="475488" y="2084832"/>
                  </a:lnTo>
                  <a:lnTo>
                    <a:pt x="304800" y="1780032"/>
                  </a:lnTo>
                  <a:lnTo>
                    <a:pt x="0" y="1597152"/>
                  </a:lnTo>
                  <a:lnTo>
                    <a:pt x="0" y="512064"/>
                  </a:lnTo>
                  <a:lnTo>
                    <a:pt x="304800" y="329184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19BC5CA2-70E0-4909-98A7-9443059056B8}"/>
                </a:ext>
              </a:extLst>
            </p:cNvPr>
            <p:cNvSpPr/>
            <p:nvPr/>
          </p:nvSpPr>
          <p:spPr>
            <a:xfrm>
              <a:off x="6263640" y="409616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5ED7242B-5C57-42EB-A4EC-C7C7537D1972}"/>
                </a:ext>
              </a:extLst>
            </p:cNvPr>
            <p:cNvSpPr/>
            <p:nvPr/>
          </p:nvSpPr>
          <p:spPr>
            <a:xfrm>
              <a:off x="6242834" y="2148945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8305FB88-A1EB-47B8-B49C-25DCFE953249}"/>
                </a:ext>
              </a:extLst>
            </p:cNvPr>
            <p:cNvSpPr/>
            <p:nvPr/>
          </p:nvSpPr>
          <p:spPr>
            <a:xfrm rot="16200000">
              <a:off x="4059840" y="-2828294"/>
              <a:ext cx="1512000" cy="8388096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AC7185D6-7044-4B9C-8FAD-1B3116395F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2593" y="609753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E4A7107A-7447-46C3-908B-3D2B81605D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0993" y="609753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6DDE718-CD31-427B-8213-5805FB02E3DB}"/>
                </a:ext>
              </a:extLst>
            </p:cNvPr>
            <p:cNvSpPr/>
            <p:nvPr/>
          </p:nvSpPr>
          <p:spPr>
            <a:xfrm>
              <a:off x="975360" y="4524238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3EB5DA9-905C-4F87-8E74-A3D7192B8061}"/>
                </a:ext>
              </a:extLst>
            </p:cNvPr>
            <p:cNvSpPr/>
            <p:nvPr/>
          </p:nvSpPr>
          <p:spPr>
            <a:xfrm>
              <a:off x="975360" y="2736474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865F1938-E42C-4987-A28A-D5BFF5AB1CDB}"/>
                </a:ext>
              </a:extLst>
            </p:cNvPr>
            <p:cNvSpPr/>
            <p:nvPr/>
          </p:nvSpPr>
          <p:spPr>
            <a:xfrm rot="16200000">
              <a:off x="4498755" y="-923065"/>
              <a:ext cx="1512000" cy="9265921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1DDFF792-C086-4493-BCE1-76A349D518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4704" y="295068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3762DB74-237C-42BE-8B14-DA710F9A43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7657" y="295068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3E3F2439-C5D2-4874-B61B-F067FC797C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3865" y="295068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riángulo isósceles 7">
              <a:extLst>
                <a:ext uri="{FF2B5EF4-FFF2-40B4-BE49-F238E27FC236}">
                  <a16:creationId xmlns:a16="http://schemas.microsoft.com/office/drawing/2014/main" id="{941B081E-FD20-47FF-92CA-0E402C6457B5}"/>
                </a:ext>
              </a:extLst>
            </p:cNvPr>
            <p:cNvSpPr/>
            <p:nvPr/>
          </p:nvSpPr>
          <p:spPr>
            <a:xfrm rot="18009899">
              <a:off x="1505636" y="6837486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Triángulo isósceles 10">
              <a:extLst>
                <a:ext uri="{FF2B5EF4-FFF2-40B4-BE49-F238E27FC236}">
                  <a16:creationId xmlns:a16="http://schemas.microsoft.com/office/drawing/2014/main" id="{2C0DD9E6-5089-4DFF-9DA7-E8A9CD4EE40C}"/>
                </a:ext>
              </a:extLst>
            </p:cNvPr>
            <p:cNvSpPr/>
            <p:nvPr/>
          </p:nvSpPr>
          <p:spPr>
            <a:xfrm>
              <a:off x="1505636" y="5089530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C8D1F66C-A286-48B5-A935-232F95D6F8AE}"/>
                </a:ext>
              </a:extLst>
            </p:cNvPr>
            <p:cNvSpPr/>
            <p:nvPr/>
          </p:nvSpPr>
          <p:spPr>
            <a:xfrm rot="16200000">
              <a:off x="3956211" y="2324468"/>
              <a:ext cx="1512000" cy="7522470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94D491B9-A6C7-4385-A29E-6F209C6381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1864" y="5329702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AD8006CE-43DE-43DE-8913-0B412E494F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6549" y="5329702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E92DBBC6-B3B1-497E-B449-D414D9E392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3157" y="5329702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B35999AF-35E2-4CD4-AFCA-A3589B8B6D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7045" y="5310502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5655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52">
            <a:extLst>
              <a:ext uri="{FF2B5EF4-FFF2-40B4-BE49-F238E27FC236}">
                <a16:creationId xmlns:a16="http://schemas.microsoft.com/office/drawing/2014/main" id="{80663DDD-1A83-43CC-B5EC-2CFDDA99FF7F}"/>
              </a:ext>
            </a:extLst>
          </p:cNvPr>
          <p:cNvGrpSpPr/>
          <p:nvPr/>
        </p:nvGrpSpPr>
        <p:grpSpPr>
          <a:xfrm>
            <a:off x="170831" y="146083"/>
            <a:ext cx="10461207" cy="7073471"/>
            <a:chOff x="170831" y="146083"/>
            <a:chExt cx="10461207" cy="7073471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8E348DAA-8761-4DC5-A56C-945FC2A5A478}"/>
                </a:ext>
              </a:extLst>
            </p:cNvPr>
            <p:cNvSpPr/>
            <p:nvPr/>
          </p:nvSpPr>
          <p:spPr>
            <a:xfrm>
              <a:off x="5449096" y="5035296"/>
              <a:ext cx="5023832" cy="2138400"/>
            </a:xfrm>
            <a:custGeom>
              <a:avLst/>
              <a:gdLst>
                <a:gd name="connsiteX0" fmla="*/ 12192 w 5047488"/>
                <a:gd name="connsiteY0" fmla="*/ 0 h 2182368"/>
                <a:gd name="connsiteX1" fmla="*/ 1085088 w 5047488"/>
                <a:gd name="connsiteY1" fmla="*/ 12192 h 2182368"/>
                <a:gd name="connsiteX2" fmla="*/ 1072896 w 5047488"/>
                <a:gd name="connsiteY2" fmla="*/ 414528 h 2182368"/>
                <a:gd name="connsiteX3" fmla="*/ 3974592 w 5047488"/>
                <a:gd name="connsiteY3" fmla="*/ 402336 h 2182368"/>
                <a:gd name="connsiteX4" fmla="*/ 3974592 w 5047488"/>
                <a:gd name="connsiteY4" fmla="*/ 0 h 2182368"/>
                <a:gd name="connsiteX5" fmla="*/ 5047488 w 5047488"/>
                <a:gd name="connsiteY5" fmla="*/ 12192 h 2182368"/>
                <a:gd name="connsiteX6" fmla="*/ 5035296 w 5047488"/>
                <a:gd name="connsiteY6" fmla="*/ 2170176 h 2182368"/>
                <a:gd name="connsiteX7" fmla="*/ 3962400 w 5047488"/>
                <a:gd name="connsiteY7" fmla="*/ 2170176 h 2182368"/>
                <a:gd name="connsiteX8" fmla="*/ 3962400 w 5047488"/>
                <a:gd name="connsiteY8" fmla="*/ 1767840 h 2182368"/>
                <a:gd name="connsiteX9" fmla="*/ 1085088 w 5047488"/>
                <a:gd name="connsiteY9" fmla="*/ 1767840 h 2182368"/>
                <a:gd name="connsiteX10" fmla="*/ 1097280 w 5047488"/>
                <a:gd name="connsiteY10" fmla="*/ 2182368 h 2182368"/>
                <a:gd name="connsiteX11" fmla="*/ 0 w 5047488"/>
                <a:gd name="connsiteY11" fmla="*/ 2182368 h 2182368"/>
                <a:gd name="connsiteX12" fmla="*/ 12192 w 5047488"/>
                <a:gd name="connsiteY12" fmla="*/ 0 h 2182368"/>
                <a:gd name="connsiteX0" fmla="*/ 12192 w 5047488"/>
                <a:gd name="connsiteY0" fmla="*/ 0 h 2182368"/>
                <a:gd name="connsiteX1" fmla="*/ 1085088 w 5047488"/>
                <a:gd name="connsiteY1" fmla="*/ 12192 h 2182368"/>
                <a:gd name="connsiteX2" fmla="*/ 1072896 w 5047488"/>
                <a:gd name="connsiteY2" fmla="*/ 414528 h 2182368"/>
                <a:gd name="connsiteX3" fmla="*/ 3974592 w 5047488"/>
                <a:gd name="connsiteY3" fmla="*/ 402336 h 2182368"/>
                <a:gd name="connsiteX4" fmla="*/ 3974592 w 5047488"/>
                <a:gd name="connsiteY4" fmla="*/ 0 h 2182368"/>
                <a:gd name="connsiteX5" fmla="*/ 5047488 w 5047488"/>
                <a:gd name="connsiteY5" fmla="*/ 12192 h 2182368"/>
                <a:gd name="connsiteX6" fmla="*/ 5035296 w 5047488"/>
                <a:gd name="connsiteY6" fmla="*/ 2170176 h 2182368"/>
                <a:gd name="connsiteX7" fmla="*/ 3962400 w 5047488"/>
                <a:gd name="connsiteY7" fmla="*/ 2170176 h 2182368"/>
                <a:gd name="connsiteX8" fmla="*/ 3962400 w 5047488"/>
                <a:gd name="connsiteY8" fmla="*/ 1767840 h 2182368"/>
                <a:gd name="connsiteX9" fmla="*/ 1085088 w 5047488"/>
                <a:gd name="connsiteY9" fmla="*/ 1767840 h 2182368"/>
                <a:gd name="connsiteX10" fmla="*/ 1091712 w 5047488"/>
                <a:gd name="connsiteY10" fmla="*/ 2182368 h 2182368"/>
                <a:gd name="connsiteX11" fmla="*/ 0 w 5047488"/>
                <a:gd name="connsiteY11" fmla="*/ 2182368 h 2182368"/>
                <a:gd name="connsiteX12" fmla="*/ 12192 w 5047488"/>
                <a:gd name="connsiteY12" fmla="*/ 0 h 218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7488" h="2182368">
                  <a:moveTo>
                    <a:pt x="12192" y="0"/>
                  </a:moveTo>
                  <a:lnTo>
                    <a:pt x="1085088" y="12192"/>
                  </a:lnTo>
                  <a:lnTo>
                    <a:pt x="1072896" y="414528"/>
                  </a:lnTo>
                  <a:lnTo>
                    <a:pt x="3974592" y="402336"/>
                  </a:lnTo>
                  <a:lnTo>
                    <a:pt x="3974592" y="0"/>
                  </a:lnTo>
                  <a:lnTo>
                    <a:pt x="5047488" y="12192"/>
                  </a:lnTo>
                  <a:lnTo>
                    <a:pt x="5035296" y="2170176"/>
                  </a:lnTo>
                  <a:lnTo>
                    <a:pt x="3962400" y="2170176"/>
                  </a:lnTo>
                  <a:lnTo>
                    <a:pt x="3962400" y="1767840"/>
                  </a:lnTo>
                  <a:lnTo>
                    <a:pt x="1085088" y="1767840"/>
                  </a:lnTo>
                  <a:lnTo>
                    <a:pt x="1091712" y="2182368"/>
                  </a:lnTo>
                  <a:lnTo>
                    <a:pt x="0" y="2182368"/>
                  </a:lnTo>
                  <a:lnTo>
                    <a:pt x="12192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663CF885-C135-4E60-A115-C3909B914342}"/>
                </a:ext>
              </a:extLst>
            </p:cNvPr>
            <p:cNvSpPr/>
            <p:nvPr/>
          </p:nvSpPr>
          <p:spPr>
            <a:xfrm>
              <a:off x="5245244" y="6126480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6BEEF77C-2ADD-4578-B65E-6671BDA325C1}"/>
                </a:ext>
              </a:extLst>
            </p:cNvPr>
            <p:cNvSpPr/>
            <p:nvPr/>
          </p:nvSpPr>
          <p:spPr>
            <a:xfrm>
              <a:off x="10497926" y="6062361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44654473-49D7-4097-BC66-C3DFDD95A53C}"/>
                </a:ext>
              </a:extLst>
            </p:cNvPr>
            <p:cNvSpPr/>
            <p:nvPr/>
          </p:nvSpPr>
          <p:spPr>
            <a:xfrm>
              <a:off x="231648" y="304800"/>
              <a:ext cx="8327136" cy="2084832"/>
            </a:xfrm>
            <a:custGeom>
              <a:avLst/>
              <a:gdLst>
                <a:gd name="connsiteX0" fmla="*/ 0 w 8327136"/>
                <a:gd name="connsiteY0" fmla="*/ 316992 h 2084832"/>
                <a:gd name="connsiteX1" fmla="*/ 207264 w 8327136"/>
                <a:gd name="connsiteY1" fmla="*/ 0 h 2084832"/>
                <a:gd name="connsiteX2" fmla="*/ 914400 w 8327136"/>
                <a:gd name="connsiteY2" fmla="*/ 12192 h 2084832"/>
                <a:gd name="connsiteX3" fmla="*/ 1085088 w 8327136"/>
                <a:gd name="connsiteY3" fmla="*/ 329184 h 2084832"/>
                <a:gd name="connsiteX4" fmla="*/ 1207008 w 8327136"/>
                <a:gd name="connsiteY4" fmla="*/ 0 h 2084832"/>
                <a:gd name="connsiteX5" fmla="*/ 1341120 w 8327136"/>
                <a:gd name="connsiteY5" fmla="*/ 0 h 2084832"/>
                <a:gd name="connsiteX6" fmla="*/ 1499616 w 8327136"/>
                <a:gd name="connsiteY6" fmla="*/ 316992 h 2084832"/>
                <a:gd name="connsiteX7" fmla="*/ 1682496 w 8327136"/>
                <a:gd name="connsiteY7" fmla="*/ 0 h 2084832"/>
                <a:gd name="connsiteX8" fmla="*/ 4194048 w 8327136"/>
                <a:gd name="connsiteY8" fmla="*/ 0 h 2084832"/>
                <a:gd name="connsiteX9" fmla="*/ 4364736 w 8327136"/>
                <a:gd name="connsiteY9" fmla="*/ 329184 h 2084832"/>
                <a:gd name="connsiteX10" fmla="*/ 4511040 w 8327136"/>
                <a:gd name="connsiteY10" fmla="*/ 12192 h 2084832"/>
                <a:gd name="connsiteX11" fmla="*/ 4645152 w 8327136"/>
                <a:gd name="connsiteY11" fmla="*/ 12192 h 2084832"/>
                <a:gd name="connsiteX12" fmla="*/ 4779264 w 8327136"/>
                <a:gd name="connsiteY12" fmla="*/ 316992 h 2084832"/>
                <a:gd name="connsiteX13" fmla="*/ 4962144 w 8327136"/>
                <a:gd name="connsiteY13" fmla="*/ 0 h 2084832"/>
                <a:gd name="connsiteX14" fmla="*/ 5681472 w 8327136"/>
                <a:gd name="connsiteY14" fmla="*/ 12192 h 2084832"/>
                <a:gd name="connsiteX15" fmla="*/ 5852160 w 8327136"/>
                <a:gd name="connsiteY15" fmla="*/ 316992 h 2084832"/>
                <a:gd name="connsiteX16" fmla="*/ 6010656 w 8327136"/>
                <a:gd name="connsiteY16" fmla="*/ 0 h 2084832"/>
                <a:gd name="connsiteX17" fmla="*/ 7839456 w 8327136"/>
                <a:gd name="connsiteY17" fmla="*/ 12192 h 2084832"/>
                <a:gd name="connsiteX18" fmla="*/ 8010144 w 8327136"/>
                <a:gd name="connsiteY18" fmla="*/ 316992 h 2084832"/>
                <a:gd name="connsiteX19" fmla="*/ 8327136 w 8327136"/>
                <a:gd name="connsiteY19" fmla="*/ 487680 h 2084832"/>
                <a:gd name="connsiteX20" fmla="*/ 8327136 w 8327136"/>
                <a:gd name="connsiteY20" fmla="*/ 1597152 h 2084832"/>
                <a:gd name="connsiteX21" fmla="*/ 8010144 w 8327136"/>
                <a:gd name="connsiteY21" fmla="*/ 1755648 h 2084832"/>
                <a:gd name="connsiteX22" fmla="*/ 7839456 w 8327136"/>
                <a:gd name="connsiteY22" fmla="*/ 2072640 h 2084832"/>
                <a:gd name="connsiteX23" fmla="*/ 6022848 w 8327136"/>
                <a:gd name="connsiteY23" fmla="*/ 2084832 h 2084832"/>
                <a:gd name="connsiteX24" fmla="*/ 5852160 w 8327136"/>
                <a:gd name="connsiteY24" fmla="*/ 1767840 h 2084832"/>
                <a:gd name="connsiteX25" fmla="*/ 5681472 w 8327136"/>
                <a:gd name="connsiteY25" fmla="*/ 2072640 h 2084832"/>
                <a:gd name="connsiteX26" fmla="*/ 4949952 w 8327136"/>
                <a:gd name="connsiteY26" fmla="*/ 2084832 h 2084832"/>
                <a:gd name="connsiteX27" fmla="*/ 4767072 w 8327136"/>
                <a:gd name="connsiteY27" fmla="*/ 1767840 h 2084832"/>
                <a:gd name="connsiteX28" fmla="*/ 4657344 w 8327136"/>
                <a:gd name="connsiteY28" fmla="*/ 2084832 h 2084832"/>
                <a:gd name="connsiteX29" fmla="*/ 4498848 w 8327136"/>
                <a:gd name="connsiteY29" fmla="*/ 2084832 h 2084832"/>
                <a:gd name="connsiteX30" fmla="*/ 4376928 w 8327136"/>
                <a:gd name="connsiteY30" fmla="*/ 1755648 h 2084832"/>
                <a:gd name="connsiteX31" fmla="*/ 4181856 w 8327136"/>
                <a:gd name="connsiteY31" fmla="*/ 2072640 h 2084832"/>
                <a:gd name="connsiteX32" fmla="*/ 1670304 w 8327136"/>
                <a:gd name="connsiteY32" fmla="*/ 2072640 h 2084832"/>
                <a:gd name="connsiteX33" fmla="*/ 1487424 w 8327136"/>
                <a:gd name="connsiteY33" fmla="*/ 1767840 h 2084832"/>
                <a:gd name="connsiteX34" fmla="*/ 1377696 w 8327136"/>
                <a:gd name="connsiteY34" fmla="*/ 2060448 h 2084832"/>
                <a:gd name="connsiteX35" fmla="*/ 1207008 w 8327136"/>
                <a:gd name="connsiteY35" fmla="*/ 2084832 h 2084832"/>
                <a:gd name="connsiteX36" fmla="*/ 1097280 w 8327136"/>
                <a:gd name="connsiteY36" fmla="*/ 1767840 h 2084832"/>
                <a:gd name="connsiteX37" fmla="*/ 926592 w 8327136"/>
                <a:gd name="connsiteY37" fmla="*/ 2072640 h 2084832"/>
                <a:gd name="connsiteX38" fmla="*/ 182880 w 8327136"/>
                <a:gd name="connsiteY38" fmla="*/ 2072640 h 2084832"/>
                <a:gd name="connsiteX39" fmla="*/ 12192 w 8327136"/>
                <a:gd name="connsiteY39" fmla="*/ 1767840 h 2084832"/>
                <a:gd name="connsiteX40" fmla="*/ 0 w 8327136"/>
                <a:gd name="connsiteY40" fmla="*/ 316992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327136" h="2084832">
                  <a:moveTo>
                    <a:pt x="0" y="316992"/>
                  </a:moveTo>
                  <a:lnTo>
                    <a:pt x="207264" y="0"/>
                  </a:lnTo>
                  <a:lnTo>
                    <a:pt x="914400" y="12192"/>
                  </a:lnTo>
                  <a:lnTo>
                    <a:pt x="1085088" y="329184"/>
                  </a:lnTo>
                  <a:lnTo>
                    <a:pt x="1207008" y="0"/>
                  </a:lnTo>
                  <a:lnTo>
                    <a:pt x="1341120" y="0"/>
                  </a:lnTo>
                  <a:lnTo>
                    <a:pt x="1499616" y="316992"/>
                  </a:lnTo>
                  <a:lnTo>
                    <a:pt x="1682496" y="0"/>
                  </a:lnTo>
                  <a:lnTo>
                    <a:pt x="4194048" y="0"/>
                  </a:lnTo>
                  <a:lnTo>
                    <a:pt x="4364736" y="329184"/>
                  </a:lnTo>
                  <a:lnTo>
                    <a:pt x="4511040" y="12192"/>
                  </a:lnTo>
                  <a:lnTo>
                    <a:pt x="4645152" y="12192"/>
                  </a:lnTo>
                  <a:lnTo>
                    <a:pt x="4779264" y="316992"/>
                  </a:lnTo>
                  <a:lnTo>
                    <a:pt x="4962144" y="0"/>
                  </a:lnTo>
                  <a:lnTo>
                    <a:pt x="5681472" y="12192"/>
                  </a:lnTo>
                  <a:lnTo>
                    <a:pt x="5852160" y="316992"/>
                  </a:lnTo>
                  <a:lnTo>
                    <a:pt x="6010656" y="0"/>
                  </a:lnTo>
                  <a:lnTo>
                    <a:pt x="7839456" y="12192"/>
                  </a:lnTo>
                  <a:lnTo>
                    <a:pt x="8010144" y="316992"/>
                  </a:lnTo>
                  <a:lnTo>
                    <a:pt x="8327136" y="487680"/>
                  </a:lnTo>
                  <a:lnTo>
                    <a:pt x="8327136" y="1597152"/>
                  </a:lnTo>
                  <a:lnTo>
                    <a:pt x="8010144" y="1755648"/>
                  </a:lnTo>
                  <a:lnTo>
                    <a:pt x="7839456" y="2072640"/>
                  </a:lnTo>
                  <a:lnTo>
                    <a:pt x="6022848" y="2084832"/>
                  </a:lnTo>
                  <a:lnTo>
                    <a:pt x="5852160" y="1767840"/>
                  </a:lnTo>
                  <a:lnTo>
                    <a:pt x="5681472" y="2072640"/>
                  </a:lnTo>
                  <a:lnTo>
                    <a:pt x="4949952" y="2084832"/>
                  </a:lnTo>
                  <a:lnTo>
                    <a:pt x="4767072" y="1767840"/>
                  </a:lnTo>
                  <a:lnTo>
                    <a:pt x="4657344" y="2084832"/>
                  </a:lnTo>
                  <a:lnTo>
                    <a:pt x="4498848" y="2084832"/>
                  </a:lnTo>
                  <a:lnTo>
                    <a:pt x="4376928" y="1755648"/>
                  </a:lnTo>
                  <a:lnTo>
                    <a:pt x="4181856" y="2072640"/>
                  </a:lnTo>
                  <a:lnTo>
                    <a:pt x="1670304" y="2072640"/>
                  </a:lnTo>
                  <a:lnTo>
                    <a:pt x="1487424" y="1767840"/>
                  </a:lnTo>
                  <a:lnTo>
                    <a:pt x="1377696" y="2060448"/>
                  </a:lnTo>
                  <a:lnTo>
                    <a:pt x="1207008" y="2084832"/>
                  </a:lnTo>
                  <a:lnTo>
                    <a:pt x="1097280" y="1767840"/>
                  </a:lnTo>
                  <a:lnTo>
                    <a:pt x="926592" y="2072640"/>
                  </a:lnTo>
                  <a:lnTo>
                    <a:pt x="182880" y="2072640"/>
                  </a:lnTo>
                  <a:lnTo>
                    <a:pt x="12192" y="1767840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3B4F20FA-4FA1-4237-909E-106B18194584}"/>
                </a:ext>
              </a:extLst>
            </p:cNvPr>
            <p:cNvSpPr/>
            <p:nvPr/>
          </p:nvSpPr>
          <p:spPr>
            <a:xfrm rot="16200000">
              <a:off x="3468528" y="-2645664"/>
              <a:ext cx="1512000" cy="7985760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DC0D23A6-82F9-4547-918F-93ABEE90A8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7713" y="58536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82A185F2-4DD9-474A-A156-546B24898D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0913" y="59121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A30EEB69-2D50-4B0A-A817-225B37AB1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0679" y="59121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7358C17F-7E66-4C3A-ACCC-A9E6098CF0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9073" y="590213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1F1240BA-CC39-411C-A3B1-C5D3638E37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5836" y="59121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BF18640B-ED6F-41DE-8F23-0068D00FC8DD}"/>
                </a:ext>
              </a:extLst>
            </p:cNvPr>
            <p:cNvSpPr/>
            <p:nvPr/>
          </p:nvSpPr>
          <p:spPr>
            <a:xfrm>
              <a:off x="7110986" y="2146649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9BED98CE-7C13-48ED-8D27-DDC4BB072F7B}"/>
                </a:ext>
              </a:extLst>
            </p:cNvPr>
            <p:cNvSpPr/>
            <p:nvPr/>
          </p:nvSpPr>
          <p:spPr>
            <a:xfrm>
              <a:off x="7068312" y="385607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847D2049-9B5D-4605-AB38-529D5B7E352F}"/>
                </a:ext>
              </a:extLst>
            </p:cNvPr>
            <p:cNvSpPr/>
            <p:nvPr/>
          </p:nvSpPr>
          <p:spPr>
            <a:xfrm>
              <a:off x="231648" y="2694432"/>
              <a:ext cx="8339328" cy="2084832"/>
            </a:xfrm>
            <a:custGeom>
              <a:avLst/>
              <a:gdLst>
                <a:gd name="connsiteX0" fmla="*/ 12192 w 8339328"/>
                <a:gd name="connsiteY0" fmla="*/ 304800 h 2084832"/>
                <a:gd name="connsiteX1" fmla="*/ 195072 w 8339328"/>
                <a:gd name="connsiteY1" fmla="*/ 0 h 2084832"/>
                <a:gd name="connsiteX2" fmla="*/ 914400 w 8339328"/>
                <a:gd name="connsiteY2" fmla="*/ 0 h 2084832"/>
                <a:gd name="connsiteX3" fmla="*/ 1085088 w 8339328"/>
                <a:gd name="connsiteY3" fmla="*/ 329184 h 2084832"/>
                <a:gd name="connsiteX4" fmla="*/ 1231392 w 8339328"/>
                <a:gd name="connsiteY4" fmla="*/ 12192 h 2084832"/>
                <a:gd name="connsiteX5" fmla="*/ 1365504 w 8339328"/>
                <a:gd name="connsiteY5" fmla="*/ 12192 h 2084832"/>
                <a:gd name="connsiteX6" fmla="*/ 1487424 w 8339328"/>
                <a:gd name="connsiteY6" fmla="*/ 316992 h 2084832"/>
                <a:gd name="connsiteX7" fmla="*/ 1670304 w 8339328"/>
                <a:gd name="connsiteY7" fmla="*/ 0 h 2084832"/>
                <a:gd name="connsiteX8" fmla="*/ 4206240 w 8339328"/>
                <a:gd name="connsiteY8" fmla="*/ 0 h 2084832"/>
                <a:gd name="connsiteX9" fmla="*/ 4376928 w 8339328"/>
                <a:gd name="connsiteY9" fmla="*/ 316992 h 2084832"/>
                <a:gd name="connsiteX10" fmla="*/ 4511040 w 8339328"/>
                <a:gd name="connsiteY10" fmla="*/ 0 h 2084832"/>
                <a:gd name="connsiteX11" fmla="*/ 4632960 w 8339328"/>
                <a:gd name="connsiteY11" fmla="*/ 12192 h 2084832"/>
                <a:gd name="connsiteX12" fmla="*/ 4779264 w 8339328"/>
                <a:gd name="connsiteY12" fmla="*/ 329184 h 2084832"/>
                <a:gd name="connsiteX13" fmla="*/ 4962144 w 8339328"/>
                <a:gd name="connsiteY13" fmla="*/ 0 h 2084832"/>
                <a:gd name="connsiteX14" fmla="*/ 5669280 w 8339328"/>
                <a:gd name="connsiteY14" fmla="*/ 0 h 2084832"/>
                <a:gd name="connsiteX15" fmla="*/ 5852160 w 8339328"/>
                <a:gd name="connsiteY15" fmla="*/ 316992 h 2084832"/>
                <a:gd name="connsiteX16" fmla="*/ 6022848 w 8339328"/>
                <a:gd name="connsiteY16" fmla="*/ 0 h 2084832"/>
                <a:gd name="connsiteX17" fmla="*/ 7851648 w 8339328"/>
                <a:gd name="connsiteY17" fmla="*/ 0 h 2084832"/>
                <a:gd name="connsiteX18" fmla="*/ 8010144 w 8339328"/>
                <a:gd name="connsiteY18" fmla="*/ 316992 h 2084832"/>
                <a:gd name="connsiteX19" fmla="*/ 8327136 w 8339328"/>
                <a:gd name="connsiteY19" fmla="*/ 487680 h 2084832"/>
                <a:gd name="connsiteX20" fmla="*/ 8339328 w 8339328"/>
                <a:gd name="connsiteY20" fmla="*/ 1572768 h 2084832"/>
                <a:gd name="connsiteX21" fmla="*/ 8010144 w 8339328"/>
                <a:gd name="connsiteY21" fmla="*/ 1755648 h 2084832"/>
                <a:gd name="connsiteX22" fmla="*/ 7839456 w 8339328"/>
                <a:gd name="connsiteY22" fmla="*/ 2072640 h 2084832"/>
                <a:gd name="connsiteX23" fmla="*/ 6022848 w 8339328"/>
                <a:gd name="connsiteY23" fmla="*/ 2084832 h 2084832"/>
                <a:gd name="connsiteX24" fmla="*/ 5839968 w 8339328"/>
                <a:gd name="connsiteY24" fmla="*/ 1755648 h 2084832"/>
                <a:gd name="connsiteX25" fmla="*/ 5669280 w 8339328"/>
                <a:gd name="connsiteY25" fmla="*/ 2072640 h 2084832"/>
                <a:gd name="connsiteX26" fmla="*/ 4937760 w 8339328"/>
                <a:gd name="connsiteY26" fmla="*/ 2072640 h 2084832"/>
                <a:gd name="connsiteX27" fmla="*/ 4779264 w 8339328"/>
                <a:gd name="connsiteY27" fmla="*/ 1767840 h 2084832"/>
                <a:gd name="connsiteX28" fmla="*/ 4645152 w 8339328"/>
                <a:gd name="connsiteY28" fmla="*/ 2084832 h 2084832"/>
                <a:gd name="connsiteX29" fmla="*/ 4498848 w 8339328"/>
                <a:gd name="connsiteY29" fmla="*/ 2084832 h 2084832"/>
                <a:gd name="connsiteX30" fmla="*/ 4376928 w 8339328"/>
                <a:gd name="connsiteY30" fmla="*/ 1767840 h 2084832"/>
                <a:gd name="connsiteX31" fmla="*/ 4181856 w 8339328"/>
                <a:gd name="connsiteY31" fmla="*/ 2072640 h 2084832"/>
                <a:gd name="connsiteX32" fmla="*/ 1645920 w 8339328"/>
                <a:gd name="connsiteY32" fmla="*/ 2072640 h 2084832"/>
                <a:gd name="connsiteX33" fmla="*/ 1487424 w 8339328"/>
                <a:gd name="connsiteY33" fmla="*/ 1755648 h 2084832"/>
                <a:gd name="connsiteX34" fmla="*/ 1353312 w 8339328"/>
                <a:gd name="connsiteY34" fmla="*/ 2084832 h 2084832"/>
                <a:gd name="connsiteX35" fmla="*/ 1219200 w 8339328"/>
                <a:gd name="connsiteY35" fmla="*/ 2084832 h 2084832"/>
                <a:gd name="connsiteX36" fmla="*/ 1085088 w 8339328"/>
                <a:gd name="connsiteY36" fmla="*/ 1767840 h 2084832"/>
                <a:gd name="connsiteX37" fmla="*/ 890016 w 8339328"/>
                <a:gd name="connsiteY37" fmla="*/ 2072640 h 2084832"/>
                <a:gd name="connsiteX38" fmla="*/ 207264 w 8339328"/>
                <a:gd name="connsiteY38" fmla="*/ 2072640 h 2084832"/>
                <a:gd name="connsiteX39" fmla="*/ 0 w 8339328"/>
                <a:gd name="connsiteY39" fmla="*/ 1755648 h 2084832"/>
                <a:gd name="connsiteX40" fmla="*/ 12192 w 8339328"/>
                <a:gd name="connsiteY40" fmla="*/ 304800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339328" h="2084832">
                  <a:moveTo>
                    <a:pt x="12192" y="304800"/>
                  </a:moveTo>
                  <a:lnTo>
                    <a:pt x="195072" y="0"/>
                  </a:lnTo>
                  <a:lnTo>
                    <a:pt x="914400" y="0"/>
                  </a:lnTo>
                  <a:lnTo>
                    <a:pt x="1085088" y="329184"/>
                  </a:lnTo>
                  <a:lnTo>
                    <a:pt x="1231392" y="12192"/>
                  </a:lnTo>
                  <a:lnTo>
                    <a:pt x="1365504" y="12192"/>
                  </a:lnTo>
                  <a:lnTo>
                    <a:pt x="1487424" y="316992"/>
                  </a:lnTo>
                  <a:lnTo>
                    <a:pt x="1670304" y="0"/>
                  </a:lnTo>
                  <a:lnTo>
                    <a:pt x="4206240" y="0"/>
                  </a:lnTo>
                  <a:lnTo>
                    <a:pt x="4376928" y="316992"/>
                  </a:lnTo>
                  <a:lnTo>
                    <a:pt x="4511040" y="0"/>
                  </a:lnTo>
                  <a:lnTo>
                    <a:pt x="4632960" y="12192"/>
                  </a:lnTo>
                  <a:lnTo>
                    <a:pt x="4779264" y="329184"/>
                  </a:lnTo>
                  <a:lnTo>
                    <a:pt x="4962144" y="0"/>
                  </a:lnTo>
                  <a:lnTo>
                    <a:pt x="5669280" y="0"/>
                  </a:lnTo>
                  <a:lnTo>
                    <a:pt x="5852160" y="316992"/>
                  </a:lnTo>
                  <a:lnTo>
                    <a:pt x="6022848" y="0"/>
                  </a:lnTo>
                  <a:lnTo>
                    <a:pt x="7851648" y="0"/>
                  </a:lnTo>
                  <a:lnTo>
                    <a:pt x="8010144" y="316992"/>
                  </a:lnTo>
                  <a:lnTo>
                    <a:pt x="8327136" y="487680"/>
                  </a:lnTo>
                  <a:lnTo>
                    <a:pt x="8339328" y="1572768"/>
                  </a:lnTo>
                  <a:lnTo>
                    <a:pt x="8010144" y="1755648"/>
                  </a:lnTo>
                  <a:lnTo>
                    <a:pt x="7839456" y="2072640"/>
                  </a:lnTo>
                  <a:lnTo>
                    <a:pt x="6022848" y="2084832"/>
                  </a:lnTo>
                  <a:lnTo>
                    <a:pt x="5839968" y="1755648"/>
                  </a:lnTo>
                  <a:lnTo>
                    <a:pt x="5669280" y="2072640"/>
                  </a:lnTo>
                  <a:lnTo>
                    <a:pt x="4937760" y="2072640"/>
                  </a:lnTo>
                  <a:lnTo>
                    <a:pt x="4779264" y="1767840"/>
                  </a:lnTo>
                  <a:lnTo>
                    <a:pt x="4645152" y="2084832"/>
                  </a:lnTo>
                  <a:lnTo>
                    <a:pt x="4498848" y="2084832"/>
                  </a:lnTo>
                  <a:lnTo>
                    <a:pt x="4376928" y="1767840"/>
                  </a:lnTo>
                  <a:lnTo>
                    <a:pt x="4181856" y="2072640"/>
                  </a:lnTo>
                  <a:lnTo>
                    <a:pt x="1645920" y="2072640"/>
                  </a:lnTo>
                  <a:lnTo>
                    <a:pt x="1487424" y="1755648"/>
                  </a:lnTo>
                  <a:lnTo>
                    <a:pt x="1353312" y="2084832"/>
                  </a:lnTo>
                  <a:lnTo>
                    <a:pt x="1219200" y="2084832"/>
                  </a:lnTo>
                  <a:lnTo>
                    <a:pt x="1085088" y="1767840"/>
                  </a:lnTo>
                  <a:lnTo>
                    <a:pt x="890016" y="2072640"/>
                  </a:lnTo>
                  <a:lnTo>
                    <a:pt x="207264" y="2072640"/>
                  </a:lnTo>
                  <a:lnTo>
                    <a:pt x="0" y="1755648"/>
                  </a:lnTo>
                  <a:lnTo>
                    <a:pt x="12192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4EC00048-3DEC-4F94-AD1C-29F93470FA1C}"/>
                </a:ext>
              </a:extLst>
            </p:cNvPr>
            <p:cNvSpPr/>
            <p:nvPr/>
          </p:nvSpPr>
          <p:spPr>
            <a:xfrm rot="16200000">
              <a:off x="3465148" y="-263583"/>
              <a:ext cx="1512000" cy="7997952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0CE5AEA9-558F-4B1C-A5B5-C3859CD072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77713" y="2957031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A6E4C8B7-EE25-4E6C-82F1-E656E748F5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0913" y="2962877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1241E456-B03D-43A2-8CA9-B656AE3FB6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5484" y="2962877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77269250-E124-49B2-90ED-262AAFAA29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9073" y="298141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C92BC7ED-54E4-423E-96AD-FCE6B9DCCD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0641" y="2962877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2F7C8A1C-A62B-4EA9-9B8B-E27C7E28B629}"/>
                </a:ext>
              </a:extLst>
            </p:cNvPr>
            <p:cNvSpPr/>
            <p:nvPr/>
          </p:nvSpPr>
          <p:spPr>
            <a:xfrm>
              <a:off x="7056122" y="4554343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FE111B0E-387C-47C2-A55C-E922541A92CE}"/>
                </a:ext>
              </a:extLst>
            </p:cNvPr>
            <p:cNvSpPr/>
            <p:nvPr/>
          </p:nvSpPr>
          <p:spPr>
            <a:xfrm>
              <a:off x="7074408" y="2779582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CC0C34BA-2AC6-4DE8-9DFB-ACEC870BF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2721" y="146083"/>
              <a:ext cx="1433196" cy="1487536"/>
            </a:xfrm>
            <a:prstGeom prst="rect">
              <a:avLst/>
            </a:prstGeom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F64C4547-A753-43F3-BAB3-3C985CCBD220}"/>
                </a:ext>
              </a:extLst>
            </p:cNvPr>
            <p:cNvSpPr txBox="1"/>
            <p:nvPr/>
          </p:nvSpPr>
          <p:spPr>
            <a:xfrm>
              <a:off x="9663973" y="624428"/>
              <a:ext cx="2648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4000" dirty="0"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rgbClr val="2DA9A9"/>
                  </a:solidFill>
                  <a:latin typeface="A Safe Place to Fall" panose="02000000000000000000" pitchFamily="2" charset="0"/>
                </a:rPr>
                <a:t>I</a:t>
              </a:r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BBC38571-ACDA-43FD-A909-741AFEAFDC94}"/>
                </a:ext>
              </a:extLst>
            </p:cNvPr>
            <p:cNvSpPr/>
            <p:nvPr/>
          </p:nvSpPr>
          <p:spPr>
            <a:xfrm flipH="1">
              <a:off x="170831" y="5081154"/>
              <a:ext cx="5023832" cy="2138400"/>
            </a:xfrm>
            <a:custGeom>
              <a:avLst/>
              <a:gdLst>
                <a:gd name="connsiteX0" fmla="*/ 12192 w 5047488"/>
                <a:gd name="connsiteY0" fmla="*/ 0 h 2182368"/>
                <a:gd name="connsiteX1" fmla="*/ 1085088 w 5047488"/>
                <a:gd name="connsiteY1" fmla="*/ 12192 h 2182368"/>
                <a:gd name="connsiteX2" fmla="*/ 1072896 w 5047488"/>
                <a:gd name="connsiteY2" fmla="*/ 414528 h 2182368"/>
                <a:gd name="connsiteX3" fmla="*/ 3974592 w 5047488"/>
                <a:gd name="connsiteY3" fmla="*/ 402336 h 2182368"/>
                <a:gd name="connsiteX4" fmla="*/ 3974592 w 5047488"/>
                <a:gd name="connsiteY4" fmla="*/ 0 h 2182368"/>
                <a:gd name="connsiteX5" fmla="*/ 5047488 w 5047488"/>
                <a:gd name="connsiteY5" fmla="*/ 12192 h 2182368"/>
                <a:gd name="connsiteX6" fmla="*/ 5035296 w 5047488"/>
                <a:gd name="connsiteY6" fmla="*/ 2170176 h 2182368"/>
                <a:gd name="connsiteX7" fmla="*/ 3962400 w 5047488"/>
                <a:gd name="connsiteY7" fmla="*/ 2170176 h 2182368"/>
                <a:gd name="connsiteX8" fmla="*/ 3962400 w 5047488"/>
                <a:gd name="connsiteY8" fmla="*/ 1767840 h 2182368"/>
                <a:gd name="connsiteX9" fmla="*/ 1085088 w 5047488"/>
                <a:gd name="connsiteY9" fmla="*/ 1767840 h 2182368"/>
                <a:gd name="connsiteX10" fmla="*/ 1097280 w 5047488"/>
                <a:gd name="connsiteY10" fmla="*/ 2182368 h 2182368"/>
                <a:gd name="connsiteX11" fmla="*/ 0 w 5047488"/>
                <a:gd name="connsiteY11" fmla="*/ 2182368 h 2182368"/>
                <a:gd name="connsiteX12" fmla="*/ 12192 w 5047488"/>
                <a:gd name="connsiteY12" fmla="*/ 0 h 2182368"/>
                <a:gd name="connsiteX0" fmla="*/ 12192 w 5047488"/>
                <a:gd name="connsiteY0" fmla="*/ 0 h 2182368"/>
                <a:gd name="connsiteX1" fmla="*/ 1085088 w 5047488"/>
                <a:gd name="connsiteY1" fmla="*/ 12192 h 2182368"/>
                <a:gd name="connsiteX2" fmla="*/ 1072896 w 5047488"/>
                <a:gd name="connsiteY2" fmla="*/ 414528 h 2182368"/>
                <a:gd name="connsiteX3" fmla="*/ 3974592 w 5047488"/>
                <a:gd name="connsiteY3" fmla="*/ 402336 h 2182368"/>
                <a:gd name="connsiteX4" fmla="*/ 3974592 w 5047488"/>
                <a:gd name="connsiteY4" fmla="*/ 0 h 2182368"/>
                <a:gd name="connsiteX5" fmla="*/ 5047488 w 5047488"/>
                <a:gd name="connsiteY5" fmla="*/ 12192 h 2182368"/>
                <a:gd name="connsiteX6" fmla="*/ 5035296 w 5047488"/>
                <a:gd name="connsiteY6" fmla="*/ 2170176 h 2182368"/>
                <a:gd name="connsiteX7" fmla="*/ 3962400 w 5047488"/>
                <a:gd name="connsiteY7" fmla="*/ 2170176 h 2182368"/>
                <a:gd name="connsiteX8" fmla="*/ 3962400 w 5047488"/>
                <a:gd name="connsiteY8" fmla="*/ 1767840 h 2182368"/>
                <a:gd name="connsiteX9" fmla="*/ 1085088 w 5047488"/>
                <a:gd name="connsiteY9" fmla="*/ 1767840 h 2182368"/>
                <a:gd name="connsiteX10" fmla="*/ 1091712 w 5047488"/>
                <a:gd name="connsiteY10" fmla="*/ 2182368 h 2182368"/>
                <a:gd name="connsiteX11" fmla="*/ 0 w 5047488"/>
                <a:gd name="connsiteY11" fmla="*/ 2182368 h 2182368"/>
                <a:gd name="connsiteX12" fmla="*/ 12192 w 5047488"/>
                <a:gd name="connsiteY12" fmla="*/ 0 h 218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7488" h="2182368">
                  <a:moveTo>
                    <a:pt x="12192" y="0"/>
                  </a:moveTo>
                  <a:lnTo>
                    <a:pt x="1085088" y="12192"/>
                  </a:lnTo>
                  <a:lnTo>
                    <a:pt x="1072896" y="414528"/>
                  </a:lnTo>
                  <a:lnTo>
                    <a:pt x="3974592" y="402336"/>
                  </a:lnTo>
                  <a:lnTo>
                    <a:pt x="3974592" y="0"/>
                  </a:lnTo>
                  <a:lnTo>
                    <a:pt x="5047488" y="12192"/>
                  </a:lnTo>
                  <a:lnTo>
                    <a:pt x="5035296" y="2170176"/>
                  </a:lnTo>
                  <a:lnTo>
                    <a:pt x="3962400" y="2170176"/>
                  </a:lnTo>
                  <a:lnTo>
                    <a:pt x="3962400" y="1767840"/>
                  </a:lnTo>
                  <a:lnTo>
                    <a:pt x="1085088" y="1767840"/>
                  </a:lnTo>
                  <a:lnTo>
                    <a:pt x="1091712" y="2182368"/>
                  </a:lnTo>
                  <a:lnTo>
                    <a:pt x="0" y="2182368"/>
                  </a:lnTo>
                  <a:lnTo>
                    <a:pt x="12192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</p:spTree>
    <p:extLst>
      <p:ext uri="{BB962C8B-B14F-4D97-AF65-F5344CB8AC3E}">
        <p14:creationId xmlns:p14="http://schemas.microsoft.com/office/powerpoint/2010/main" val="1229334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26C32B6-8370-4E96-82A9-C30C9CB5B609}"/>
              </a:ext>
            </a:extLst>
          </p:cNvPr>
          <p:cNvGrpSpPr/>
          <p:nvPr/>
        </p:nvGrpSpPr>
        <p:grpSpPr>
          <a:xfrm>
            <a:off x="402336" y="242797"/>
            <a:ext cx="6931152" cy="5328947"/>
            <a:chOff x="402336" y="242797"/>
            <a:chExt cx="6931152" cy="5328947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254A47BE-BDEE-4621-B472-77840DC140F9}"/>
                </a:ext>
              </a:extLst>
            </p:cNvPr>
            <p:cNvSpPr/>
            <p:nvPr/>
          </p:nvSpPr>
          <p:spPr>
            <a:xfrm>
              <a:off x="402336" y="512064"/>
              <a:ext cx="3316224" cy="5059680"/>
            </a:xfrm>
            <a:custGeom>
              <a:avLst/>
              <a:gdLst>
                <a:gd name="connsiteX0" fmla="*/ 0 w 3316224"/>
                <a:gd name="connsiteY0" fmla="*/ 12192 h 5059680"/>
                <a:gd name="connsiteX1" fmla="*/ 1402080 w 3316224"/>
                <a:gd name="connsiteY1" fmla="*/ 0 h 5059680"/>
                <a:gd name="connsiteX2" fmla="*/ 1402080 w 3316224"/>
                <a:gd name="connsiteY2" fmla="*/ 3950208 h 5059680"/>
                <a:gd name="connsiteX3" fmla="*/ 1926336 w 3316224"/>
                <a:gd name="connsiteY3" fmla="*/ 3950208 h 5059680"/>
                <a:gd name="connsiteX4" fmla="*/ 1926336 w 3316224"/>
                <a:gd name="connsiteY4" fmla="*/ 3352800 h 5059680"/>
                <a:gd name="connsiteX5" fmla="*/ 3316224 w 3316224"/>
                <a:gd name="connsiteY5" fmla="*/ 3340608 h 5059680"/>
                <a:gd name="connsiteX6" fmla="*/ 3316224 w 3316224"/>
                <a:gd name="connsiteY6" fmla="*/ 4267200 h 5059680"/>
                <a:gd name="connsiteX7" fmla="*/ 2401824 w 3316224"/>
                <a:gd name="connsiteY7" fmla="*/ 5059680 h 5059680"/>
                <a:gd name="connsiteX8" fmla="*/ 926592 w 3316224"/>
                <a:gd name="connsiteY8" fmla="*/ 5047488 h 5059680"/>
                <a:gd name="connsiteX9" fmla="*/ 12192 w 3316224"/>
                <a:gd name="connsiteY9" fmla="*/ 4267200 h 5059680"/>
                <a:gd name="connsiteX10" fmla="*/ 0 w 3316224"/>
                <a:gd name="connsiteY10" fmla="*/ 12192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16224" h="5059680">
                  <a:moveTo>
                    <a:pt x="0" y="12192"/>
                  </a:moveTo>
                  <a:lnTo>
                    <a:pt x="1402080" y="0"/>
                  </a:lnTo>
                  <a:lnTo>
                    <a:pt x="1402080" y="3950208"/>
                  </a:lnTo>
                  <a:lnTo>
                    <a:pt x="1926336" y="3950208"/>
                  </a:lnTo>
                  <a:lnTo>
                    <a:pt x="1926336" y="3352800"/>
                  </a:lnTo>
                  <a:lnTo>
                    <a:pt x="3316224" y="3340608"/>
                  </a:lnTo>
                  <a:lnTo>
                    <a:pt x="3316224" y="4267200"/>
                  </a:lnTo>
                  <a:lnTo>
                    <a:pt x="2401824" y="5059680"/>
                  </a:lnTo>
                  <a:lnTo>
                    <a:pt x="926592" y="5047488"/>
                  </a:lnTo>
                  <a:lnTo>
                    <a:pt x="12192" y="4267200"/>
                  </a:lnTo>
                  <a:lnTo>
                    <a:pt x="0" y="12192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DD64F6EE-6405-4AB5-BB75-9C36904AF0C9}"/>
                </a:ext>
              </a:extLst>
            </p:cNvPr>
            <p:cNvSpPr/>
            <p:nvPr/>
          </p:nvSpPr>
          <p:spPr>
            <a:xfrm flipH="1">
              <a:off x="4017264" y="512064"/>
              <a:ext cx="3316224" cy="5059680"/>
            </a:xfrm>
            <a:custGeom>
              <a:avLst/>
              <a:gdLst>
                <a:gd name="connsiteX0" fmla="*/ 0 w 3316224"/>
                <a:gd name="connsiteY0" fmla="*/ 12192 h 5059680"/>
                <a:gd name="connsiteX1" fmla="*/ 1402080 w 3316224"/>
                <a:gd name="connsiteY1" fmla="*/ 0 h 5059680"/>
                <a:gd name="connsiteX2" fmla="*/ 1402080 w 3316224"/>
                <a:gd name="connsiteY2" fmla="*/ 3950208 h 5059680"/>
                <a:gd name="connsiteX3" fmla="*/ 1926336 w 3316224"/>
                <a:gd name="connsiteY3" fmla="*/ 3950208 h 5059680"/>
                <a:gd name="connsiteX4" fmla="*/ 1926336 w 3316224"/>
                <a:gd name="connsiteY4" fmla="*/ 3352800 h 5059680"/>
                <a:gd name="connsiteX5" fmla="*/ 3316224 w 3316224"/>
                <a:gd name="connsiteY5" fmla="*/ 3340608 h 5059680"/>
                <a:gd name="connsiteX6" fmla="*/ 3316224 w 3316224"/>
                <a:gd name="connsiteY6" fmla="*/ 4267200 h 5059680"/>
                <a:gd name="connsiteX7" fmla="*/ 2401824 w 3316224"/>
                <a:gd name="connsiteY7" fmla="*/ 5059680 h 5059680"/>
                <a:gd name="connsiteX8" fmla="*/ 926592 w 3316224"/>
                <a:gd name="connsiteY8" fmla="*/ 5047488 h 5059680"/>
                <a:gd name="connsiteX9" fmla="*/ 12192 w 3316224"/>
                <a:gd name="connsiteY9" fmla="*/ 4267200 h 5059680"/>
                <a:gd name="connsiteX10" fmla="*/ 0 w 3316224"/>
                <a:gd name="connsiteY10" fmla="*/ 12192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16224" h="5059680">
                  <a:moveTo>
                    <a:pt x="0" y="12192"/>
                  </a:moveTo>
                  <a:lnTo>
                    <a:pt x="1402080" y="0"/>
                  </a:lnTo>
                  <a:lnTo>
                    <a:pt x="1402080" y="3950208"/>
                  </a:lnTo>
                  <a:lnTo>
                    <a:pt x="1926336" y="3950208"/>
                  </a:lnTo>
                  <a:lnTo>
                    <a:pt x="1926336" y="3352800"/>
                  </a:lnTo>
                  <a:lnTo>
                    <a:pt x="3316224" y="3340608"/>
                  </a:lnTo>
                  <a:lnTo>
                    <a:pt x="3316224" y="4267200"/>
                  </a:lnTo>
                  <a:lnTo>
                    <a:pt x="2401824" y="5059680"/>
                  </a:lnTo>
                  <a:lnTo>
                    <a:pt x="926592" y="5047488"/>
                  </a:lnTo>
                  <a:lnTo>
                    <a:pt x="12192" y="4267200"/>
                  </a:lnTo>
                  <a:lnTo>
                    <a:pt x="0" y="12192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CBDBACB8-4034-43F3-8AC9-F01EE6D40B7A}"/>
                </a:ext>
              </a:extLst>
            </p:cNvPr>
            <p:cNvSpPr/>
            <p:nvPr/>
          </p:nvSpPr>
          <p:spPr>
            <a:xfrm>
              <a:off x="6574172" y="242797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B463E352-EC4E-4DF9-88E4-59AE95907CD0}"/>
                </a:ext>
              </a:extLst>
            </p:cNvPr>
            <p:cNvSpPr/>
            <p:nvPr/>
          </p:nvSpPr>
          <p:spPr>
            <a:xfrm>
              <a:off x="4657958" y="3633533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1FF3492A-C9B8-4229-9EA3-BC23E44E8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7637A51-6218-49C4-B2FE-C884538C6920}"/>
              </a:ext>
            </a:extLst>
          </p:cNvPr>
          <p:cNvSpPr txBox="1"/>
          <p:nvPr/>
        </p:nvSpPr>
        <p:spPr>
          <a:xfrm>
            <a:off x="9672087" y="6529634"/>
            <a:ext cx="606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949024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0DD67EAF-2047-4B37-B00B-75668A748429}"/>
              </a:ext>
            </a:extLst>
          </p:cNvPr>
          <p:cNvCxnSpPr>
            <a:cxnSpLocks/>
          </p:cNvCxnSpPr>
          <p:nvPr/>
        </p:nvCxnSpPr>
        <p:spPr>
          <a:xfrm>
            <a:off x="-612265" y="1837833"/>
            <a:ext cx="87563" cy="24384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>
            <a:extLst>
              <a:ext uri="{FF2B5EF4-FFF2-40B4-BE49-F238E27FC236}">
                <a16:creationId xmlns:a16="http://schemas.microsoft.com/office/drawing/2014/main" id="{78CE6D5E-7536-4962-A2C4-3046ABC3C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62" y="6105214"/>
            <a:ext cx="1433196" cy="1487536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1920CD2C-36D6-4742-941C-C9DE3F3394E0}"/>
              </a:ext>
            </a:extLst>
          </p:cNvPr>
          <p:cNvSpPr txBox="1"/>
          <p:nvPr/>
        </p:nvSpPr>
        <p:spPr>
          <a:xfrm>
            <a:off x="9810378" y="6595751"/>
            <a:ext cx="505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A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14A4786-956F-4148-AF6D-1207EAD119EF}"/>
              </a:ext>
            </a:extLst>
          </p:cNvPr>
          <p:cNvGrpSpPr/>
          <p:nvPr/>
        </p:nvGrpSpPr>
        <p:grpSpPr>
          <a:xfrm>
            <a:off x="191724" y="25958"/>
            <a:ext cx="10413783" cy="7313626"/>
            <a:chOff x="191724" y="25958"/>
            <a:chExt cx="10413783" cy="7313626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626B6E7F-3989-4468-B732-5C5C8A4A3F64}"/>
                </a:ext>
              </a:extLst>
            </p:cNvPr>
            <p:cNvGrpSpPr/>
            <p:nvPr/>
          </p:nvGrpSpPr>
          <p:grpSpPr>
            <a:xfrm>
              <a:off x="191724" y="158812"/>
              <a:ext cx="3847660" cy="5522343"/>
              <a:chOff x="390144" y="88819"/>
              <a:chExt cx="3847660" cy="5522343"/>
            </a:xfrm>
          </p:grpSpPr>
          <p:sp>
            <p:nvSpPr>
              <p:cNvPr id="2" name="Forma libre: forma 1">
                <a:extLst>
                  <a:ext uri="{FF2B5EF4-FFF2-40B4-BE49-F238E27FC236}">
                    <a16:creationId xmlns:a16="http://schemas.microsoft.com/office/drawing/2014/main" id="{2FE17A45-6A9B-4FE1-B3EF-5C4E52D43BA4}"/>
                  </a:ext>
                </a:extLst>
              </p:cNvPr>
              <p:cNvSpPr/>
              <p:nvPr/>
            </p:nvSpPr>
            <p:spPr>
              <a:xfrm>
                <a:off x="390144" y="329184"/>
                <a:ext cx="3621024" cy="5047488"/>
              </a:xfrm>
              <a:custGeom>
                <a:avLst/>
                <a:gdLst>
                  <a:gd name="connsiteX0" fmla="*/ 0 w 3621024"/>
                  <a:gd name="connsiteY0" fmla="*/ 743712 h 5047488"/>
                  <a:gd name="connsiteX1" fmla="*/ 914400 w 3621024"/>
                  <a:gd name="connsiteY1" fmla="*/ 0 h 5047488"/>
                  <a:gd name="connsiteX2" fmla="*/ 2706624 w 3621024"/>
                  <a:gd name="connsiteY2" fmla="*/ 0 h 5047488"/>
                  <a:gd name="connsiteX3" fmla="*/ 3621024 w 3621024"/>
                  <a:gd name="connsiteY3" fmla="*/ 743712 h 5047488"/>
                  <a:gd name="connsiteX4" fmla="*/ 3621024 w 3621024"/>
                  <a:gd name="connsiteY4" fmla="*/ 5035296 h 5047488"/>
                  <a:gd name="connsiteX5" fmla="*/ 2243328 w 3621024"/>
                  <a:gd name="connsiteY5" fmla="*/ 5047488 h 5047488"/>
                  <a:gd name="connsiteX6" fmla="*/ 2255520 w 3621024"/>
                  <a:gd name="connsiteY6" fmla="*/ 3438144 h 5047488"/>
                  <a:gd name="connsiteX7" fmla="*/ 1377696 w 3621024"/>
                  <a:gd name="connsiteY7" fmla="*/ 3438144 h 5047488"/>
                  <a:gd name="connsiteX8" fmla="*/ 1389888 w 3621024"/>
                  <a:gd name="connsiteY8" fmla="*/ 5047488 h 5047488"/>
                  <a:gd name="connsiteX9" fmla="*/ 24384 w 3621024"/>
                  <a:gd name="connsiteY9" fmla="*/ 5035296 h 5047488"/>
                  <a:gd name="connsiteX10" fmla="*/ 0 w 3621024"/>
                  <a:gd name="connsiteY10" fmla="*/ 743712 h 5047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21024" h="5047488">
                    <a:moveTo>
                      <a:pt x="0" y="743712"/>
                    </a:moveTo>
                    <a:lnTo>
                      <a:pt x="914400" y="0"/>
                    </a:lnTo>
                    <a:lnTo>
                      <a:pt x="2706624" y="0"/>
                    </a:lnTo>
                    <a:lnTo>
                      <a:pt x="3621024" y="743712"/>
                    </a:lnTo>
                    <a:lnTo>
                      <a:pt x="3621024" y="5035296"/>
                    </a:lnTo>
                    <a:lnTo>
                      <a:pt x="2243328" y="5047488"/>
                    </a:lnTo>
                    <a:lnTo>
                      <a:pt x="2255520" y="3438144"/>
                    </a:lnTo>
                    <a:lnTo>
                      <a:pt x="1377696" y="3438144"/>
                    </a:lnTo>
                    <a:lnTo>
                      <a:pt x="1389888" y="5047488"/>
                    </a:lnTo>
                    <a:lnTo>
                      <a:pt x="24384" y="5035296"/>
                    </a:lnTo>
                    <a:lnTo>
                      <a:pt x="0" y="743712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3" name="Forma libre: forma 2">
                <a:extLst>
                  <a:ext uri="{FF2B5EF4-FFF2-40B4-BE49-F238E27FC236}">
                    <a16:creationId xmlns:a16="http://schemas.microsoft.com/office/drawing/2014/main" id="{3BE8CDB0-9B51-41D3-8F09-5438B8567E73}"/>
                  </a:ext>
                </a:extLst>
              </p:cNvPr>
              <p:cNvSpPr/>
              <p:nvPr/>
            </p:nvSpPr>
            <p:spPr>
              <a:xfrm>
                <a:off x="1758821" y="1395065"/>
                <a:ext cx="889348" cy="1277655"/>
              </a:xfrm>
              <a:custGeom>
                <a:avLst/>
                <a:gdLst>
                  <a:gd name="connsiteX0" fmla="*/ 0 w 889348"/>
                  <a:gd name="connsiteY0" fmla="*/ 0 h 1277655"/>
                  <a:gd name="connsiteX1" fmla="*/ 876822 w 889348"/>
                  <a:gd name="connsiteY1" fmla="*/ 12526 h 1277655"/>
                  <a:gd name="connsiteX2" fmla="*/ 889348 w 889348"/>
                  <a:gd name="connsiteY2" fmla="*/ 1277655 h 1277655"/>
                  <a:gd name="connsiteX3" fmla="*/ 0 w 889348"/>
                  <a:gd name="connsiteY3" fmla="*/ 1277655 h 1277655"/>
                  <a:gd name="connsiteX4" fmla="*/ 0 w 889348"/>
                  <a:gd name="connsiteY4" fmla="*/ 0 h 1277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348" h="1277655">
                    <a:moveTo>
                      <a:pt x="0" y="0"/>
                    </a:moveTo>
                    <a:lnTo>
                      <a:pt x="876822" y="12526"/>
                    </a:lnTo>
                    <a:lnTo>
                      <a:pt x="889348" y="1277655"/>
                    </a:lnTo>
                    <a:lnTo>
                      <a:pt x="0" y="12776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167245DC-D2D6-4670-B7B7-6AB7067E7B69}"/>
                  </a:ext>
                </a:extLst>
              </p:cNvPr>
              <p:cNvSpPr/>
              <p:nvPr/>
            </p:nvSpPr>
            <p:spPr>
              <a:xfrm>
                <a:off x="2130552" y="88819"/>
                <a:ext cx="140208" cy="139987"/>
              </a:xfrm>
              <a:prstGeom prst="ellipse">
                <a:avLst/>
              </a:prstGeom>
              <a:solidFill>
                <a:srgbClr val="2DA9A9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5" name="Triángulo isósceles 14">
                <a:extLst>
                  <a:ext uri="{FF2B5EF4-FFF2-40B4-BE49-F238E27FC236}">
                    <a16:creationId xmlns:a16="http://schemas.microsoft.com/office/drawing/2014/main" id="{A4E2A65C-6D2B-4BE7-A87B-9F81FB29C3CB}"/>
                  </a:ext>
                </a:extLst>
              </p:cNvPr>
              <p:cNvSpPr/>
              <p:nvPr/>
            </p:nvSpPr>
            <p:spPr>
              <a:xfrm>
                <a:off x="2130552" y="1548384"/>
                <a:ext cx="182270" cy="158496"/>
              </a:xfrm>
              <a:prstGeom prst="triangle">
                <a:avLst/>
              </a:prstGeom>
              <a:solidFill>
                <a:srgbClr val="EAC318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7AB51AB4-296B-4688-8156-7A1633DD60E4}"/>
                  </a:ext>
                </a:extLst>
              </p:cNvPr>
              <p:cNvSpPr/>
              <p:nvPr/>
            </p:nvSpPr>
            <p:spPr>
              <a:xfrm>
                <a:off x="938784" y="5477050"/>
                <a:ext cx="134112" cy="134112"/>
              </a:xfrm>
              <a:prstGeom prst="rect">
                <a:avLst/>
              </a:prstGeom>
              <a:solidFill>
                <a:srgbClr val="B7CA67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8" name="Estrella: 5 puntas 17">
                <a:extLst>
                  <a:ext uri="{FF2B5EF4-FFF2-40B4-BE49-F238E27FC236}">
                    <a16:creationId xmlns:a16="http://schemas.microsoft.com/office/drawing/2014/main" id="{FCEF969D-5DA2-40B8-88B1-4257062FDC23}"/>
                  </a:ext>
                </a:extLst>
              </p:cNvPr>
              <p:cNvSpPr/>
              <p:nvPr/>
            </p:nvSpPr>
            <p:spPr>
              <a:xfrm>
                <a:off x="4048511" y="2917046"/>
                <a:ext cx="189293" cy="189293"/>
              </a:xfrm>
              <a:prstGeom prst="star5">
                <a:avLst/>
              </a:prstGeom>
              <a:solidFill>
                <a:srgbClr val="F9A34C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E670CDF1-FF30-4618-8B82-6B76424C004B}"/>
                </a:ext>
              </a:extLst>
            </p:cNvPr>
            <p:cNvSpPr/>
            <p:nvPr/>
          </p:nvSpPr>
          <p:spPr>
            <a:xfrm>
              <a:off x="6278880" y="109728"/>
              <a:ext cx="2133600" cy="7132320"/>
            </a:xfrm>
            <a:custGeom>
              <a:avLst/>
              <a:gdLst>
                <a:gd name="connsiteX0" fmla="*/ 304800 w 2133600"/>
                <a:gd name="connsiteY0" fmla="*/ 304800 h 7132320"/>
                <a:gd name="connsiteX1" fmla="*/ 487680 w 2133600"/>
                <a:gd name="connsiteY1" fmla="*/ 12192 h 7132320"/>
                <a:gd name="connsiteX2" fmla="*/ 1633728 w 2133600"/>
                <a:gd name="connsiteY2" fmla="*/ 0 h 7132320"/>
                <a:gd name="connsiteX3" fmla="*/ 1840992 w 2133600"/>
                <a:gd name="connsiteY3" fmla="*/ 316992 h 7132320"/>
                <a:gd name="connsiteX4" fmla="*/ 2121408 w 2133600"/>
                <a:gd name="connsiteY4" fmla="*/ 487680 h 7132320"/>
                <a:gd name="connsiteX5" fmla="*/ 2133600 w 2133600"/>
                <a:gd name="connsiteY5" fmla="*/ 1499616 h 7132320"/>
                <a:gd name="connsiteX6" fmla="*/ 1828800 w 2133600"/>
                <a:gd name="connsiteY6" fmla="*/ 1706880 h 7132320"/>
                <a:gd name="connsiteX7" fmla="*/ 2121408 w 2133600"/>
                <a:gd name="connsiteY7" fmla="*/ 1877568 h 7132320"/>
                <a:gd name="connsiteX8" fmla="*/ 2121408 w 2133600"/>
                <a:gd name="connsiteY8" fmla="*/ 3096768 h 7132320"/>
                <a:gd name="connsiteX9" fmla="*/ 1828800 w 2133600"/>
                <a:gd name="connsiteY9" fmla="*/ 3316224 h 7132320"/>
                <a:gd name="connsiteX10" fmla="*/ 2097024 w 2133600"/>
                <a:gd name="connsiteY10" fmla="*/ 3413760 h 7132320"/>
                <a:gd name="connsiteX11" fmla="*/ 2097024 w 2133600"/>
                <a:gd name="connsiteY11" fmla="*/ 4035552 h 7132320"/>
                <a:gd name="connsiteX12" fmla="*/ 1828800 w 2133600"/>
                <a:gd name="connsiteY12" fmla="*/ 4181856 h 7132320"/>
                <a:gd name="connsiteX13" fmla="*/ 2133600 w 2133600"/>
                <a:gd name="connsiteY13" fmla="*/ 4352544 h 7132320"/>
                <a:gd name="connsiteX14" fmla="*/ 2133600 w 2133600"/>
                <a:gd name="connsiteY14" fmla="*/ 5571744 h 7132320"/>
                <a:gd name="connsiteX15" fmla="*/ 1828800 w 2133600"/>
                <a:gd name="connsiteY15" fmla="*/ 5803392 h 7132320"/>
                <a:gd name="connsiteX16" fmla="*/ 2133600 w 2133600"/>
                <a:gd name="connsiteY16" fmla="*/ 5949696 h 7132320"/>
                <a:gd name="connsiteX17" fmla="*/ 2133600 w 2133600"/>
                <a:gd name="connsiteY17" fmla="*/ 6961632 h 7132320"/>
                <a:gd name="connsiteX18" fmla="*/ 1840992 w 2133600"/>
                <a:gd name="connsiteY18" fmla="*/ 7132320 h 7132320"/>
                <a:gd name="connsiteX19" fmla="*/ 329184 w 2133600"/>
                <a:gd name="connsiteY19" fmla="*/ 7132320 h 7132320"/>
                <a:gd name="connsiteX20" fmla="*/ 12192 w 2133600"/>
                <a:gd name="connsiteY20" fmla="*/ 6986016 h 7132320"/>
                <a:gd name="connsiteX21" fmla="*/ 36576 w 2133600"/>
                <a:gd name="connsiteY21" fmla="*/ 5961888 h 7132320"/>
                <a:gd name="connsiteX22" fmla="*/ 329184 w 2133600"/>
                <a:gd name="connsiteY22" fmla="*/ 5779008 h 7132320"/>
                <a:gd name="connsiteX23" fmla="*/ 0 w 2133600"/>
                <a:gd name="connsiteY23" fmla="*/ 5583936 h 7132320"/>
                <a:gd name="connsiteX24" fmla="*/ 24384 w 2133600"/>
                <a:gd name="connsiteY24" fmla="*/ 4364736 h 7132320"/>
                <a:gd name="connsiteX25" fmla="*/ 316992 w 2133600"/>
                <a:gd name="connsiteY25" fmla="*/ 4157472 h 7132320"/>
                <a:gd name="connsiteX26" fmla="*/ 24384 w 2133600"/>
                <a:gd name="connsiteY26" fmla="*/ 4072128 h 7132320"/>
                <a:gd name="connsiteX27" fmla="*/ 24384 w 2133600"/>
                <a:gd name="connsiteY27" fmla="*/ 3413760 h 7132320"/>
                <a:gd name="connsiteX28" fmla="*/ 329184 w 2133600"/>
                <a:gd name="connsiteY28" fmla="*/ 3291840 h 7132320"/>
                <a:gd name="connsiteX29" fmla="*/ 0 w 2133600"/>
                <a:gd name="connsiteY29" fmla="*/ 3121152 h 7132320"/>
                <a:gd name="connsiteX30" fmla="*/ 12192 w 2133600"/>
                <a:gd name="connsiteY30" fmla="*/ 1901952 h 7132320"/>
                <a:gd name="connsiteX31" fmla="*/ 329184 w 2133600"/>
                <a:gd name="connsiteY31" fmla="*/ 1682496 h 7132320"/>
                <a:gd name="connsiteX32" fmla="*/ 0 w 2133600"/>
                <a:gd name="connsiteY32" fmla="*/ 1548384 h 7132320"/>
                <a:gd name="connsiteX33" fmla="*/ 12192 w 2133600"/>
                <a:gd name="connsiteY33" fmla="*/ 499872 h 7132320"/>
                <a:gd name="connsiteX34" fmla="*/ 304800 w 2133600"/>
                <a:gd name="connsiteY34" fmla="*/ 304800 h 713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33600" h="7132320">
                  <a:moveTo>
                    <a:pt x="304800" y="304800"/>
                  </a:moveTo>
                  <a:lnTo>
                    <a:pt x="487680" y="12192"/>
                  </a:lnTo>
                  <a:lnTo>
                    <a:pt x="1633728" y="0"/>
                  </a:lnTo>
                  <a:lnTo>
                    <a:pt x="1840992" y="316992"/>
                  </a:lnTo>
                  <a:lnTo>
                    <a:pt x="2121408" y="487680"/>
                  </a:lnTo>
                  <a:lnTo>
                    <a:pt x="2133600" y="1499616"/>
                  </a:lnTo>
                  <a:lnTo>
                    <a:pt x="1828800" y="1706880"/>
                  </a:lnTo>
                  <a:lnTo>
                    <a:pt x="2121408" y="1877568"/>
                  </a:lnTo>
                  <a:lnTo>
                    <a:pt x="2121408" y="3096768"/>
                  </a:lnTo>
                  <a:lnTo>
                    <a:pt x="1828800" y="3316224"/>
                  </a:lnTo>
                  <a:lnTo>
                    <a:pt x="2097024" y="3413760"/>
                  </a:lnTo>
                  <a:lnTo>
                    <a:pt x="2097024" y="4035552"/>
                  </a:lnTo>
                  <a:lnTo>
                    <a:pt x="1828800" y="4181856"/>
                  </a:lnTo>
                  <a:lnTo>
                    <a:pt x="2133600" y="4352544"/>
                  </a:lnTo>
                  <a:lnTo>
                    <a:pt x="2133600" y="5571744"/>
                  </a:lnTo>
                  <a:lnTo>
                    <a:pt x="1828800" y="5803392"/>
                  </a:lnTo>
                  <a:lnTo>
                    <a:pt x="2133600" y="5949696"/>
                  </a:lnTo>
                  <a:lnTo>
                    <a:pt x="2133600" y="6961632"/>
                  </a:lnTo>
                  <a:lnTo>
                    <a:pt x="1840992" y="7132320"/>
                  </a:lnTo>
                  <a:lnTo>
                    <a:pt x="329184" y="7132320"/>
                  </a:lnTo>
                  <a:lnTo>
                    <a:pt x="12192" y="6986016"/>
                  </a:lnTo>
                  <a:lnTo>
                    <a:pt x="36576" y="5961888"/>
                  </a:lnTo>
                  <a:lnTo>
                    <a:pt x="329184" y="5779008"/>
                  </a:lnTo>
                  <a:lnTo>
                    <a:pt x="0" y="5583936"/>
                  </a:lnTo>
                  <a:lnTo>
                    <a:pt x="24384" y="4364736"/>
                  </a:lnTo>
                  <a:lnTo>
                    <a:pt x="316992" y="4157472"/>
                  </a:lnTo>
                  <a:lnTo>
                    <a:pt x="24384" y="4072128"/>
                  </a:lnTo>
                  <a:lnTo>
                    <a:pt x="24384" y="3413760"/>
                  </a:lnTo>
                  <a:lnTo>
                    <a:pt x="329184" y="3291840"/>
                  </a:lnTo>
                  <a:lnTo>
                    <a:pt x="0" y="3121152"/>
                  </a:lnTo>
                  <a:lnTo>
                    <a:pt x="12192" y="1901952"/>
                  </a:lnTo>
                  <a:lnTo>
                    <a:pt x="329184" y="1682496"/>
                  </a:lnTo>
                  <a:lnTo>
                    <a:pt x="0" y="1548384"/>
                  </a:lnTo>
                  <a:lnTo>
                    <a:pt x="12192" y="499872"/>
                  </a:lnTo>
                  <a:lnTo>
                    <a:pt x="304800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75999580-5B37-4165-8584-F25E93206051}"/>
                </a:ext>
              </a:extLst>
            </p:cNvPr>
            <p:cNvSpPr/>
            <p:nvPr/>
          </p:nvSpPr>
          <p:spPr>
            <a:xfrm>
              <a:off x="6594927" y="425559"/>
              <a:ext cx="1512000" cy="6816345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2BDFC925-3B21-4F2D-A4CD-9B29044AF93E}"/>
                </a:ext>
              </a:extLst>
            </p:cNvPr>
            <p:cNvCxnSpPr/>
            <p:nvPr/>
          </p:nvCxnSpPr>
          <p:spPr>
            <a:xfrm>
              <a:off x="6585437" y="1790437"/>
              <a:ext cx="1524000" cy="24384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70F22A6C-9E86-4087-929E-CB98D997C34D}"/>
                </a:ext>
              </a:extLst>
            </p:cNvPr>
            <p:cNvCxnSpPr/>
            <p:nvPr/>
          </p:nvCxnSpPr>
          <p:spPr>
            <a:xfrm>
              <a:off x="6562370" y="3394391"/>
              <a:ext cx="1524000" cy="24384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14AC5991-4FF1-4F34-8987-AE8DD3C00634}"/>
                </a:ext>
              </a:extLst>
            </p:cNvPr>
            <p:cNvCxnSpPr/>
            <p:nvPr/>
          </p:nvCxnSpPr>
          <p:spPr>
            <a:xfrm>
              <a:off x="6587153" y="4249248"/>
              <a:ext cx="1524000" cy="24384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819570C9-4876-42FC-846D-FA04FB24A7E0}"/>
                </a:ext>
              </a:extLst>
            </p:cNvPr>
            <p:cNvCxnSpPr/>
            <p:nvPr/>
          </p:nvCxnSpPr>
          <p:spPr>
            <a:xfrm>
              <a:off x="6582735" y="5892566"/>
              <a:ext cx="1524000" cy="24384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Forma libre: forma 62">
              <a:extLst>
                <a:ext uri="{FF2B5EF4-FFF2-40B4-BE49-F238E27FC236}">
                  <a16:creationId xmlns:a16="http://schemas.microsoft.com/office/drawing/2014/main" id="{003CC5B6-C284-4E68-87F9-F2CA0BC0A7D1}"/>
                </a:ext>
              </a:extLst>
            </p:cNvPr>
            <p:cNvSpPr/>
            <p:nvPr/>
          </p:nvSpPr>
          <p:spPr>
            <a:xfrm>
              <a:off x="8471907" y="25958"/>
              <a:ext cx="2133600" cy="6083808"/>
            </a:xfrm>
            <a:custGeom>
              <a:avLst/>
              <a:gdLst>
                <a:gd name="connsiteX0" fmla="*/ 304800 w 2133600"/>
                <a:gd name="connsiteY0" fmla="*/ 304800 h 6083808"/>
                <a:gd name="connsiteX1" fmla="*/ 438912 w 2133600"/>
                <a:gd name="connsiteY1" fmla="*/ 0 h 6083808"/>
                <a:gd name="connsiteX2" fmla="*/ 1597152 w 2133600"/>
                <a:gd name="connsiteY2" fmla="*/ 0 h 6083808"/>
                <a:gd name="connsiteX3" fmla="*/ 1804416 w 2133600"/>
                <a:gd name="connsiteY3" fmla="*/ 316992 h 6083808"/>
                <a:gd name="connsiteX4" fmla="*/ 2097024 w 2133600"/>
                <a:gd name="connsiteY4" fmla="*/ 414528 h 6083808"/>
                <a:gd name="connsiteX5" fmla="*/ 2109216 w 2133600"/>
                <a:gd name="connsiteY5" fmla="*/ 4376928 h 6083808"/>
                <a:gd name="connsiteX6" fmla="*/ 1804416 w 2133600"/>
                <a:gd name="connsiteY6" fmla="*/ 4559808 h 6083808"/>
                <a:gd name="connsiteX7" fmla="*/ 2133600 w 2133600"/>
                <a:gd name="connsiteY7" fmla="*/ 4693920 h 6083808"/>
                <a:gd name="connsiteX8" fmla="*/ 2121408 w 2133600"/>
                <a:gd name="connsiteY8" fmla="*/ 5571744 h 6083808"/>
                <a:gd name="connsiteX9" fmla="*/ 1816608 w 2133600"/>
                <a:gd name="connsiteY9" fmla="*/ 5779008 h 6083808"/>
                <a:gd name="connsiteX10" fmla="*/ 1633728 w 2133600"/>
                <a:gd name="connsiteY10" fmla="*/ 6083808 h 6083808"/>
                <a:gd name="connsiteX11" fmla="*/ 487680 w 2133600"/>
                <a:gd name="connsiteY11" fmla="*/ 6083808 h 6083808"/>
                <a:gd name="connsiteX12" fmla="*/ 304800 w 2133600"/>
                <a:gd name="connsiteY12" fmla="*/ 5766816 h 6083808"/>
                <a:gd name="connsiteX13" fmla="*/ 12192 w 2133600"/>
                <a:gd name="connsiteY13" fmla="*/ 5644896 h 6083808"/>
                <a:gd name="connsiteX14" fmla="*/ 12192 w 2133600"/>
                <a:gd name="connsiteY14" fmla="*/ 4718304 h 6083808"/>
                <a:gd name="connsiteX15" fmla="*/ 304800 w 2133600"/>
                <a:gd name="connsiteY15" fmla="*/ 4547616 h 6083808"/>
                <a:gd name="connsiteX16" fmla="*/ 12192 w 2133600"/>
                <a:gd name="connsiteY16" fmla="*/ 4413504 h 6083808"/>
                <a:gd name="connsiteX17" fmla="*/ 0 w 2133600"/>
                <a:gd name="connsiteY17" fmla="*/ 463296 h 6083808"/>
                <a:gd name="connsiteX18" fmla="*/ 304800 w 2133600"/>
                <a:gd name="connsiteY18" fmla="*/ 304800 h 608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33600" h="6083808">
                  <a:moveTo>
                    <a:pt x="304800" y="304800"/>
                  </a:moveTo>
                  <a:lnTo>
                    <a:pt x="438912" y="0"/>
                  </a:lnTo>
                  <a:lnTo>
                    <a:pt x="1597152" y="0"/>
                  </a:lnTo>
                  <a:lnTo>
                    <a:pt x="1804416" y="316992"/>
                  </a:lnTo>
                  <a:lnTo>
                    <a:pt x="2097024" y="414528"/>
                  </a:lnTo>
                  <a:lnTo>
                    <a:pt x="2109216" y="4376928"/>
                  </a:lnTo>
                  <a:lnTo>
                    <a:pt x="1804416" y="4559808"/>
                  </a:lnTo>
                  <a:lnTo>
                    <a:pt x="2133600" y="4693920"/>
                  </a:lnTo>
                  <a:lnTo>
                    <a:pt x="2121408" y="5571744"/>
                  </a:lnTo>
                  <a:lnTo>
                    <a:pt x="1816608" y="5779008"/>
                  </a:lnTo>
                  <a:lnTo>
                    <a:pt x="1633728" y="6083808"/>
                  </a:lnTo>
                  <a:lnTo>
                    <a:pt x="487680" y="6083808"/>
                  </a:lnTo>
                  <a:lnTo>
                    <a:pt x="304800" y="5766816"/>
                  </a:lnTo>
                  <a:lnTo>
                    <a:pt x="12192" y="5644896"/>
                  </a:lnTo>
                  <a:lnTo>
                    <a:pt x="12192" y="4718304"/>
                  </a:lnTo>
                  <a:lnTo>
                    <a:pt x="304800" y="4547616"/>
                  </a:lnTo>
                  <a:lnTo>
                    <a:pt x="12192" y="4413504"/>
                  </a:lnTo>
                  <a:lnTo>
                    <a:pt x="0" y="463296"/>
                  </a:lnTo>
                  <a:lnTo>
                    <a:pt x="304800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3128443B-B6C4-44FD-B515-02BC32757E57}"/>
                </a:ext>
              </a:extLst>
            </p:cNvPr>
            <p:cNvSpPr/>
            <p:nvPr/>
          </p:nvSpPr>
          <p:spPr>
            <a:xfrm>
              <a:off x="6356576" y="1034534"/>
              <a:ext cx="136019" cy="136019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59978012-5C7A-41E5-BC92-85C10479EF90}"/>
                </a:ext>
              </a:extLst>
            </p:cNvPr>
            <p:cNvSpPr/>
            <p:nvPr/>
          </p:nvSpPr>
          <p:spPr>
            <a:xfrm>
              <a:off x="8175211" y="1059065"/>
              <a:ext cx="136019" cy="136019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id="{B42BC8F1-236D-4196-8806-D653ADABD2D5}"/>
                </a:ext>
              </a:extLst>
            </p:cNvPr>
            <p:cNvSpPr/>
            <p:nvPr/>
          </p:nvSpPr>
          <p:spPr>
            <a:xfrm>
              <a:off x="8767120" y="335449"/>
              <a:ext cx="1512000" cy="5460274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974335C0-2614-4041-9329-DC8C77745CF6}"/>
                </a:ext>
              </a:extLst>
            </p:cNvPr>
            <p:cNvCxnSpPr>
              <a:cxnSpLocks/>
            </p:cNvCxnSpPr>
            <p:nvPr/>
          </p:nvCxnSpPr>
          <p:spPr>
            <a:xfrm>
              <a:off x="8767120" y="4583276"/>
              <a:ext cx="1507189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CC80E815-17C4-4E7C-BA09-66A2070E814A}"/>
                </a:ext>
              </a:extLst>
            </p:cNvPr>
            <p:cNvSpPr/>
            <p:nvPr/>
          </p:nvSpPr>
          <p:spPr>
            <a:xfrm>
              <a:off x="3938016" y="97536"/>
              <a:ext cx="2218944" cy="7242048"/>
            </a:xfrm>
            <a:custGeom>
              <a:avLst/>
              <a:gdLst>
                <a:gd name="connsiteX0" fmla="*/ 1865376 w 2218944"/>
                <a:gd name="connsiteY0" fmla="*/ 0 h 7242048"/>
                <a:gd name="connsiteX1" fmla="*/ 2170176 w 2218944"/>
                <a:gd name="connsiteY1" fmla="*/ 182880 h 7242048"/>
                <a:gd name="connsiteX2" fmla="*/ 2182368 w 2218944"/>
                <a:gd name="connsiteY2" fmla="*/ 1597152 h 7242048"/>
                <a:gd name="connsiteX3" fmla="*/ 1889760 w 2218944"/>
                <a:gd name="connsiteY3" fmla="*/ 1816608 h 7242048"/>
                <a:gd name="connsiteX4" fmla="*/ 2170176 w 2218944"/>
                <a:gd name="connsiteY4" fmla="*/ 1975104 h 7242048"/>
                <a:gd name="connsiteX5" fmla="*/ 2182368 w 2218944"/>
                <a:gd name="connsiteY5" fmla="*/ 2828544 h 7242048"/>
                <a:gd name="connsiteX6" fmla="*/ 1877568 w 2218944"/>
                <a:gd name="connsiteY6" fmla="*/ 2999232 h 7242048"/>
                <a:gd name="connsiteX7" fmla="*/ 2194560 w 2218944"/>
                <a:gd name="connsiteY7" fmla="*/ 3194304 h 7242048"/>
                <a:gd name="connsiteX8" fmla="*/ 2218944 w 2218944"/>
                <a:gd name="connsiteY8" fmla="*/ 7059168 h 7242048"/>
                <a:gd name="connsiteX9" fmla="*/ 1889760 w 2218944"/>
                <a:gd name="connsiteY9" fmla="*/ 7229856 h 7242048"/>
                <a:gd name="connsiteX10" fmla="*/ 377952 w 2218944"/>
                <a:gd name="connsiteY10" fmla="*/ 7242048 h 7242048"/>
                <a:gd name="connsiteX11" fmla="*/ 36576 w 2218944"/>
                <a:gd name="connsiteY11" fmla="*/ 7059168 h 7242048"/>
                <a:gd name="connsiteX12" fmla="*/ 24384 w 2218944"/>
                <a:gd name="connsiteY12" fmla="*/ 3157728 h 7242048"/>
                <a:gd name="connsiteX13" fmla="*/ 377952 w 2218944"/>
                <a:gd name="connsiteY13" fmla="*/ 2987040 h 7242048"/>
                <a:gd name="connsiteX14" fmla="*/ 24384 w 2218944"/>
                <a:gd name="connsiteY14" fmla="*/ 2816352 h 7242048"/>
                <a:gd name="connsiteX15" fmla="*/ 12192 w 2218944"/>
                <a:gd name="connsiteY15" fmla="*/ 1926336 h 7242048"/>
                <a:gd name="connsiteX16" fmla="*/ 365760 w 2218944"/>
                <a:gd name="connsiteY16" fmla="*/ 1792224 h 7242048"/>
                <a:gd name="connsiteX17" fmla="*/ 24384 w 2218944"/>
                <a:gd name="connsiteY17" fmla="*/ 1597152 h 7242048"/>
                <a:gd name="connsiteX18" fmla="*/ 0 w 2218944"/>
                <a:gd name="connsiteY18" fmla="*/ 158496 h 7242048"/>
                <a:gd name="connsiteX19" fmla="*/ 365760 w 2218944"/>
                <a:gd name="connsiteY19" fmla="*/ 12192 h 7242048"/>
                <a:gd name="connsiteX20" fmla="*/ 1865376 w 2218944"/>
                <a:gd name="connsiteY20" fmla="*/ 0 h 724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18944" h="7242048">
                  <a:moveTo>
                    <a:pt x="1865376" y="0"/>
                  </a:moveTo>
                  <a:lnTo>
                    <a:pt x="2170176" y="182880"/>
                  </a:lnTo>
                  <a:lnTo>
                    <a:pt x="2182368" y="1597152"/>
                  </a:lnTo>
                  <a:lnTo>
                    <a:pt x="1889760" y="1816608"/>
                  </a:lnTo>
                  <a:lnTo>
                    <a:pt x="2170176" y="1975104"/>
                  </a:lnTo>
                  <a:lnTo>
                    <a:pt x="2182368" y="2828544"/>
                  </a:lnTo>
                  <a:lnTo>
                    <a:pt x="1877568" y="2999232"/>
                  </a:lnTo>
                  <a:lnTo>
                    <a:pt x="2194560" y="3194304"/>
                  </a:lnTo>
                  <a:lnTo>
                    <a:pt x="2218944" y="7059168"/>
                  </a:lnTo>
                  <a:lnTo>
                    <a:pt x="1889760" y="7229856"/>
                  </a:lnTo>
                  <a:lnTo>
                    <a:pt x="377952" y="7242048"/>
                  </a:lnTo>
                  <a:lnTo>
                    <a:pt x="36576" y="7059168"/>
                  </a:lnTo>
                  <a:lnTo>
                    <a:pt x="24384" y="3157728"/>
                  </a:lnTo>
                  <a:lnTo>
                    <a:pt x="377952" y="2987040"/>
                  </a:lnTo>
                  <a:lnTo>
                    <a:pt x="24384" y="2816352"/>
                  </a:lnTo>
                  <a:lnTo>
                    <a:pt x="12192" y="1926336"/>
                  </a:lnTo>
                  <a:lnTo>
                    <a:pt x="365760" y="1792224"/>
                  </a:lnTo>
                  <a:lnTo>
                    <a:pt x="24384" y="1597152"/>
                  </a:lnTo>
                  <a:lnTo>
                    <a:pt x="0" y="158496"/>
                  </a:lnTo>
                  <a:lnTo>
                    <a:pt x="365760" y="12192"/>
                  </a:lnTo>
                  <a:lnTo>
                    <a:pt x="1865376" y="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4" name="Estrella: 5 puntas 53">
              <a:extLst>
                <a:ext uri="{FF2B5EF4-FFF2-40B4-BE49-F238E27FC236}">
                  <a16:creationId xmlns:a16="http://schemas.microsoft.com/office/drawing/2014/main" id="{8AD0FA75-4B33-4623-B1F9-23DBDD962251}"/>
                </a:ext>
              </a:extLst>
            </p:cNvPr>
            <p:cNvSpPr/>
            <p:nvPr/>
          </p:nvSpPr>
          <p:spPr>
            <a:xfrm>
              <a:off x="10317922" y="2514047"/>
              <a:ext cx="189293" cy="189293"/>
            </a:xfrm>
            <a:prstGeom prst="star5">
              <a:avLst/>
            </a:prstGeom>
            <a:solidFill>
              <a:srgbClr val="F9A34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5" name="Estrella: 5 puntas 54">
              <a:extLst>
                <a:ext uri="{FF2B5EF4-FFF2-40B4-BE49-F238E27FC236}">
                  <a16:creationId xmlns:a16="http://schemas.microsoft.com/office/drawing/2014/main" id="{8DEC68BF-74F9-4D60-A149-301955AAC250}"/>
                </a:ext>
              </a:extLst>
            </p:cNvPr>
            <p:cNvSpPr/>
            <p:nvPr/>
          </p:nvSpPr>
          <p:spPr>
            <a:xfrm>
              <a:off x="8519586" y="2514048"/>
              <a:ext cx="189293" cy="189293"/>
            </a:xfrm>
            <a:prstGeom prst="star5">
              <a:avLst/>
            </a:prstGeom>
            <a:solidFill>
              <a:srgbClr val="F9A34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FEB963D5-12B1-4F89-8D4C-F91495178C4D}"/>
                </a:ext>
              </a:extLst>
            </p:cNvPr>
            <p:cNvSpPr/>
            <p:nvPr/>
          </p:nvSpPr>
          <p:spPr>
            <a:xfrm>
              <a:off x="4306976" y="103842"/>
              <a:ext cx="1512000" cy="7226962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7299DBDB-FD09-4534-83FC-2E4E92188510}"/>
                </a:ext>
              </a:extLst>
            </p:cNvPr>
            <p:cNvCxnSpPr>
              <a:stCxn id="14" idx="13"/>
              <a:endCxn id="14" idx="6"/>
            </p:cNvCxnSpPr>
            <p:nvPr/>
          </p:nvCxnSpPr>
          <p:spPr>
            <a:xfrm>
              <a:off x="4315968" y="3084576"/>
              <a:ext cx="1499616" cy="12192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BB8DEC0D-515B-40DD-A1E4-EF7A2973A1A5}"/>
                </a:ext>
              </a:extLst>
            </p:cNvPr>
            <p:cNvCxnSpPr>
              <a:cxnSpLocks/>
            </p:cNvCxnSpPr>
            <p:nvPr/>
          </p:nvCxnSpPr>
          <p:spPr>
            <a:xfrm>
              <a:off x="4315425" y="1886601"/>
              <a:ext cx="1488941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7039AD0A-2833-4E40-A191-26F5E3677A0A}"/>
                </a:ext>
              </a:extLst>
            </p:cNvPr>
            <p:cNvSpPr/>
            <p:nvPr/>
          </p:nvSpPr>
          <p:spPr>
            <a:xfrm>
              <a:off x="4099396" y="815514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4C513D53-C721-47F2-A588-1F35F8F74E8C}"/>
                </a:ext>
              </a:extLst>
            </p:cNvPr>
            <p:cNvSpPr/>
            <p:nvPr/>
          </p:nvSpPr>
          <p:spPr>
            <a:xfrm>
              <a:off x="5933087" y="849851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2193379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CA58642-FB60-45E9-841F-3609021EB7DC}"/>
              </a:ext>
            </a:extLst>
          </p:cNvPr>
          <p:cNvGrpSpPr/>
          <p:nvPr/>
        </p:nvGrpSpPr>
        <p:grpSpPr>
          <a:xfrm>
            <a:off x="585216" y="475488"/>
            <a:ext cx="8912352" cy="4511040"/>
            <a:chOff x="585216" y="475488"/>
            <a:chExt cx="8912352" cy="4511040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E147CE12-9CF8-49F8-B602-A9FA06B3C70A}"/>
                </a:ext>
              </a:extLst>
            </p:cNvPr>
            <p:cNvSpPr/>
            <p:nvPr/>
          </p:nvSpPr>
          <p:spPr>
            <a:xfrm>
              <a:off x="585216" y="475488"/>
              <a:ext cx="8631936" cy="2109216"/>
            </a:xfrm>
            <a:custGeom>
              <a:avLst/>
              <a:gdLst>
                <a:gd name="connsiteX0" fmla="*/ 12192 w 8631936"/>
                <a:gd name="connsiteY0" fmla="*/ 316992 h 2109216"/>
                <a:gd name="connsiteX1" fmla="*/ 182880 w 8631936"/>
                <a:gd name="connsiteY1" fmla="*/ 24384 h 2109216"/>
                <a:gd name="connsiteX2" fmla="*/ 1194816 w 8631936"/>
                <a:gd name="connsiteY2" fmla="*/ 12192 h 2109216"/>
                <a:gd name="connsiteX3" fmla="*/ 1389888 w 8631936"/>
                <a:gd name="connsiteY3" fmla="*/ 341376 h 2109216"/>
                <a:gd name="connsiteX4" fmla="*/ 1560576 w 8631936"/>
                <a:gd name="connsiteY4" fmla="*/ 12192 h 2109216"/>
                <a:gd name="connsiteX5" fmla="*/ 5449824 w 8631936"/>
                <a:gd name="connsiteY5" fmla="*/ 0 h 2109216"/>
                <a:gd name="connsiteX6" fmla="*/ 5644896 w 8631936"/>
                <a:gd name="connsiteY6" fmla="*/ 353568 h 2109216"/>
                <a:gd name="connsiteX7" fmla="*/ 5815584 w 8631936"/>
                <a:gd name="connsiteY7" fmla="*/ 12192 h 2109216"/>
                <a:gd name="connsiteX8" fmla="*/ 6669024 w 8631936"/>
                <a:gd name="connsiteY8" fmla="*/ 12192 h 2109216"/>
                <a:gd name="connsiteX9" fmla="*/ 6876288 w 8631936"/>
                <a:gd name="connsiteY9" fmla="*/ 329184 h 2109216"/>
                <a:gd name="connsiteX10" fmla="*/ 7046976 w 8631936"/>
                <a:gd name="connsiteY10" fmla="*/ 12192 h 2109216"/>
                <a:gd name="connsiteX11" fmla="*/ 8119872 w 8631936"/>
                <a:gd name="connsiteY11" fmla="*/ 24384 h 2109216"/>
                <a:gd name="connsiteX12" fmla="*/ 8302752 w 8631936"/>
                <a:gd name="connsiteY12" fmla="*/ 329184 h 2109216"/>
                <a:gd name="connsiteX13" fmla="*/ 8619744 w 8631936"/>
                <a:gd name="connsiteY13" fmla="*/ 499872 h 2109216"/>
                <a:gd name="connsiteX14" fmla="*/ 8631936 w 8631936"/>
                <a:gd name="connsiteY14" fmla="*/ 1597152 h 2109216"/>
                <a:gd name="connsiteX15" fmla="*/ 8302752 w 8631936"/>
                <a:gd name="connsiteY15" fmla="*/ 1780032 h 2109216"/>
                <a:gd name="connsiteX16" fmla="*/ 8132064 w 8631936"/>
                <a:gd name="connsiteY16" fmla="*/ 2097024 h 2109216"/>
                <a:gd name="connsiteX17" fmla="*/ 7034784 w 8631936"/>
                <a:gd name="connsiteY17" fmla="*/ 2084832 h 2109216"/>
                <a:gd name="connsiteX18" fmla="*/ 6851904 w 8631936"/>
                <a:gd name="connsiteY18" fmla="*/ 1767840 h 2109216"/>
                <a:gd name="connsiteX19" fmla="*/ 6705600 w 8631936"/>
                <a:gd name="connsiteY19" fmla="*/ 2084832 h 2109216"/>
                <a:gd name="connsiteX20" fmla="*/ 5839968 w 8631936"/>
                <a:gd name="connsiteY20" fmla="*/ 2109216 h 2109216"/>
                <a:gd name="connsiteX21" fmla="*/ 5657088 w 8631936"/>
                <a:gd name="connsiteY21" fmla="*/ 1767840 h 2109216"/>
                <a:gd name="connsiteX22" fmla="*/ 5486400 w 8631936"/>
                <a:gd name="connsiteY22" fmla="*/ 2084832 h 2109216"/>
                <a:gd name="connsiteX23" fmla="*/ 1572768 w 8631936"/>
                <a:gd name="connsiteY23" fmla="*/ 2084832 h 2109216"/>
                <a:gd name="connsiteX24" fmla="*/ 1377696 w 8631936"/>
                <a:gd name="connsiteY24" fmla="*/ 1780032 h 2109216"/>
                <a:gd name="connsiteX25" fmla="*/ 1231392 w 8631936"/>
                <a:gd name="connsiteY25" fmla="*/ 2084832 h 2109216"/>
                <a:gd name="connsiteX26" fmla="*/ 170688 w 8631936"/>
                <a:gd name="connsiteY26" fmla="*/ 2097024 h 2109216"/>
                <a:gd name="connsiteX27" fmla="*/ 0 w 8631936"/>
                <a:gd name="connsiteY27" fmla="*/ 1780032 h 2109216"/>
                <a:gd name="connsiteX28" fmla="*/ 12192 w 8631936"/>
                <a:gd name="connsiteY28" fmla="*/ 316992 h 210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631936" h="2109216">
                  <a:moveTo>
                    <a:pt x="12192" y="316992"/>
                  </a:moveTo>
                  <a:lnTo>
                    <a:pt x="182880" y="24384"/>
                  </a:lnTo>
                  <a:lnTo>
                    <a:pt x="1194816" y="12192"/>
                  </a:lnTo>
                  <a:lnTo>
                    <a:pt x="1389888" y="341376"/>
                  </a:lnTo>
                  <a:lnTo>
                    <a:pt x="1560576" y="12192"/>
                  </a:lnTo>
                  <a:lnTo>
                    <a:pt x="5449824" y="0"/>
                  </a:lnTo>
                  <a:lnTo>
                    <a:pt x="5644896" y="353568"/>
                  </a:lnTo>
                  <a:lnTo>
                    <a:pt x="5815584" y="12192"/>
                  </a:lnTo>
                  <a:lnTo>
                    <a:pt x="6669024" y="12192"/>
                  </a:lnTo>
                  <a:lnTo>
                    <a:pt x="6876288" y="329184"/>
                  </a:lnTo>
                  <a:lnTo>
                    <a:pt x="7046976" y="12192"/>
                  </a:lnTo>
                  <a:lnTo>
                    <a:pt x="8119872" y="24384"/>
                  </a:lnTo>
                  <a:lnTo>
                    <a:pt x="8302752" y="329184"/>
                  </a:lnTo>
                  <a:lnTo>
                    <a:pt x="8619744" y="499872"/>
                  </a:lnTo>
                  <a:lnTo>
                    <a:pt x="8631936" y="1597152"/>
                  </a:lnTo>
                  <a:lnTo>
                    <a:pt x="8302752" y="1780032"/>
                  </a:lnTo>
                  <a:lnTo>
                    <a:pt x="8132064" y="2097024"/>
                  </a:lnTo>
                  <a:lnTo>
                    <a:pt x="7034784" y="2084832"/>
                  </a:lnTo>
                  <a:lnTo>
                    <a:pt x="6851904" y="1767840"/>
                  </a:lnTo>
                  <a:lnTo>
                    <a:pt x="6705600" y="2084832"/>
                  </a:lnTo>
                  <a:lnTo>
                    <a:pt x="5839968" y="2109216"/>
                  </a:lnTo>
                  <a:lnTo>
                    <a:pt x="5657088" y="1767840"/>
                  </a:lnTo>
                  <a:lnTo>
                    <a:pt x="5486400" y="2084832"/>
                  </a:lnTo>
                  <a:lnTo>
                    <a:pt x="1572768" y="2084832"/>
                  </a:lnTo>
                  <a:lnTo>
                    <a:pt x="1377696" y="1780032"/>
                  </a:lnTo>
                  <a:lnTo>
                    <a:pt x="1231392" y="2084832"/>
                  </a:lnTo>
                  <a:lnTo>
                    <a:pt x="170688" y="2097024"/>
                  </a:lnTo>
                  <a:lnTo>
                    <a:pt x="0" y="1780032"/>
                  </a:lnTo>
                  <a:lnTo>
                    <a:pt x="12192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055138A7-8A9D-4DB6-BA8A-9DA4CD1268B4}"/>
                </a:ext>
              </a:extLst>
            </p:cNvPr>
            <p:cNvSpPr/>
            <p:nvPr/>
          </p:nvSpPr>
          <p:spPr>
            <a:xfrm rot="16200000">
              <a:off x="3959269" y="-2599642"/>
              <a:ext cx="1512000" cy="8235721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48B4D809-A94E-4B04-893F-3AE4C77294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6817" y="75002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DB30EF2E-97CC-4596-8ABD-F4599045F0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2305" y="76222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087F1E46-946C-421B-AC97-AFE34E98D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3217" y="76222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3F0B591F-909B-4308-8E2A-712350951977}"/>
                </a:ext>
              </a:extLst>
            </p:cNvPr>
            <p:cNvSpPr/>
            <p:nvPr/>
          </p:nvSpPr>
          <p:spPr>
            <a:xfrm>
              <a:off x="1200913" y="2317307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D040885F-2CBA-4296-8D8E-BDD3CD7AFD4D}"/>
                </a:ext>
              </a:extLst>
            </p:cNvPr>
            <p:cNvSpPr/>
            <p:nvPr/>
          </p:nvSpPr>
          <p:spPr>
            <a:xfrm>
              <a:off x="1200913" y="585657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99C615D5-E659-465E-893C-DFBFA3D9EFF9}"/>
                </a:ext>
              </a:extLst>
            </p:cNvPr>
            <p:cNvSpPr/>
            <p:nvPr/>
          </p:nvSpPr>
          <p:spPr>
            <a:xfrm>
              <a:off x="585216" y="2901696"/>
              <a:ext cx="8912352" cy="2084832"/>
            </a:xfrm>
            <a:custGeom>
              <a:avLst/>
              <a:gdLst>
                <a:gd name="connsiteX0" fmla="*/ 0 w 8912352"/>
                <a:gd name="connsiteY0" fmla="*/ 329184 h 2084832"/>
                <a:gd name="connsiteX1" fmla="*/ 182880 w 8912352"/>
                <a:gd name="connsiteY1" fmla="*/ 12192 h 2084832"/>
                <a:gd name="connsiteX2" fmla="*/ 1036320 w 8912352"/>
                <a:gd name="connsiteY2" fmla="*/ 12192 h 2084832"/>
                <a:gd name="connsiteX3" fmla="*/ 1231392 w 8912352"/>
                <a:gd name="connsiteY3" fmla="*/ 329184 h 2084832"/>
                <a:gd name="connsiteX4" fmla="*/ 1402080 w 8912352"/>
                <a:gd name="connsiteY4" fmla="*/ 0 h 2084832"/>
                <a:gd name="connsiteX5" fmla="*/ 1962912 w 8912352"/>
                <a:gd name="connsiteY5" fmla="*/ 12192 h 2084832"/>
                <a:gd name="connsiteX6" fmla="*/ 2133600 w 8912352"/>
                <a:gd name="connsiteY6" fmla="*/ 329184 h 2084832"/>
                <a:gd name="connsiteX7" fmla="*/ 2304288 w 8912352"/>
                <a:gd name="connsiteY7" fmla="*/ 12192 h 2084832"/>
                <a:gd name="connsiteX8" fmla="*/ 3340608 w 8912352"/>
                <a:gd name="connsiteY8" fmla="*/ 12192 h 2084832"/>
                <a:gd name="connsiteX9" fmla="*/ 3547872 w 8912352"/>
                <a:gd name="connsiteY9" fmla="*/ 329184 h 2084832"/>
                <a:gd name="connsiteX10" fmla="*/ 3706368 w 8912352"/>
                <a:gd name="connsiteY10" fmla="*/ 12192 h 2084832"/>
                <a:gd name="connsiteX11" fmla="*/ 3950208 w 8912352"/>
                <a:gd name="connsiteY11" fmla="*/ 12192 h 2084832"/>
                <a:gd name="connsiteX12" fmla="*/ 4133088 w 8912352"/>
                <a:gd name="connsiteY12" fmla="*/ 329184 h 2084832"/>
                <a:gd name="connsiteX13" fmla="*/ 4291584 w 8912352"/>
                <a:gd name="connsiteY13" fmla="*/ 12192 h 2084832"/>
                <a:gd name="connsiteX14" fmla="*/ 4474464 w 8912352"/>
                <a:gd name="connsiteY14" fmla="*/ 12192 h 2084832"/>
                <a:gd name="connsiteX15" fmla="*/ 4657344 w 8912352"/>
                <a:gd name="connsiteY15" fmla="*/ 329184 h 2084832"/>
                <a:gd name="connsiteX16" fmla="*/ 4815840 w 8912352"/>
                <a:gd name="connsiteY16" fmla="*/ 12192 h 2084832"/>
                <a:gd name="connsiteX17" fmla="*/ 8436864 w 8912352"/>
                <a:gd name="connsiteY17" fmla="*/ 12192 h 2084832"/>
                <a:gd name="connsiteX18" fmla="*/ 8595360 w 8912352"/>
                <a:gd name="connsiteY18" fmla="*/ 329184 h 2084832"/>
                <a:gd name="connsiteX19" fmla="*/ 8912352 w 8912352"/>
                <a:gd name="connsiteY19" fmla="*/ 499872 h 2084832"/>
                <a:gd name="connsiteX20" fmla="*/ 8912352 w 8912352"/>
                <a:gd name="connsiteY20" fmla="*/ 1597152 h 2084832"/>
                <a:gd name="connsiteX21" fmla="*/ 8595360 w 8912352"/>
                <a:gd name="connsiteY21" fmla="*/ 1767840 h 2084832"/>
                <a:gd name="connsiteX22" fmla="*/ 8412480 w 8912352"/>
                <a:gd name="connsiteY22" fmla="*/ 2084832 h 2084832"/>
                <a:gd name="connsiteX23" fmla="*/ 4840224 w 8912352"/>
                <a:gd name="connsiteY23" fmla="*/ 2084832 h 2084832"/>
                <a:gd name="connsiteX24" fmla="*/ 4669536 w 8912352"/>
                <a:gd name="connsiteY24" fmla="*/ 1767840 h 2084832"/>
                <a:gd name="connsiteX25" fmla="*/ 4511040 w 8912352"/>
                <a:gd name="connsiteY25" fmla="*/ 2072640 h 2084832"/>
                <a:gd name="connsiteX26" fmla="*/ 4291584 w 8912352"/>
                <a:gd name="connsiteY26" fmla="*/ 2084832 h 2084832"/>
                <a:gd name="connsiteX27" fmla="*/ 4120896 w 8912352"/>
                <a:gd name="connsiteY27" fmla="*/ 1767840 h 2084832"/>
                <a:gd name="connsiteX28" fmla="*/ 3938016 w 8912352"/>
                <a:gd name="connsiteY28" fmla="*/ 2084832 h 2084832"/>
                <a:gd name="connsiteX29" fmla="*/ 3755136 w 8912352"/>
                <a:gd name="connsiteY29" fmla="*/ 2084832 h 2084832"/>
                <a:gd name="connsiteX30" fmla="*/ 3535680 w 8912352"/>
                <a:gd name="connsiteY30" fmla="*/ 1767840 h 2084832"/>
                <a:gd name="connsiteX31" fmla="*/ 3352800 w 8912352"/>
                <a:gd name="connsiteY31" fmla="*/ 2084832 h 2084832"/>
                <a:gd name="connsiteX32" fmla="*/ 2279904 w 8912352"/>
                <a:gd name="connsiteY32" fmla="*/ 2084832 h 2084832"/>
                <a:gd name="connsiteX33" fmla="*/ 2133600 w 8912352"/>
                <a:gd name="connsiteY33" fmla="*/ 1767840 h 2084832"/>
                <a:gd name="connsiteX34" fmla="*/ 1962912 w 8912352"/>
                <a:gd name="connsiteY34" fmla="*/ 2084832 h 2084832"/>
                <a:gd name="connsiteX35" fmla="*/ 1402080 w 8912352"/>
                <a:gd name="connsiteY35" fmla="*/ 2084832 h 2084832"/>
                <a:gd name="connsiteX36" fmla="*/ 1219200 w 8912352"/>
                <a:gd name="connsiteY36" fmla="*/ 1767840 h 2084832"/>
                <a:gd name="connsiteX37" fmla="*/ 1036320 w 8912352"/>
                <a:gd name="connsiteY37" fmla="*/ 2084832 h 2084832"/>
                <a:gd name="connsiteX38" fmla="*/ 158496 w 8912352"/>
                <a:gd name="connsiteY38" fmla="*/ 2084832 h 2084832"/>
                <a:gd name="connsiteX39" fmla="*/ 0 w 8912352"/>
                <a:gd name="connsiteY39" fmla="*/ 1755648 h 2084832"/>
                <a:gd name="connsiteX40" fmla="*/ 0 w 8912352"/>
                <a:gd name="connsiteY40" fmla="*/ 329184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912352" h="2084832">
                  <a:moveTo>
                    <a:pt x="0" y="329184"/>
                  </a:moveTo>
                  <a:lnTo>
                    <a:pt x="182880" y="12192"/>
                  </a:lnTo>
                  <a:lnTo>
                    <a:pt x="1036320" y="12192"/>
                  </a:lnTo>
                  <a:lnTo>
                    <a:pt x="1231392" y="329184"/>
                  </a:lnTo>
                  <a:lnTo>
                    <a:pt x="1402080" y="0"/>
                  </a:lnTo>
                  <a:lnTo>
                    <a:pt x="1962912" y="12192"/>
                  </a:lnTo>
                  <a:lnTo>
                    <a:pt x="2133600" y="329184"/>
                  </a:lnTo>
                  <a:lnTo>
                    <a:pt x="2304288" y="12192"/>
                  </a:lnTo>
                  <a:lnTo>
                    <a:pt x="3340608" y="12192"/>
                  </a:lnTo>
                  <a:lnTo>
                    <a:pt x="3547872" y="329184"/>
                  </a:lnTo>
                  <a:lnTo>
                    <a:pt x="3706368" y="12192"/>
                  </a:lnTo>
                  <a:lnTo>
                    <a:pt x="3950208" y="12192"/>
                  </a:lnTo>
                  <a:lnTo>
                    <a:pt x="4133088" y="329184"/>
                  </a:lnTo>
                  <a:lnTo>
                    <a:pt x="4291584" y="12192"/>
                  </a:lnTo>
                  <a:lnTo>
                    <a:pt x="4474464" y="12192"/>
                  </a:lnTo>
                  <a:lnTo>
                    <a:pt x="4657344" y="329184"/>
                  </a:lnTo>
                  <a:lnTo>
                    <a:pt x="4815840" y="12192"/>
                  </a:lnTo>
                  <a:lnTo>
                    <a:pt x="8436864" y="12192"/>
                  </a:lnTo>
                  <a:lnTo>
                    <a:pt x="8595360" y="329184"/>
                  </a:lnTo>
                  <a:lnTo>
                    <a:pt x="8912352" y="499872"/>
                  </a:lnTo>
                  <a:lnTo>
                    <a:pt x="8912352" y="1597152"/>
                  </a:lnTo>
                  <a:lnTo>
                    <a:pt x="8595360" y="1767840"/>
                  </a:lnTo>
                  <a:lnTo>
                    <a:pt x="8412480" y="2084832"/>
                  </a:lnTo>
                  <a:lnTo>
                    <a:pt x="4840224" y="2084832"/>
                  </a:lnTo>
                  <a:lnTo>
                    <a:pt x="4669536" y="1767840"/>
                  </a:lnTo>
                  <a:lnTo>
                    <a:pt x="4511040" y="2072640"/>
                  </a:lnTo>
                  <a:lnTo>
                    <a:pt x="4291584" y="2084832"/>
                  </a:lnTo>
                  <a:lnTo>
                    <a:pt x="4120896" y="1767840"/>
                  </a:lnTo>
                  <a:lnTo>
                    <a:pt x="3938016" y="2084832"/>
                  </a:lnTo>
                  <a:lnTo>
                    <a:pt x="3755136" y="2084832"/>
                  </a:lnTo>
                  <a:lnTo>
                    <a:pt x="3535680" y="1767840"/>
                  </a:lnTo>
                  <a:lnTo>
                    <a:pt x="3352800" y="2084832"/>
                  </a:lnTo>
                  <a:lnTo>
                    <a:pt x="2279904" y="2084832"/>
                  </a:lnTo>
                  <a:lnTo>
                    <a:pt x="2133600" y="1767840"/>
                  </a:lnTo>
                  <a:lnTo>
                    <a:pt x="1962912" y="2084832"/>
                  </a:lnTo>
                  <a:lnTo>
                    <a:pt x="1402080" y="2084832"/>
                  </a:lnTo>
                  <a:lnTo>
                    <a:pt x="1219200" y="1767840"/>
                  </a:lnTo>
                  <a:lnTo>
                    <a:pt x="1036320" y="2084832"/>
                  </a:lnTo>
                  <a:lnTo>
                    <a:pt x="158496" y="2084832"/>
                  </a:lnTo>
                  <a:lnTo>
                    <a:pt x="0" y="1755648"/>
                  </a:lnTo>
                  <a:lnTo>
                    <a:pt x="0" y="329184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1458E66B-A8B9-4FDE-B1FE-E22A042006F2}"/>
                </a:ext>
              </a:extLst>
            </p:cNvPr>
            <p:cNvSpPr/>
            <p:nvPr/>
          </p:nvSpPr>
          <p:spPr>
            <a:xfrm rot="16200000">
              <a:off x="4114704" y="-342007"/>
              <a:ext cx="1512000" cy="8570976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DB46D4FA-6F1B-4FD2-8625-79928796B8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2225" y="318324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B675E4A1-B60E-47A0-B95B-7987DD6AF6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2721" y="318324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D4414E40-03D9-4DD6-B412-890AF674DA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8705" y="318324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2AFBEBF4-91EF-4448-9483-F47E2EE77E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0017" y="318748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81133380-3057-49ED-8119-C8879DEA5B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2561" y="3187481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2CAB78C3-5CD3-43B0-901F-7ACD8AA4BCD7}"/>
                </a:ext>
              </a:extLst>
            </p:cNvPr>
            <p:cNvSpPr/>
            <p:nvPr/>
          </p:nvSpPr>
          <p:spPr>
            <a:xfrm>
              <a:off x="3347318" y="4760343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52BAE6F5-FD87-49F9-B55E-57B65CEB0E21}"/>
                </a:ext>
              </a:extLst>
            </p:cNvPr>
            <p:cNvSpPr/>
            <p:nvPr/>
          </p:nvSpPr>
          <p:spPr>
            <a:xfrm>
              <a:off x="3347318" y="2992506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13BC76B0-1CDB-437D-A49F-3865F09B3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C7274064-99D0-46BA-9AA8-A6F04083793F}"/>
              </a:ext>
            </a:extLst>
          </p:cNvPr>
          <p:cNvSpPr txBox="1"/>
          <p:nvPr/>
        </p:nvSpPr>
        <p:spPr>
          <a:xfrm>
            <a:off x="9672087" y="6517442"/>
            <a:ext cx="606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01050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42A8A8F-AF58-4229-8E37-D18F522BA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39097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908D32A-B346-4532-B0CD-3B75E565E419}"/>
              </a:ext>
            </a:extLst>
          </p:cNvPr>
          <p:cNvSpPr txBox="1"/>
          <p:nvPr/>
        </p:nvSpPr>
        <p:spPr>
          <a:xfrm>
            <a:off x="9742333" y="6517442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K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D274D87-F51D-49C0-B7E2-B0D9CFD0B4C3}"/>
              </a:ext>
            </a:extLst>
          </p:cNvPr>
          <p:cNvGrpSpPr/>
          <p:nvPr/>
        </p:nvGrpSpPr>
        <p:grpSpPr>
          <a:xfrm>
            <a:off x="646176" y="357689"/>
            <a:ext cx="7845552" cy="5609111"/>
            <a:chOff x="646176" y="357689"/>
            <a:chExt cx="7845552" cy="5609111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D5C58FD7-E0DC-416B-9382-FD74346D7DD5}"/>
                </a:ext>
              </a:extLst>
            </p:cNvPr>
            <p:cNvSpPr/>
            <p:nvPr/>
          </p:nvSpPr>
          <p:spPr>
            <a:xfrm>
              <a:off x="646176" y="682752"/>
              <a:ext cx="3767328" cy="5047488"/>
            </a:xfrm>
            <a:custGeom>
              <a:avLst/>
              <a:gdLst>
                <a:gd name="connsiteX0" fmla="*/ 2389632 w 3767328"/>
                <a:gd name="connsiteY0" fmla="*/ 0 h 5047488"/>
                <a:gd name="connsiteX1" fmla="*/ 3767328 w 3767328"/>
                <a:gd name="connsiteY1" fmla="*/ 0 h 5047488"/>
                <a:gd name="connsiteX2" fmla="*/ 3767328 w 3767328"/>
                <a:gd name="connsiteY2" fmla="*/ 5047488 h 5047488"/>
                <a:gd name="connsiteX3" fmla="*/ 2389632 w 3767328"/>
                <a:gd name="connsiteY3" fmla="*/ 5035296 h 5047488"/>
                <a:gd name="connsiteX4" fmla="*/ 2401824 w 3767328"/>
                <a:gd name="connsiteY4" fmla="*/ 3096768 h 5047488"/>
                <a:gd name="connsiteX5" fmla="*/ 1402080 w 3767328"/>
                <a:gd name="connsiteY5" fmla="*/ 5035296 h 5047488"/>
                <a:gd name="connsiteX6" fmla="*/ 12192 w 3767328"/>
                <a:gd name="connsiteY6" fmla="*/ 5035296 h 5047488"/>
                <a:gd name="connsiteX7" fmla="*/ 1292352 w 3767328"/>
                <a:gd name="connsiteY7" fmla="*/ 2511552 h 5047488"/>
                <a:gd name="connsiteX8" fmla="*/ 0 w 3767328"/>
                <a:gd name="connsiteY8" fmla="*/ 0 h 5047488"/>
                <a:gd name="connsiteX9" fmla="*/ 1389888 w 3767328"/>
                <a:gd name="connsiteY9" fmla="*/ 0 h 5047488"/>
                <a:gd name="connsiteX10" fmla="*/ 2401824 w 3767328"/>
                <a:gd name="connsiteY10" fmla="*/ 1926336 h 5047488"/>
                <a:gd name="connsiteX11" fmla="*/ 2389632 w 3767328"/>
                <a:gd name="connsiteY11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67328" h="5047488">
                  <a:moveTo>
                    <a:pt x="2389632" y="0"/>
                  </a:moveTo>
                  <a:lnTo>
                    <a:pt x="3767328" y="0"/>
                  </a:lnTo>
                  <a:lnTo>
                    <a:pt x="3767328" y="5047488"/>
                  </a:lnTo>
                  <a:lnTo>
                    <a:pt x="2389632" y="5035296"/>
                  </a:lnTo>
                  <a:lnTo>
                    <a:pt x="2401824" y="3096768"/>
                  </a:lnTo>
                  <a:lnTo>
                    <a:pt x="1402080" y="5035296"/>
                  </a:lnTo>
                  <a:lnTo>
                    <a:pt x="12192" y="5035296"/>
                  </a:lnTo>
                  <a:lnTo>
                    <a:pt x="1292352" y="2511552"/>
                  </a:lnTo>
                  <a:lnTo>
                    <a:pt x="0" y="0"/>
                  </a:lnTo>
                  <a:lnTo>
                    <a:pt x="1389888" y="0"/>
                  </a:lnTo>
                  <a:lnTo>
                    <a:pt x="2401824" y="1926336"/>
                  </a:lnTo>
                  <a:lnTo>
                    <a:pt x="2389632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11A83908-1D0D-4FDC-8467-11C77AA44F5D}"/>
                </a:ext>
              </a:extLst>
            </p:cNvPr>
            <p:cNvSpPr/>
            <p:nvPr/>
          </p:nvSpPr>
          <p:spPr>
            <a:xfrm flipH="1">
              <a:off x="4724400" y="682752"/>
              <a:ext cx="3767328" cy="5047488"/>
            </a:xfrm>
            <a:custGeom>
              <a:avLst/>
              <a:gdLst>
                <a:gd name="connsiteX0" fmla="*/ 2389632 w 3767328"/>
                <a:gd name="connsiteY0" fmla="*/ 0 h 5047488"/>
                <a:gd name="connsiteX1" fmla="*/ 3767328 w 3767328"/>
                <a:gd name="connsiteY1" fmla="*/ 0 h 5047488"/>
                <a:gd name="connsiteX2" fmla="*/ 3767328 w 3767328"/>
                <a:gd name="connsiteY2" fmla="*/ 5047488 h 5047488"/>
                <a:gd name="connsiteX3" fmla="*/ 2389632 w 3767328"/>
                <a:gd name="connsiteY3" fmla="*/ 5035296 h 5047488"/>
                <a:gd name="connsiteX4" fmla="*/ 2401824 w 3767328"/>
                <a:gd name="connsiteY4" fmla="*/ 3096768 h 5047488"/>
                <a:gd name="connsiteX5" fmla="*/ 1402080 w 3767328"/>
                <a:gd name="connsiteY5" fmla="*/ 5035296 h 5047488"/>
                <a:gd name="connsiteX6" fmla="*/ 12192 w 3767328"/>
                <a:gd name="connsiteY6" fmla="*/ 5035296 h 5047488"/>
                <a:gd name="connsiteX7" fmla="*/ 1292352 w 3767328"/>
                <a:gd name="connsiteY7" fmla="*/ 2511552 h 5047488"/>
                <a:gd name="connsiteX8" fmla="*/ 0 w 3767328"/>
                <a:gd name="connsiteY8" fmla="*/ 0 h 5047488"/>
                <a:gd name="connsiteX9" fmla="*/ 1389888 w 3767328"/>
                <a:gd name="connsiteY9" fmla="*/ 0 h 5047488"/>
                <a:gd name="connsiteX10" fmla="*/ 2401824 w 3767328"/>
                <a:gd name="connsiteY10" fmla="*/ 1926336 h 5047488"/>
                <a:gd name="connsiteX11" fmla="*/ 2389632 w 3767328"/>
                <a:gd name="connsiteY11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67328" h="5047488">
                  <a:moveTo>
                    <a:pt x="2389632" y="0"/>
                  </a:moveTo>
                  <a:lnTo>
                    <a:pt x="3767328" y="0"/>
                  </a:lnTo>
                  <a:lnTo>
                    <a:pt x="3767328" y="5047488"/>
                  </a:lnTo>
                  <a:lnTo>
                    <a:pt x="2389632" y="5035296"/>
                  </a:lnTo>
                  <a:lnTo>
                    <a:pt x="2401824" y="3096768"/>
                  </a:lnTo>
                  <a:lnTo>
                    <a:pt x="1402080" y="5035296"/>
                  </a:lnTo>
                  <a:lnTo>
                    <a:pt x="12192" y="5035296"/>
                  </a:lnTo>
                  <a:lnTo>
                    <a:pt x="1292352" y="2511552"/>
                  </a:lnTo>
                  <a:lnTo>
                    <a:pt x="0" y="0"/>
                  </a:lnTo>
                  <a:lnTo>
                    <a:pt x="1389888" y="0"/>
                  </a:lnTo>
                  <a:lnTo>
                    <a:pt x="2401824" y="1926336"/>
                  </a:lnTo>
                  <a:lnTo>
                    <a:pt x="2389632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5779799E-20A9-4706-BF47-08F213F27A58}"/>
                </a:ext>
              </a:extLst>
            </p:cNvPr>
            <p:cNvSpPr/>
            <p:nvPr/>
          </p:nvSpPr>
          <p:spPr>
            <a:xfrm>
              <a:off x="7752224" y="5826813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Triángulo isósceles 10">
              <a:extLst>
                <a:ext uri="{FF2B5EF4-FFF2-40B4-BE49-F238E27FC236}">
                  <a16:creationId xmlns:a16="http://schemas.microsoft.com/office/drawing/2014/main" id="{620C1E0A-1385-4A78-B398-6191644A5E78}"/>
                </a:ext>
              </a:extLst>
            </p:cNvPr>
            <p:cNvSpPr/>
            <p:nvPr/>
          </p:nvSpPr>
          <p:spPr>
            <a:xfrm>
              <a:off x="5345906" y="357689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4D208A9-C76F-47E2-8BA3-CA85D2AC4CA8}"/>
                </a:ext>
              </a:extLst>
            </p:cNvPr>
            <p:cNvSpPr/>
            <p:nvPr/>
          </p:nvSpPr>
          <p:spPr>
            <a:xfrm>
              <a:off x="7755272" y="394265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872858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AADA3D3-C254-4CDC-91C4-E0C14A803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B52D911-C76E-4FFF-AC23-65BEDC950AF1}"/>
              </a:ext>
            </a:extLst>
          </p:cNvPr>
          <p:cNvSpPr txBox="1"/>
          <p:nvPr/>
        </p:nvSpPr>
        <p:spPr>
          <a:xfrm>
            <a:off x="9742333" y="6505250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K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F939E1D-0C79-4FBD-8C0B-F4D8528635A8}"/>
              </a:ext>
            </a:extLst>
          </p:cNvPr>
          <p:cNvGrpSpPr/>
          <p:nvPr/>
        </p:nvGrpSpPr>
        <p:grpSpPr>
          <a:xfrm>
            <a:off x="585216" y="256032"/>
            <a:ext cx="8778240" cy="6973824"/>
            <a:chOff x="585216" y="256032"/>
            <a:chExt cx="8778240" cy="6973824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FDEEFEB5-087B-41AE-9571-910B00D62722}"/>
                </a:ext>
              </a:extLst>
            </p:cNvPr>
            <p:cNvSpPr/>
            <p:nvPr/>
          </p:nvSpPr>
          <p:spPr>
            <a:xfrm>
              <a:off x="658368" y="5157216"/>
              <a:ext cx="8351520" cy="2072640"/>
            </a:xfrm>
            <a:custGeom>
              <a:avLst/>
              <a:gdLst>
                <a:gd name="connsiteX0" fmla="*/ 0 w 8351520"/>
                <a:gd name="connsiteY0" fmla="*/ 304800 h 2072640"/>
                <a:gd name="connsiteX1" fmla="*/ 170688 w 8351520"/>
                <a:gd name="connsiteY1" fmla="*/ 0 h 2072640"/>
                <a:gd name="connsiteX2" fmla="*/ 2645664 w 8351520"/>
                <a:gd name="connsiteY2" fmla="*/ 0 h 2072640"/>
                <a:gd name="connsiteX3" fmla="*/ 2828544 w 8351520"/>
                <a:gd name="connsiteY3" fmla="*/ 316992 h 2072640"/>
                <a:gd name="connsiteX4" fmla="*/ 2987040 w 8351520"/>
                <a:gd name="connsiteY4" fmla="*/ 0 h 2072640"/>
                <a:gd name="connsiteX5" fmla="*/ 4023360 w 8351520"/>
                <a:gd name="connsiteY5" fmla="*/ 0 h 2072640"/>
                <a:gd name="connsiteX6" fmla="*/ 4206240 w 8351520"/>
                <a:gd name="connsiteY6" fmla="*/ 304800 h 2072640"/>
                <a:gd name="connsiteX7" fmla="*/ 4401312 w 8351520"/>
                <a:gd name="connsiteY7" fmla="*/ 0 h 2072640"/>
                <a:gd name="connsiteX8" fmla="*/ 6205728 w 8351520"/>
                <a:gd name="connsiteY8" fmla="*/ 0 h 2072640"/>
                <a:gd name="connsiteX9" fmla="*/ 6388608 w 8351520"/>
                <a:gd name="connsiteY9" fmla="*/ 316992 h 2072640"/>
                <a:gd name="connsiteX10" fmla="*/ 6583680 w 8351520"/>
                <a:gd name="connsiteY10" fmla="*/ 0 h 2072640"/>
                <a:gd name="connsiteX11" fmla="*/ 8156448 w 8351520"/>
                <a:gd name="connsiteY11" fmla="*/ 0 h 2072640"/>
                <a:gd name="connsiteX12" fmla="*/ 8339328 w 8351520"/>
                <a:gd name="connsiteY12" fmla="*/ 304800 h 2072640"/>
                <a:gd name="connsiteX13" fmla="*/ 8351520 w 8351520"/>
                <a:gd name="connsiteY13" fmla="*/ 1755648 h 2072640"/>
                <a:gd name="connsiteX14" fmla="*/ 8180832 w 8351520"/>
                <a:gd name="connsiteY14" fmla="*/ 2072640 h 2072640"/>
                <a:gd name="connsiteX15" fmla="*/ 6583680 w 8351520"/>
                <a:gd name="connsiteY15" fmla="*/ 2072640 h 2072640"/>
                <a:gd name="connsiteX16" fmla="*/ 6400800 w 8351520"/>
                <a:gd name="connsiteY16" fmla="*/ 1755648 h 2072640"/>
                <a:gd name="connsiteX17" fmla="*/ 6242304 w 8351520"/>
                <a:gd name="connsiteY17" fmla="*/ 2072640 h 2072640"/>
                <a:gd name="connsiteX18" fmla="*/ 4389120 w 8351520"/>
                <a:gd name="connsiteY18" fmla="*/ 2072640 h 2072640"/>
                <a:gd name="connsiteX19" fmla="*/ 4206240 w 8351520"/>
                <a:gd name="connsiteY19" fmla="*/ 1767840 h 2072640"/>
                <a:gd name="connsiteX20" fmla="*/ 4047744 w 8351520"/>
                <a:gd name="connsiteY20" fmla="*/ 2060448 h 2072640"/>
                <a:gd name="connsiteX21" fmla="*/ 2987040 w 8351520"/>
                <a:gd name="connsiteY21" fmla="*/ 2072640 h 2072640"/>
                <a:gd name="connsiteX22" fmla="*/ 2828544 w 8351520"/>
                <a:gd name="connsiteY22" fmla="*/ 1755648 h 2072640"/>
                <a:gd name="connsiteX23" fmla="*/ 2657856 w 8351520"/>
                <a:gd name="connsiteY23" fmla="*/ 2072640 h 2072640"/>
                <a:gd name="connsiteX24" fmla="*/ 182880 w 8351520"/>
                <a:gd name="connsiteY24" fmla="*/ 2060448 h 2072640"/>
                <a:gd name="connsiteX25" fmla="*/ 12192 w 8351520"/>
                <a:gd name="connsiteY25" fmla="*/ 1755648 h 2072640"/>
                <a:gd name="connsiteX26" fmla="*/ 0 w 8351520"/>
                <a:gd name="connsiteY26" fmla="*/ 304800 h 20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351520" h="2072640">
                  <a:moveTo>
                    <a:pt x="0" y="304800"/>
                  </a:moveTo>
                  <a:lnTo>
                    <a:pt x="170688" y="0"/>
                  </a:lnTo>
                  <a:lnTo>
                    <a:pt x="2645664" y="0"/>
                  </a:lnTo>
                  <a:lnTo>
                    <a:pt x="2828544" y="316992"/>
                  </a:lnTo>
                  <a:lnTo>
                    <a:pt x="2987040" y="0"/>
                  </a:lnTo>
                  <a:lnTo>
                    <a:pt x="4023360" y="0"/>
                  </a:lnTo>
                  <a:lnTo>
                    <a:pt x="4206240" y="304800"/>
                  </a:lnTo>
                  <a:lnTo>
                    <a:pt x="4401312" y="0"/>
                  </a:lnTo>
                  <a:lnTo>
                    <a:pt x="6205728" y="0"/>
                  </a:lnTo>
                  <a:lnTo>
                    <a:pt x="6388608" y="316992"/>
                  </a:lnTo>
                  <a:lnTo>
                    <a:pt x="6583680" y="0"/>
                  </a:lnTo>
                  <a:lnTo>
                    <a:pt x="8156448" y="0"/>
                  </a:lnTo>
                  <a:lnTo>
                    <a:pt x="8339328" y="304800"/>
                  </a:lnTo>
                  <a:lnTo>
                    <a:pt x="8351520" y="1755648"/>
                  </a:lnTo>
                  <a:lnTo>
                    <a:pt x="8180832" y="2072640"/>
                  </a:lnTo>
                  <a:lnTo>
                    <a:pt x="6583680" y="2072640"/>
                  </a:lnTo>
                  <a:lnTo>
                    <a:pt x="6400800" y="1755648"/>
                  </a:lnTo>
                  <a:lnTo>
                    <a:pt x="6242304" y="2072640"/>
                  </a:lnTo>
                  <a:lnTo>
                    <a:pt x="4389120" y="2072640"/>
                  </a:lnTo>
                  <a:lnTo>
                    <a:pt x="4206240" y="1767840"/>
                  </a:lnTo>
                  <a:lnTo>
                    <a:pt x="4047744" y="2060448"/>
                  </a:lnTo>
                  <a:lnTo>
                    <a:pt x="2987040" y="2072640"/>
                  </a:lnTo>
                  <a:lnTo>
                    <a:pt x="2828544" y="1755648"/>
                  </a:lnTo>
                  <a:lnTo>
                    <a:pt x="2657856" y="2072640"/>
                  </a:lnTo>
                  <a:lnTo>
                    <a:pt x="182880" y="2060448"/>
                  </a:lnTo>
                  <a:lnTo>
                    <a:pt x="12192" y="1755648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A2A5D51-541A-454B-960B-32DE5CD5F594}"/>
                </a:ext>
              </a:extLst>
            </p:cNvPr>
            <p:cNvSpPr/>
            <p:nvPr/>
          </p:nvSpPr>
          <p:spPr>
            <a:xfrm rot="16200000">
              <a:off x="4071958" y="2011416"/>
              <a:ext cx="1512000" cy="8339481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E3208DE4-B308-4D77-9509-3F91D09FB7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6913" y="540873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BFFBC130-AB8B-4AEA-81A6-EBD3A3D66D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58514" y="5412787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5D41F0EB-A1AA-4BB3-9062-164C0735A3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9169" y="5420922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232CF3A0-82E9-4371-8AC0-B57F4A4B01F4}"/>
                </a:ext>
              </a:extLst>
            </p:cNvPr>
            <p:cNvSpPr/>
            <p:nvPr/>
          </p:nvSpPr>
          <p:spPr>
            <a:xfrm>
              <a:off x="4100280" y="5220488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74FB6B63-23E2-4948-A2D5-019A5F2414AE}"/>
                </a:ext>
              </a:extLst>
            </p:cNvPr>
            <p:cNvSpPr/>
            <p:nvPr/>
          </p:nvSpPr>
          <p:spPr>
            <a:xfrm>
              <a:off x="4100280" y="7013513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A9DE8D88-015A-47B8-84EE-75492B07DDA6}"/>
                </a:ext>
              </a:extLst>
            </p:cNvPr>
            <p:cNvSpPr/>
            <p:nvPr/>
          </p:nvSpPr>
          <p:spPr>
            <a:xfrm>
              <a:off x="585216" y="256032"/>
              <a:ext cx="8412480" cy="2097024"/>
            </a:xfrm>
            <a:custGeom>
              <a:avLst/>
              <a:gdLst>
                <a:gd name="connsiteX0" fmla="*/ 329184 w 8412480"/>
                <a:gd name="connsiteY0" fmla="*/ 316992 h 2097024"/>
                <a:gd name="connsiteX1" fmla="*/ 475488 w 8412480"/>
                <a:gd name="connsiteY1" fmla="*/ 12192 h 2097024"/>
                <a:gd name="connsiteX2" fmla="*/ 1524000 w 8412480"/>
                <a:gd name="connsiteY2" fmla="*/ 0 h 2097024"/>
                <a:gd name="connsiteX3" fmla="*/ 1694688 w 8412480"/>
                <a:gd name="connsiteY3" fmla="*/ 329184 h 2097024"/>
                <a:gd name="connsiteX4" fmla="*/ 1877568 w 8412480"/>
                <a:gd name="connsiteY4" fmla="*/ 12192 h 2097024"/>
                <a:gd name="connsiteX5" fmla="*/ 6547104 w 8412480"/>
                <a:gd name="connsiteY5" fmla="*/ 12192 h 2097024"/>
                <a:gd name="connsiteX6" fmla="*/ 6717792 w 8412480"/>
                <a:gd name="connsiteY6" fmla="*/ 329184 h 2097024"/>
                <a:gd name="connsiteX7" fmla="*/ 6876288 w 8412480"/>
                <a:gd name="connsiteY7" fmla="*/ 12192 h 2097024"/>
                <a:gd name="connsiteX8" fmla="*/ 7924800 w 8412480"/>
                <a:gd name="connsiteY8" fmla="*/ 12192 h 2097024"/>
                <a:gd name="connsiteX9" fmla="*/ 8083296 w 8412480"/>
                <a:gd name="connsiteY9" fmla="*/ 341376 h 2097024"/>
                <a:gd name="connsiteX10" fmla="*/ 8412480 w 8412480"/>
                <a:gd name="connsiteY10" fmla="*/ 499872 h 2097024"/>
                <a:gd name="connsiteX11" fmla="*/ 8412480 w 8412480"/>
                <a:gd name="connsiteY11" fmla="*/ 1584960 h 2097024"/>
                <a:gd name="connsiteX12" fmla="*/ 8083296 w 8412480"/>
                <a:gd name="connsiteY12" fmla="*/ 1755648 h 2097024"/>
                <a:gd name="connsiteX13" fmla="*/ 7924800 w 8412480"/>
                <a:gd name="connsiteY13" fmla="*/ 2084832 h 2097024"/>
                <a:gd name="connsiteX14" fmla="*/ 6900672 w 8412480"/>
                <a:gd name="connsiteY14" fmla="*/ 2084832 h 2097024"/>
                <a:gd name="connsiteX15" fmla="*/ 6729984 w 8412480"/>
                <a:gd name="connsiteY15" fmla="*/ 1780032 h 2097024"/>
                <a:gd name="connsiteX16" fmla="*/ 6559296 w 8412480"/>
                <a:gd name="connsiteY16" fmla="*/ 2084832 h 2097024"/>
                <a:gd name="connsiteX17" fmla="*/ 1865376 w 8412480"/>
                <a:gd name="connsiteY17" fmla="*/ 2097024 h 2097024"/>
                <a:gd name="connsiteX18" fmla="*/ 1682496 w 8412480"/>
                <a:gd name="connsiteY18" fmla="*/ 1780032 h 2097024"/>
                <a:gd name="connsiteX19" fmla="*/ 1511808 w 8412480"/>
                <a:gd name="connsiteY19" fmla="*/ 2084832 h 2097024"/>
                <a:gd name="connsiteX20" fmla="*/ 487680 w 8412480"/>
                <a:gd name="connsiteY20" fmla="*/ 2072640 h 2097024"/>
                <a:gd name="connsiteX21" fmla="*/ 316992 w 8412480"/>
                <a:gd name="connsiteY21" fmla="*/ 1767840 h 2097024"/>
                <a:gd name="connsiteX22" fmla="*/ 0 w 8412480"/>
                <a:gd name="connsiteY22" fmla="*/ 1597152 h 2097024"/>
                <a:gd name="connsiteX23" fmla="*/ 12192 w 8412480"/>
                <a:gd name="connsiteY23" fmla="*/ 499872 h 2097024"/>
                <a:gd name="connsiteX24" fmla="*/ 329184 w 8412480"/>
                <a:gd name="connsiteY24" fmla="*/ 316992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412480" h="2097024">
                  <a:moveTo>
                    <a:pt x="329184" y="316992"/>
                  </a:moveTo>
                  <a:lnTo>
                    <a:pt x="475488" y="12192"/>
                  </a:lnTo>
                  <a:lnTo>
                    <a:pt x="1524000" y="0"/>
                  </a:lnTo>
                  <a:lnTo>
                    <a:pt x="1694688" y="329184"/>
                  </a:lnTo>
                  <a:lnTo>
                    <a:pt x="1877568" y="12192"/>
                  </a:lnTo>
                  <a:lnTo>
                    <a:pt x="6547104" y="12192"/>
                  </a:lnTo>
                  <a:lnTo>
                    <a:pt x="6717792" y="329184"/>
                  </a:lnTo>
                  <a:lnTo>
                    <a:pt x="6876288" y="12192"/>
                  </a:lnTo>
                  <a:lnTo>
                    <a:pt x="7924800" y="12192"/>
                  </a:lnTo>
                  <a:lnTo>
                    <a:pt x="8083296" y="341376"/>
                  </a:lnTo>
                  <a:lnTo>
                    <a:pt x="8412480" y="499872"/>
                  </a:lnTo>
                  <a:lnTo>
                    <a:pt x="8412480" y="1584960"/>
                  </a:lnTo>
                  <a:lnTo>
                    <a:pt x="8083296" y="1755648"/>
                  </a:lnTo>
                  <a:lnTo>
                    <a:pt x="7924800" y="2084832"/>
                  </a:lnTo>
                  <a:lnTo>
                    <a:pt x="6900672" y="2084832"/>
                  </a:lnTo>
                  <a:lnTo>
                    <a:pt x="6729984" y="1780032"/>
                  </a:lnTo>
                  <a:lnTo>
                    <a:pt x="6559296" y="2084832"/>
                  </a:lnTo>
                  <a:lnTo>
                    <a:pt x="1865376" y="2097024"/>
                  </a:lnTo>
                  <a:lnTo>
                    <a:pt x="1682496" y="1780032"/>
                  </a:lnTo>
                  <a:lnTo>
                    <a:pt x="1511808" y="2084832"/>
                  </a:lnTo>
                  <a:lnTo>
                    <a:pt x="487680" y="2072640"/>
                  </a:lnTo>
                  <a:lnTo>
                    <a:pt x="316992" y="1767840"/>
                  </a:lnTo>
                  <a:lnTo>
                    <a:pt x="0" y="1597152"/>
                  </a:lnTo>
                  <a:lnTo>
                    <a:pt x="12192" y="499872"/>
                  </a:lnTo>
                  <a:lnTo>
                    <a:pt x="329184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DD6ED5D4-4F3F-4045-9CD9-6DE2DD0A4D0F}"/>
                </a:ext>
              </a:extLst>
            </p:cNvPr>
            <p:cNvSpPr/>
            <p:nvPr/>
          </p:nvSpPr>
          <p:spPr>
            <a:xfrm rot="16200000">
              <a:off x="4033927" y="-2586381"/>
              <a:ext cx="1512000" cy="7757171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95F7B6E4-9907-435A-BA2C-2F0D43E601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1617" y="536204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3E23AA79-2A3B-4062-854B-AE43583DF5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3009" y="53620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riángulo isósceles 22">
              <a:extLst>
                <a:ext uri="{FF2B5EF4-FFF2-40B4-BE49-F238E27FC236}">
                  <a16:creationId xmlns:a16="http://schemas.microsoft.com/office/drawing/2014/main" id="{059A9553-1D11-4DB7-B8B1-07DB29738B69}"/>
                </a:ext>
              </a:extLst>
            </p:cNvPr>
            <p:cNvSpPr/>
            <p:nvPr/>
          </p:nvSpPr>
          <p:spPr>
            <a:xfrm>
              <a:off x="7905327" y="325789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" name="Triángulo isósceles 25">
              <a:extLst>
                <a:ext uri="{FF2B5EF4-FFF2-40B4-BE49-F238E27FC236}">
                  <a16:creationId xmlns:a16="http://schemas.microsoft.com/office/drawing/2014/main" id="{2386F1E8-27AA-43C8-BA34-DFC7571D95FC}"/>
                </a:ext>
              </a:extLst>
            </p:cNvPr>
            <p:cNvSpPr/>
            <p:nvPr/>
          </p:nvSpPr>
          <p:spPr>
            <a:xfrm rot="3566984">
              <a:off x="7917519" y="2072544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680F6991-A60E-4294-B79C-4D274FA1370F}"/>
                </a:ext>
              </a:extLst>
            </p:cNvPr>
            <p:cNvSpPr/>
            <p:nvPr/>
          </p:nvSpPr>
          <p:spPr>
            <a:xfrm>
              <a:off x="694944" y="2682240"/>
              <a:ext cx="8668512" cy="2084832"/>
            </a:xfrm>
            <a:custGeom>
              <a:avLst/>
              <a:gdLst>
                <a:gd name="connsiteX0" fmla="*/ 0 w 8668512"/>
                <a:gd name="connsiteY0" fmla="*/ 316992 h 2084832"/>
                <a:gd name="connsiteX1" fmla="*/ 195072 w 8668512"/>
                <a:gd name="connsiteY1" fmla="*/ 12192 h 2084832"/>
                <a:gd name="connsiteX2" fmla="*/ 1755648 w 8668512"/>
                <a:gd name="connsiteY2" fmla="*/ 12192 h 2084832"/>
                <a:gd name="connsiteX3" fmla="*/ 1938528 w 8668512"/>
                <a:gd name="connsiteY3" fmla="*/ 316992 h 2084832"/>
                <a:gd name="connsiteX4" fmla="*/ 2133600 w 8668512"/>
                <a:gd name="connsiteY4" fmla="*/ 0 h 2084832"/>
                <a:gd name="connsiteX5" fmla="*/ 3950208 w 8668512"/>
                <a:gd name="connsiteY5" fmla="*/ 0 h 2084832"/>
                <a:gd name="connsiteX6" fmla="*/ 4133088 w 8668512"/>
                <a:gd name="connsiteY6" fmla="*/ 329184 h 2084832"/>
                <a:gd name="connsiteX7" fmla="*/ 4315968 w 8668512"/>
                <a:gd name="connsiteY7" fmla="*/ 0 h 2084832"/>
                <a:gd name="connsiteX8" fmla="*/ 5352288 w 8668512"/>
                <a:gd name="connsiteY8" fmla="*/ 0 h 2084832"/>
                <a:gd name="connsiteX9" fmla="*/ 5522976 w 8668512"/>
                <a:gd name="connsiteY9" fmla="*/ 316992 h 2084832"/>
                <a:gd name="connsiteX10" fmla="*/ 5693664 w 8668512"/>
                <a:gd name="connsiteY10" fmla="*/ 12192 h 2084832"/>
                <a:gd name="connsiteX11" fmla="*/ 8168640 w 8668512"/>
                <a:gd name="connsiteY11" fmla="*/ 12192 h 2084832"/>
                <a:gd name="connsiteX12" fmla="*/ 8351520 w 8668512"/>
                <a:gd name="connsiteY12" fmla="*/ 329184 h 2084832"/>
                <a:gd name="connsiteX13" fmla="*/ 8668512 w 8668512"/>
                <a:gd name="connsiteY13" fmla="*/ 487680 h 2084832"/>
                <a:gd name="connsiteX14" fmla="*/ 8668512 w 8668512"/>
                <a:gd name="connsiteY14" fmla="*/ 1584960 h 2084832"/>
                <a:gd name="connsiteX15" fmla="*/ 8351520 w 8668512"/>
                <a:gd name="connsiteY15" fmla="*/ 1767840 h 2084832"/>
                <a:gd name="connsiteX16" fmla="*/ 8168640 w 8668512"/>
                <a:gd name="connsiteY16" fmla="*/ 2084832 h 2084832"/>
                <a:gd name="connsiteX17" fmla="*/ 5705856 w 8668512"/>
                <a:gd name="connsiteY17" fmla="*/ 2084832 h 2084832"/>
                <a:gd name="connsiteX18" fmla="*/ 5522976 w 8668512"/>
                <a:gd name="connsiteY18" fmla="*/ 1767840 h 2084832"/>
                <a:gd name="connsiteX19" fmla="*/ 5352288 w 8668512"/>
                <a:gd name="connsiteY19" fmla="*/ 2084832 h 2084832"/>
                <a:gd name="connsiteX20" fmla="*/ 4291584 w 8668512"/>
                <a:gd name="connsiteY20" fmla="*/ 2072640 h 2084832"/>
                <a:gd name="connsiteX21" fmla="*/ 4145280 w 8668512"/>
                <a:gd name="connsiteY21" fmla="*/ 1767840 h 2084832"/>
                <a:gd name="connsiteX22" fmla="*/ 3962400 w 8668512"/>
                <a:gd name="connsiteY22" fmla="*/ 2084832 h 2084832"/>
                <a:gd name="connsiteX23" fmla="*/ 2109216 w 8668512"/>
                <a:gd name="connsiteY23" fmla="*/ 2084832 h 2084832"/>
                <a:gd name="connsiteX24" fmla="*/ 1950720 w 8668512"/>
                <a:gd name="connsiteY24" fmla="*/ 1767840 h 2084832"/>
                <a:gd name="connsiteX25" fmla="*/ 1767840 w 8668512"/>
                <a:gd name="connsiteY25" fmla="*/ 2084832 h 2084832"/>
                <a:gd name="connsiteX26" fmla="*/ 158496 w 8668512"/>
                <a:gd name="connsiteY26" fmla="*/ 2084832 h 2084832"/>
                <a:gd name="connsiteX27" fmla="*/ 0 w 8668512"/>
                <a:gd name="connsiteY27" fmla="*/ 1780032 h 2084832"/>
                <a:gd name="connsiteX28" fmla="*/ 0 w 8668512"/>
                <a:gd name="connsiteY28" fmla="*/ 316992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668512" h="2084832">
                  <a:moveTo>
                    <a:pt x="0" y="316992"/>
                  </a:moveTo>
                  <a:lnTo>
                    <a:pt x="195072" y="12192"/>
                  </a:lnTo>
                  <a:lnTo>
                    <a:pt x="1755648" y="12192"/>
                  </a:lnTo>
                  <a:lnTo>
                    <a:pt x="1938528" y="316992"/>
                  </a:lnTo>
                  <a:lnTo>
                    <a:pt x="2133600" y="0"/>
                  </a:lnTo>
                  <a:lnTo>
                    <a:pt x="3950208" y="0"/>
                  </a:lnTo>
                  <a:lnTo>
                    <a:pt x="4133088" y="329184"/>
                  </a:lnTo>
                  <a:lnTo>
                    <a:pt x="4315968" y="0"/>
                  </a:lnTo>
                  <a:lnTo>
                    <a:pt x="5352288" y="0"/>
                  </a:lnTo>
                  <a:lnTo>
                    <a:pt x="5522976" y="316992"/>
                  </a:lnTo>
                  <a:lnTo>
                    <a:pt x="5693664" y="12192"/>
                  </a:lnTo>
                  <a:lnTo>
                    <a:pt x="8168640" y="12192"/>
                  </a:lnTo>
                  <a:lnTo>
                    <a:pt x="8351520" y="329184"/>
                  </a:lnTo>
                  <a:lnTo>
                    <a:pt x="8668512" y="487680"/>
                  </a:lnTo>
                  <a:lnTo>
                    <a:pt x="8668512" y="1584960"/>
                  </a:lnTo>
                  <a:lnTo>
                    <a:pt x="8351520" y="1767840"/>
                  </a:lnTo>
                  <a:lnTo>
                    <a:pt x="8168640" y="2084832"/>
                  </a:lnTo>
                  <a:lnTo>
                    <a:pt x="5705856" y="2084832"/>
                  </a:lnTo>
                  <a:lnTo>
                    <a:pt x="5522976" y="1767840"/>
                  </a:lnTo>
                  <a:lnTo>
                    <a:pt x="5352288" y="2084832"/>
                  </a:lnTo>
                  <a:lnTo>
                    <a:pt x="4291584" y="2072640"/>
                  </a:lnTo>
                  <a:lnTo>
                    <a:pt x="4145280" y="1767840"/>
                  </a:lnTo>
                  <a:lnTo>
                    <a:pt x="3962400" y="2084832"/>
                  </a:lnTo>
                  <a:lnTo>
                    <a:pt x="2109216" y="2084832"/>
                  </a:lnTo>
                  <a:lnTo>
                    <a:pt x="1950720" y="1767840"/>
                  </a:lnTo>
                  <a:lnTo>
                    <a:pt x="1767840" y="2084832"/>
                  </a:lnTo>
                  <a:lnTo>
                    <a:pt x="158496" y="2084832"/>
                  </a:lnTo>
                  <a:lnTo>
                    <a:pt x="0" y="1780032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351B100-6063-4F79-9D7F-60959E4249D1}"/>
                </a:ext>
              </a:extLst>
            </p:cNvPr>
            <p:cNvSpPr/>
            <p:nvPr/>
          </p:nvSpPr>
          <p:spPr>
            <a:xfrm rot="16200000">
              <a:off x="4096338" y="-432894"/>
              <a:ext cx="1512000" cy="8315100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4F70BC40-008C-44BD-B7BF-2909D4D2AC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3473" y="296442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B97D2834-8690-487C-8DE4-7B432A2E94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1825" y="296442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D0879FEB-0D10-4C86-A3CE-B88B14C02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0225" y="296442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4C129BD8-DE2D-496B-BE9E-C896A80E9BCF}"/>
                </a:ext>
              </a:extLst>
            </p:cNvPr>
            <p:cNvSpPr/>
            <p:nvPr/>
          </p:nvSpPr>
          <p:spPr>
            <a:xfrm>
              <a:off x="5461120" y="2766806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13F738BF-8B03-4503-A789-730C899E38CF}"/>
                </a:ext>
              </a:extLst>
            </p:cNvPr>
            <p:cNvSpPr/>
            <p:nvPr/>
          </p:nvSpPr>
          <p:spPr>
            <a:xfrm>
              <a:off x="5454889" y="4541616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887428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FF0E893-2F0E-4423-B1F9-3EC46604B5B4}"/>
              </a:ext>
            </a:extLst>
          </p:cNvPr>
          <p:cNvGrpSpPr/>
          <p:nvPr/>
        </p:nvGrpSpPr>
        <p:grpSpPr>
          <a:xfrm>
            <a:off x="536448" y="177099"/>
            <a:ext cx="6455664" cy="5693034"/>
            <a:chOff x="536448" y="177099"/>
            <a:chExt cx="6455664" cy="5693034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81DA3FB2-853E-42A8-85F7-B01BE84EF838}"/>
                </a:ext>
              </a:extLst>
            </p:cNvPr>
            <p:cNvSpPr/>
            <p:nvPr/>
          </p:nvSpPr>
          <p:spPr>
            <a:xfrm>
              <a:off x="536448" y="512064"/>
              <a:ext cx="3060192" cy="5047488"/>
            </a:xfrm>
            <a:custGeom>
              <a:avLst/>
              <a:gdLst>
                <a:gd name="connsiteX0" fmla="*/ 1694688 w 3060192"/>
                <a:gd name="connsiteY0" fmla="*/ 0 h 5047488"/>
                <a:gd name="connsiteX1" fmla="*/ 3060192 w 3060192"/>
                <a:gd name="connsiteY1" fmla="*/ 0 h 5047488"/>
                <a:gd name="connsiteX2" fmla="*/ 3060192 w 3060192"/>
                <a:gd name="connsiteY2" fmla="*/ 5047488 h 5047488"/>
                <a:gd name="connsiteX3" fmla="*/ 0 w 3060192"/>
                <a:gd name="connsiteY3" fmla="*/ 5035296 h 5047488"/>
                <a:gd name="connsiteX4" fmla="*/ 12192 w 3060192"/>
                <a:gd name="connsiteY4" fmla="*/ 3950208 h 5047488"/>
                <a:gd name="connsiteX5" fmla="*/ 1694688 w 3060192"/>
                <a:gd name="connsiteY5" fmla="*/ 3962400 h 5047488"/>
                <a:gd name="connsiteX6" fmla="*/ 1694688 w 3060192"/>
                <a:gd name="connsiteY6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0192" h="5047488">
                  <a:moveTo>
                    <a:pt x="1694688" y="0"/>
                  </a:moveTo>
                  <a:lnTo>
                    <a:pt x="3060192" y="0"/>
                  </a:lnTo>
                  <a:lnTo>
                    <a:pt x="3060192" y="5047488"/>
                  </a:lnTo>
                  <a:lnTo>
                    <a:pt x="0" y="5035296"/>
                  </a:lnTo>
                  <a:lnTo>
                    <a:pt x="12192" y="3950208"/>
                  </a:lnTo>
                  <a:lnTo>
                    <a:pt x="1694688" y="3962400"/>
                  </a:lnTo>
                  <a:lnTo>
                    <a:pt x="1694688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9622E8BD-7733-4EC7-9779-632A9BD57458}"/>
                </a:ext>
              </a:extLst>
            </p:cNvPr>
            <p:cNvSpPr/>
            <p:nvPr/>
          </p:nvSpPr>
          <p:spPr>
            <a:xfrm flipH="1">
              <a:off x="3931920" y="512064"/>
              <a:ext cx="3060192" cy="5047488"/>
            </a:xfrm>
            <a:custGeom>
              <a:avLst/>
              <a:gdLst>
                <a:gd name="connsiteX0" fmla="*/ 1694688 w 3060192"/>
                <a:gd name="connsiteY0" fmla="*/ 0 h 5047488"/>
                <a:gd name="connsiteX1" fmla="*/ 3060192 w 3060192"/>
                <a:gd name="connsiteY1" fmla="*/ 0 h 5047488"/>
                <a:gd name="connsiteX2" fmla="*/ 3060192 w 3060192"/>
                <a:gd name="connsiteY2" fmla="*/ 5047488 h 5047488"/>
                <a:gd name="connsiteX3" fmla="*/ 0 w 3060192"/>
                <a:gd name="connsiteY3" fmla="*/ 5035296 h 5047488"/>
                <a:gd name="connsiteX4" fmla="*/ 12192 w 3060192"/>
                <a:gd name="connsiteY4" fmla="*/ 3950208 h 5047488"/>
                <a:gd name="connsiteX5" fmla="*/ 1694688 w 3060192"/>
                <a:gd name="connsiteY5" fmla="*/ 3962400 h 5047488"/>
                <a:gd name="connsiteX6" fmla="*/ 1694688 w 3060192"/>
                <a:gd name="connsiteY6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0192" h="5047488">
                  <a:moveTo>
                    <a:pt x="1694688" y="0"/>
                  </a:moveTo>
                  <a:lnTo>
                    <a:pt x="3060192" y="0"/>
                  </a:lnTo>
                  <a:lnTo>
                    <a:pt x="3060192" y="5047488"/>
                  </a:lnTo>
                  <a:lnTo>
                    <a:pt x="0" y="5035296"/>
                  </a:lnTo>
                  <a:lnTo>
                    <a:pt x="12192" y="3950208"/>
                  </a:lnTo>
                  <a:lnTo>
                    <a:pt x="1694688" y="3962400"/>
                  </a:lnTo>
                  <a:lnTo>
                    <a:pt x="1694688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Triángulo isósceles 5">
              <a:extLst>
                <a:ext uri="{FF2B5EF4-FFF2-40B4-BE49-F238E27FC236}">
                  <a16:creationId xmlns:a16="http://schemas.microsoft.com/office/drawing/2014/main" id="{616F6880-301C-4D5F-88AF-9B4F74BBB0F1}"/>
                </a:ext>
              </a:extLst>
            </p:cNvPr>
            <p:cNvSpPr/>
            <p:nvPr/>
          </p:nvSpPr>
          <p:spPr>
            <a:xfrm>
              <a:off x="4504658" y="177099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000CF8B3-55CE-418B-A119-DAE7EA4A136B}"/>
                </a:ext>
              </a:extLst>
            </p:cNvPr>
            <p:cNvSpPr/>
            <p:nvPr/>
          </p:nvSpPr>
          <p:spPr>
            <a:xfrm>
              <a:off x="5394960" y="5736021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2D97C992-565D-47E8-839F-431A6C3A4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39097"/>
            <a:ext cx="1433196" cy="148753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11DA376-0BC8-4A97-9BE7-301D60A1FC08}"/>
              </a:ext>
            </a:extLst>
          </p:cNvPr>
          <p:cNvSpPr txBox="1"/>
          <p:nvPr/>
        </p:nvSpPr>
        <p:spPr>
          <a:xfrm>
            <a:off x="9742333" y="6517442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867437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C1E81FD-3766-41C4-B6C7-7FE888B7E20C}"/>
              </a:ext>
            </a:extLst>
          </p:cNvPr>
          <p:cNvGrpSpPr/>
          <p:nvPr/>
        </p:nvGrpSpPr>
        <p:grpSpPr>
          <a:xfrm>
            <a:off x="804672" y="804672"/>
            <a:ext cx="8510016" cy="4523232"/>
            <a:chOff x="804672" y="804672"/>
            <a:chExt cx="8510016" cy="4523232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923CF822-DC9E-4EEF-8E85-CE3A907CF299}"/>
                </a:ext>
              </a:extLst>
            </p:cNvPr>
            <p:cNvSpPr/>
            <p:nvPr/>
          </p:nvSpPr>
          <p:spPr>
            <a:xfrm>
              <a:off x="804672" y="3243072"/>
              <a:ext cx="8412480" cy="2084832"/>
            </a:xfrm>
            <a:custGeom>
              <a:avLst/>
              <a:gdLst>
                <a:gd name="connsiteX0" fmla="*/ 0 w 8412480"/>
                <a:gd name="connsiteY0" fmla="*/ 316992 h 2084832"/>
                <a:gd name="connsiteX1" fmla="*/ 170688 w 8412480"/>
                <a:gd name="connsiteY1" fmla="*/ 12192 h 2084832"/>
                <a:gd name="connsiteX2" fmla="*/ 1182624 w 8412480"/>
                <a:gd name="connsiteY2" fmla="*/ 12192 h 2084832"/>
                <a:gd name="connsiteX3" fmla="*/ 1377696 w 8412480"/>
                <a:gd name="connsiteY3" fmla="*/ 316992 h 2084832"/>
                <a:gd name="connsiteX4" fmla="*/ 1548384 w 8412480"/>
                <a:gd name="connsiteY4" fmla="*/ 0 h 2084832"/>
                <a:gd name="connsiteX5" fmla="*/ 5169408 w 8412480"/>
                <a:gd name="connsiteY5" fmla="*/ 12192 h 2084832"/>
                <a:gd name="connsiteX6" fmla="*/ 5327904 w 8412480"/>
                <a:gd name="connsiteY6" fmla="*/ 316992 h 2084832"/>
                <a:gd name="connsiteX7" fmla="*/ 5522976 w 8412480"/>
                <a:gd name="connsiteY7" fmla="*/ 12192 h 2084832"/>
                <a:gd name="connsiteX8" fmla="*/ 6851904 w 8412480"/>
                <a:gd name="connsiteY8" fmla="*/ 0 h 2084832"/>
                <a:gd name="connsiteX9" fmla="*/ 7034784 w 8412480"/>
                <a:gd name="connsiteY9" fmla="*/ 329184 h 2084832"/>
                <a:gd name="connsiteX10" fmla="*/ 7205472 w 8412480"/>
                <a:gd name="connsiteY10" fmla="*/ 12192 h 2084832"/>
                <a:gd name="connsiteX11" fmla="*/ 7924800 w 8412480"/>
                <a:gd name="connsiteY11" fmla="*/ 0 h 2084832"/>
                <a:gd name="connsiteX12" fmla="*/ 8095488 w 8412480"/>
                <a:gd name="connsiteY12" fmla="*/ 316992 h 2084832"/>
                <a:gd name="connsiteX13" fmla="*/ 8412480 w 8412480"/>
                <a:gd name="connsiteY13" fmla="*/ 512064 h 2084832"/>
                <a:gd name="connsiteX14" fmla="*/ 8412480 w 8412480"/>
                <a:gd name="connsiteY14" fmla="*/ 1584960 h 2084832"/>
                <a:gd name="connsiteX15" fmla="*/ 8107680 w 8412480"/>
                <a:gd name="connsiteY15" fmla="*/ 1755648 h 2084832"/>
                <a:gd name="connsiteX16" fmla="*/ 7912608 w 8412480"/>
                <a:gd name="connsiteY16" fmla="*/ 2084832 h 2084832"/>
                <a:gd name="connsiteX17" fmla="*/ 7168896 w 8412480"/>
                <a:gd name="connsiteY17" fmla="*/ 2072640 h 2084832"/>
                <a:gd name="connsiteX18" fmla="*/ 7022592 w 8412480"/>
                <a:gd name="connsiteY18" fmla="*/ 1767840 h 2084832"/>
                <a:gd name="connsiteX19" fmla="*/ 6851904 w 8412480"/>
                <a:gd name="connsiteY19" fmla="*/ 2072640 h 2084832"/>
                <a:gd name="connsiteX20" fmla="*/ 5522976 w 8412480"/>
                <a:gd name="connsiteY20" fmla="*/ 2084832 h 2084832"/>
                <a:gd name="connsiteX21" fmla="*/ 5327904 w 8412480"/>
                <a:gd name="connsiteY21" fmla="*/ 1767840 h 2084832"/>
                <a:gd name="connsiteX22" fmla="*/ 5157216 w 8412480"/>
                <a:gd name="connsiteY22" fmla="*/ 2072640 h 2084832"/>
                <a:gd name="connsiteX23" fmla="*/ 1536192 w 8412480"/>
                <a:gd name="connsiteY23" fmla="*/ 2084832 h 2084832"/>
                <a:gd name="connsiteX24" fmla="*/ 1365504 w 8412480"/>
                <a:gd name="connsiteY24" fmla="*/ 1767840 h 2084832"/>
                <a:gd name="connsiteX25" fmla="*/ 1207008 w 8412480"/>
                <a:gd name="connsiteY25" fmla="*/ 2084832 h 2084832"/>
                <a:gd name="connsiteX26" fmla="*/ 182880 w 8412480"/>
                <a:gd name="connsiteY26" fmla="*/ 2084832 h 2084832"/>
                <a:gd name="connsiteX27" fmla="*/ 12192 w 8412480"/>
                <a:gd name="connsiteY27" fmla="*/ 1755648 h 2084832"/>
                <a:gd name="connsiteX28" fmla="*/ 0 w 8412480"/>
                <a:gd name="connsiteY28" fmla="*/ 316992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412480" h="2084832">
                  <a:moveTo>
                    <a:pt x="0" y="316992"/>
                  </a:moveTo>
                  <a:lnTo>
                    <a:pt x="170688" y="12192"/>
                  </a:lnTo>
                  <a:lnTo>
                    <a:pt x="1182624" y="12192"/>
                  </a:lnTo>
                  <a:lnTo>
                    <a:pt x="1377696" y="316992"/>
                  </a:lnTo>
                  <a:lnTo>
                    <a:pt x="1548384" y="0"/>
                  </a:lnTo>
                  <a:lnTo>
                    <a:pt x="5169408" y="12192"/>
                  </a:lnTo>
                  <a:lnTo>
                    <a:pt x="5327904" y="316992"/>
                  </a:lnTo>
                  <a:lnTo>
                    <a:pt x="5522976" y="12192"/>
                  </a:lnTo>
                  <a:lnTo>
                    <a:pt x="6851904" y="0"/>
                  </a:lnTo>
                  <a:lnTo>
                    <a:pt x="7034784" y="329184"/>
                  </a:lnTo>
                  <a:lnTo>
                    <a:pt x="7205472" y="12192"/>
                  </a:lnTo>
                  <a:lnTo>
                    <a:pt x="7924800" y="0"/>
                  </a:lnTo>
                  <a:lnTo>
                    <a:pt x="8095488" y="316992"/>
                  </a:lnTo>
                  <a:lnTo>
                    <a:pt x="8412480" y="512064"/>
                  </a:lnTo>
                  <a:lnTo>
                    <a:pt x="8412480" y="1584960"/>
                  </a:lnTo>
                  <a:lnTo>
                    <a:pt x="8107680" y="1755648"/>
                  </a:lnTo>
                  <a:lnTo>
                    <a:pt x="7912608" y="2084832"/>
                  </a:lnTo>
                  <a:lnTo>
                    <a:pt x="7168896" y="2072640"/>
                  </a:lnTo>
                  <a:lnTo>
                    <a:pt x="7022592" y="1767840"/>
                  </a:lnTo>
                  <a:lnTo>
                    <a:pt x="6851904" y="2072640"/>
                  </a:lnTo>
                  <a:lnTo>
                    <a:pt x="5522976" y="2084832"/>
                  </a:lnTo>
                  <a:lnTo>
                    <a:pt x="5327904" y="1767840"/>
                  </a:lnTo>
                  <a:lnTo>
                    <a:pt x="5157216" y="2072640"/>
                  </a:lnTo>
                  <a:lnTo>
                    <a:pt x="1536192" y="2084832"/>
                  </a:lnTo>
                  <a:lnTo>
                    <a:pt x="1365504" y="1767840"/>
                  </a:lnTo>
                  <a:lnTo>
                    <a:pt x="1207008" y="2084832"/>
                  </a:lnTo>
                  <a:lnTo>
                    <a:pt x="182880" y="2084832"/>
                  </a:lnTo>
                  <a:lnTo>
                    <a:pt x="12192" y="1755648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081D2C2-5679-477B-92AC-44A713F0AC71}"/>
                </a:ext>
              </a:extLst>
            </p:cNvPr>
            <p:cNvSpPr/>
            <p:nvPr/>
          </p:nvSpPr>
          <p:spPr>
            <a:xfrm rot="16200000">
              <a:off x="4090323" y="243839"/>
              <a:ext cx="1512000" cy="8058914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97E01593-1C7D-4B14-A565-BA36A499A1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0333" y="351729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E988776-6398-4D32-A710-04078F340A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1325" y="351729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C3865C69-660A-4D99-9BEA-A60C80B141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2733" y="351729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riángulo isósceles 19">
              <a:extLst>
                <a:ext uri="{FF2B5EF4-FFF2-40B4-BE49-F238E27FC236}">
                  <a16:creationId xmlns:a16="http://schemas.microsoft.com/office/drawing/2014/main" id="{487BE8BB-BD83-477A-8767-6FD7CE8BA942}"/>
                </a:ext>
              </a:extLst>
            </p:cNvPr>
            <p:cNvSpPr/>
            <p:nvPr/>
          </p:nvSpPr>
          <p:spPr>
            <a:xfrm>
              <a:off x="1418470" y="3285939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2" name="Triángulo isósceles 21">
              <a:extLst>
                <a:ext uri="{FF2B5EF4-FFF2-40B4-BE49-F238E27FC236}">
                  <a16:creationId xmlns:a16="http://schemas.microsoft.com/office/drawing/2014/main" id="{921CD1C5-2D24-4D67-AA32-C96E933A089B}"/>
                </a:ext>
              </a:extLst>
            </p:cNvPr>
            <p:cNvSpPr/>
            <p:nvPr/>
          </p:nvSpPr>
          <p:spPr>
            <a:xfrm rot="3629147">
              <a:off x="1418470" y="5077969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DF4BC788-2A78-4C3E-87A3-4082E749530A}"/>
                </a:ext>
              </a:extLst>
            </p:cNvPr>
            <p:cNvSpPr/>
            <p:nvPr/>
          </p:nvSpPr>
          <p:spPr>
            <a:xfrm>
              <a:off x="902208" y="804672"/>
              <a:ext cx="8412480" cy="2072640"/>
            </a:xfrm>
            <a:custGeom>
              <a:avLst/>
              <a:gdLst>
                <a:gd name="connsiteX0" fmla="*/ 0 w 8412480"/>
                <a:gd name="connsiteY0" fmla="*/ 316992 h 2072640"/>
                <a:gd name="connsiteX1" fmla="*/ 182880 w 8412480"/>
                <a:gd name="connsiteY1" fmla="*/ 0 h 2072640"/>
                <a:gd name="connsiteX2" fmla="*/ 2877312 w 8412480"/>
                <a:gd name="connsiteY2" fmla="*/ 0 h 2072640"/>
                <a:gd name="connsiteX3" fmla="*/ 3048000 w 8412480"/>
                <a:gd name="connsiteY3" fmla="*/ 316992 h 2072640"/>
                <a:gd name="connsiteX4" fmla="*/ 3218688 w 8412480"/>
                <a:gd name="connsiteY4" fmla="*/ 0 h 2072640"/>
                <a:gd name="connsiteX5" fmla="*/ 7924800 w 8412480"/>
                <a:gd name="connsiteY5" fmla="*/ 0 h 2072640"/>
                <a:gd name="connsiteX6" fmla="*/ 8095488 w 8412480"/>
                <a:gd name="connsiteY6" fmla="*/ 316992 h 2072640"/>
                <a:gd name="connsiteX7" fmla="*/ 8412480 w 8412480"/>
                <a:gd name="connsiteY7" fmla="*/ 499872 h 2072640"/>
                <a:gd name="connsiteX8" fmla="*/ 8412480 w 8412480"/>
                <a:gd name="connsiteY8" fmla="*/ 1572768 h 2072640"/>
                <a:gd name="connsiteX9" fmla="*/ 8095488 w 8412480"/>
                <a:gd name="connsiteY9" fmla="*/ 1755648 h 2072640"/>
                <a:gd name="connsiteX10" fmla="*/ 7936992 w 8412480"/>
                <a:gd name="connsiteY10" fmla="*/ 2072640 h 2072640"/>
                <a:gd name="connsiteX11" fmla="*/ 3243072 w 8412480"/>
                <a:gd name="connsiteY11" fmla="*/ 2072640 h 2072640"/>
                <a:gd name="connsiteX12" fmla="*/ 3048000 w 8412480"/>
                <a:gd name="connsiteY12" fmla="*/ 1755648 h 2072640"/>
                <a:gd name="connsiteX13" fmla="*/ 2889504 w 8412480"/>
                <a:gd name="connsiteY13" fmla="*/ 2072640 h 2072640"/>
                <a:gd name="connsiteX14" fmla="*/ 182880 w 8412480"/>
                <a:gd name="connsiteY14" fmla="*/ 2072640 h 2072640"/>
                <a:gd name="connsiteX15" fmla="*/ 0 w 8412480"/>
                <a:gd name="connsiteY15" fmla="*/ 1755648 h 2072640"/>
                <a:gd name="connsiteX16" fmla="*/ 0 w 8412480"/>
                <a:gd name="connsiteY16" fmla="*/ 316992 h 20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412480" h="2072640">
                  <a:moveTo>
                    <a:pt x="0" y="316992"/>
                  </a:moveTo>
                  <a:lnTo>
                    <a:pt x="182880" y="0"/>
                  </a:lnTo>
                  <a:lnTo>
                    <a:pt x="2877312" y="0"/>
                  </a:lnTo>
                  <a:lnTo>
                    <a:pt x="3048000" y="316992"/>
                  </a:lnTo>
                  <a:lnTo>
                    <a:pt x="3218688" y="0"/>
                  </a:lnTo>
                  <a:lnTo>
                    <a:pt x="7924800" y="0"/>
                  </a:lnTo>
                  <a:lnTo>
                    <a:pt x="8095488" y="316992"/>
                  </a:lnTo>
                  <a:lnTo>
                    <a:pt x="8412480" y="499872"/>
                  </a:lnTo>
                  <a:lnTo>
                    <a:pt x="8412480" y="1572768"/>
                  </a:lnTo>
                  <a:lnTo>
                    <a:pt x="8095488" y="1755648"/>
                  </a:lnTo>
                  <a:lnTo>
                    <a:pt x="7936992" y="2072640"/>
                  </a:lnTo>
                  <a:lnTo>
                    <a:pt x="3243072" y="2072640"/>
                  </a:lnTo>
                  <a:lnTo>
                    <a:pt x="3048000" y="1755648"/>
                  </a:lnTo>
                  <a:lnTo>
                    <a:pt x="2889504" y="2072640"/>
                  </a:lnTo>
                  <a:lnTo>
                    <a:pt x="182880" y="2072640"/>
                  </a:lnTo>
                  <a:lnTo>
                    <a:pt x="0" y="1755648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A76CB832-81D7-42C8-A262-098C58EC2DF8}"/>
                </a:ext>
              </a:extLst>
            </p:cNvPr>
            <p:cNvSpPr/>
            <p:nvPr/>
          </p:nvSpPr>
          <p:spPr>
            <a:xfrm rot="16200000">
              <a:off x="4181682" y="-2196065"/>
              <a:ext cx="1512000" cy="8071260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4AE00C03-5E6F-49CB-9944-09DB5D9D67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6461" y="1083564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E9536E7A-661B-46C2-BD4F-414C8D0E024C}"/>
                </a:ext>
              </a:extLst>
            </p:cNvPr>
            <p:cNvSpPr/>
            <p:nvPr/>
          </p:nvSpPr>
          <p:spPr>
            <a:xfrm>
              <a:off x="2360037" y="864107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AB1C42D0-EBFD-4563-8CA1-0E075B8B04AF}"/>
                </a:ext>
              </a:extLst>
            </p:cNvPr>
            <p:cNvSpPr/>
            <p:nvPr/>
          </p:nvSpPr>
          <p:spPr>
            <a:xfrm>
              <a:off x="2354826" y="2669383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F6C93C82-9081-4E9E-83C4-DCE9F2D0A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351B41F0-02D7-4535-8F44-D614CE18A753}"/>
              </a:ext>
            </a:extLst>
          </p:cNvPr>
          <p:cNvSpPr txBox="1"/>
          <p:nvPr/>
        </p:nvSpPr>
        <p:spPr>
          <a:xfrm>
            <a:off x="9742333" y="6505250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592913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9BBE041-B79B-4735-82AC-9084BC3A8B65}"/>
              </a:ext>
            </a:extLst>
          </p:cNvPr>
          <p:cNvGrpSpPr/>
          <p:nvPr/>
        </p:nvGrpSpPr>
        <p:grpSpPr>
          <a:xfrm>
            <a:off x="231648" y="-5514"/>
            <a:ext cx="10186750" cy="7418885"/>
            <a:chOff x="231648" y="-5514"/>
            <a:chExt cx="10186750" cy="7418885"/>
          </a:xfrm>
        </p:grpSpPr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E4920426-51BF-4BA6-AA7B-A38295C126A7}"/>
                </a:ext>
              </a:extLst>
            </p:cNvPr>
            <p:cNvSpPr/>
            <p:nvPr/>
          </p:nvSpPr>
          <p:spPr>
            <a:xfrm>
              <a:off x="365760" y="146304"/>
              <a:ext cx="4559808" cy="5047488"/>
            </a:xfrm>
            <a:custGeom>
              <a:avLst/>
              <a:gdLst>
                <a:gd name="connsiteX0" fmla="*/ 0 w 4559808"/>
                <a:gd name="connsiteY0" fmla="*/ 0 h 5047488"/>
                <a:gd name="connsiteX1" fmla="*/ 1536192 w 4559808"/>
                <a:gd name="connsiteY1" fmla="*/ 0 h 5047488"/>
                <a:gd name="connsiteX2" fmla="*/ 2279904 w 4559808"/>
                <a:gd name="connsiteY2" fmla="*/ 2048256 h 5047488"/>
                <a:gd name="connsiteX3" fmla="*/ 3035808 w 4559808"/>
                <a:gd name="connsiteY3" fmla="*/ 0 h 5047488"/>
                <a:gd name="connsiteX4" fmla="*/ 4547616 w 4559808"/>
                <a:gd name="connsiteY4" fmla="*/ 0 h 5047488"/>
                <a:gd name="connsiteX5" fmla="*/ 4559808 w 4559808"/>
                <a:gd name="connsiteY5" fmla="*/ 5047488 h 5047488"/>
                <a:gd name="connsiteX6" fmla="*/ 3291840 w 4559808"/>
                <a:gd name="connsiteY6" fmla="*/ 5047488 h 5047488"/>
                <a:gd name="connsiteX7" fmla="*/ 3279648 w 4559808"/>
                <a:gd name="connsiteY7" fmla="*/ 2913888 h 5047488"/>
                <a:gd name="connsiteX8" fmla="*/ 2670048 w 4559808"/>
                <a:gd name="connsiteY8" fmla="*/ 5047488 h 5047488"/>
                <a:gd name="connsiteX9" fmla="*/ 1889760 w 4559808"/>
                <a:gd name="connsiteY9" fmla="*/ 5047488 h 5047488"/>
                <a:gd name="connsiteX10" fmla="*/ 1280160 w 4559808"/>
                <a:gd name="connsiteY10" fmla="*/ 2938272 h 5047488"/>
                <a:gd name="connsiteX11" fmla="*/ 1280160 w 4559808"/>
                <a:gd name="connsiteY11" fmla="*/ 5047488 h 5047488"/>
                <a:gd name="connsiteX12" fmla="*/ 0 w 4559808"/>
                <a:gd name="connsiteY12" fmla="*/ 5035296 h 5047488"/>
                <a:gd name="connsiteX13" fmla="*/ 0 w 4559808"/>
                <a:gd name="connsiteY13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808" h="5047488">
                  <a:moveTo>
                    <a:pt x="0" y="0"/>
                  </a:moveTo>
                  <a:lnTo>
                    <a:pt x="1536192" y="0"/>
                  </a:lnTo>
                  <a:lnTo>
                    <a:pt x="2279904" y="2048256"/>
                  </a:lnTo>
                  <a:lnTo>
                    <a:pt x="3035808" y="0"/>
                  </a:lnTo>
                  <a:lnTo>
                    <a:pt x="4547616" y="0"/>
                  </a:lnTo>
                  <a:lnTo>
                    <a:pt x="4559808" y="5047488"/>
                  </a:lnTo>
                  <a:lnTo>
                    <a:pt x="3291840" y="5047488"/>
                  </a:lnTo>
                  <a:lnTo>
                    <a:pt x="3279648" y="2913888"/>
                  </a:lnTo>
                  <a:lnTo>
                    <a:pt x="2670048" y="5047488"/>
                  </a:lnTo>
                  <a:lnTo>
                    <a:pt x="1889760" y="5047488"/>
                  </a:lnTo>
                  <a:lnTo>
                    <a:pt x="1280160" y="2938272"/>
                  </a:lnTo>
                  <a:lnTo>
                    <a:pt x="1280160" y="5047488"/>
                  </a:lnTo>
                  <a:lnTo>
                    <a:pt x="0" y="5035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90692D90-6921-409E-8EC1-1E1422A92439}"/>
                </a:ext>
              </a:extLst>
            </p:cNvPr>
            <p:cNvSpPr/>
            <p:nvPr/>
          </p:nvSpPr>
          <p:spPr>
            <a:xfrm flipH="1">
              <a:off x="5858590" y="158496"/>
              <a:ext cx="4559808" cy="5047488"/>
            </a:xfrm>
            <a:custGeom>
              <a:avLst/>
              <a:gdLst>
                <a:gd name="connsiteX0" fmla="*/ 0 w 4559808"/>
                <a:gd name="connsiteY0" fmla="*/ 0 h 5047488"/>
                <a:gd name="connsiteX1" fmla="*/ 1536192 w 4559808"/>
                <a:gd name="connsiteY1" fmla="*/ 0 h 5047488"/>
                <a:gd name="connsiteX2" fmla="*/ 2279904 w 4559808"/>
                <a:gd name="connsiteY2" fmla="*/ 2048256 h 5047488"/>
                <a:gd name="connsiteX3" fmla="*/ 3035808 w 4559808"/>
                <a:gd name="connsiteY3" fmla="*/ 0 h 5047488"/>
                <a:gd name="connsiteX4" fmla="*/ 4547616 w 4559808"/>
                <a:gd name="connsiteY4" fmla="*/ 0 h 5047488"/>
                <a:gd name="connsiteX5" fmla="*/ 4559808 w 4559808"/>
                <a:gd name="connsiteY5" fmla="*/ 5047488 h 5047488"/>
                <a:gd name="connsiteX6" fmla="*/ 3291840 w 4559808"/>
                <a:gd name="connsiteY6" fmla="*/ 5047488 h 5047488"/>
                <a:gd name="connsiteX7" fmla="*/ 3279648 w 4559808"/>
                <a:gd name="connsiteY7" fmla="*/ 2913888 h 5047488"/>
                <a:gd name="connsiteX8" fmla="*/ 2670048 w 4559808"/>
                <a:gd name="connsiteY8" fmla="*/ 5047488 h 5047488"/>
                <a:gd name="connsiteX9" fmla="*/ 1889760 w 4559808"/>
                <a:gd name="connsiteY9" fmla="*/ 5047488 h 5047488"/>
                <a:gd name="connsiteX10" fmla="*/ 1280160 w 4559808"/>
                <a:gd name="connsiteY10" fmla="*/ 2938272 h 5047488"/>
                <a:gd name="connsiteX11" fmla="*/ 1280160 w 4559808"/>
                <a:gd name="connsiteY11" fmla="*/ 5047488 h 5047488"/>
                <a:gd name="connsiteX12" fmla="*/ 0 w 4559808"/>
                <a:gd name="connsiteY12" fmla="*/ 5035296 h 5047488"/>
                <a:gd name="connsiteX13" fmla="*/ 0 w 4559808"/>
                <a:gd name="connsiteY13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808" h="5047488">
                  <a:moveTo>
                    <a:pt x="0" y="0"/>
                  </a:moveTo>
                  <a:lnTo>
                    <a:pt x="1536192" y="0"/>
                  </a:lnTo>
                  <a:lnTo>
                    <a:pt x="2279904" y="2048256"/>
                  </a:lnTo>
                  <a:lnTo>
                    <a:pt x="3035808" y="0"/>
                  </a:lnTo>
                  <a:lnTo>
                    <a:pt x="4547616" y="0"/>
                  </a:lnTo>
                  <a:lnTo>
                    <a:pt x="4559808" y="5047488"/>
                  </a:lnTo>
                  <a:lnTo>
                    <a:pt x="3291840" y="5047488"/>
                  </a:lnTo>
                  <a:lnTo>
                    <a:pt x="3279648" y="2913888"/>
                  </a:lnTo>
                  <a:lnTo>
                    <a:pt x="2670048" y="5047488"/>
                  </a:lnTo>
                  <a:lnTo>
                    <a:pt x="1889760" y="5047488"/>
                  </a:lnTo>
                  <a:lnTo>
                    <a:pt x="1280160" y="2938272"/>
                  </a:lnTo>
                  <a:lnTo>
                    <a:pt x="1280160" y="5047488"/>
                  </a:lnTo>
                  <a:lnTo>
                    <a:pt x="0" y="5035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49445FA-D2EC-4341-B04C-323CC6134649}"/>
                </a:ext>
              </a:extLst>
            </p:cNvPr>
            <p:cNvSpPr/>
            <p:nvPr/>
          </p:nvSpPr>
          <p:spPr>
            <a:xfrm>
              <a:off x="6654632" y="-5514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Triángulo isósceles 8">
              <a:extLst>
                <a:ext uri="{FF2B5EF4-FFF2-40B4-BE49-F238E27FC236}">
                  <a16:creationId xmlns:a16="http://schemas.microsoft.com/office/drawing/2014/main" id="{387866F3-742E-4199-ADC9-8EB915584CE8}"/>
                </a:ext>
              </a:extLst>
            </p:cNvPr>
            <p:cNvSpPr/>
            <p:nvPr/>
          </p:nvSpPr>
          <p:spPr>
            <a:xfrm>
              <a:off x="8063712" y="5275616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9A71C98B-1DFD-4110-99B7-35DD8194047B}"/>
                </a:ext>
              </a:extLst>
            </p:cNvPr>
            <p:cNvSpPr/>
            <p:nvPr/>
          </p:nvSpPr>
          <p:spPr>
            <a:xfrm>
              <a:off x="9811512" y="5300000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strella: 5 puntas 10">
              <a:extLst>
                <a:ext uri="{FF2B5EF4-FFF2-40B4-BE49-F238E27FC236}">
                  <a16:creationId xmlns:a16="http://schemas.microsoft.com/office/drawing/2014/main" id="{0D52C4D3-181C-437D-B7B8-1EB00844CBBA}"/>
                </a:ext>
              </a:extLst>
            </p:cNvPr>
            <p:cNvSpPr/>
            <p:nvPr/>
          </p:nvSpPr>
          <p:spPr>
            <a:xfrm>
              <a:off x="6851905" y="5244819"/>
              <a:ext cx="189293" cy="189293"/>
            </a:xfrm>
            <a:prstGeom prst="star5">
              <a:avLst/>
            </a:prstGeom>
            <a:solidFill>
              <a:srgbClr val="F9A34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99FD42D9-701E-403F-8F5E-DBD78712FBB1}"/>
                </a:ext>
              </a:extLst>
            </p:cNvPr>
            <p:cNvSpPr/>
            <p:nvPr/>
          </p:nvSpPr>
          <p:spPr>
            <a:xfrm>
              <a:off x="231648" y="5291963"/>
              <a:ext cx="6961632" cy="2121408"/>
            </a:xfrm>
            <a:custGeom>
              <a:avLst/>
              <a:gdLst>
                <a:gd name="connsiteX0" fmla="*/ 316992 w 6961632"/>
                <a:gd name="connsiteY0" fmla="*/ 353568 h 2121408"/>
                <a:gd name="connsiteX1" fmla="*/ 512064 w 6961632"/>
                <a:gd name="connsiteY1" fmla="*/ 36576 h 2121408"/>
                <a:gd name="connsiteX2" fmla="*/ 1402080 w 6961632"/>
                <a:gd name="connsiteY2" fmla="*/ 36576 h 2121408"/>
                <a:gd name="connsiteX3" fmla="*/ 1597152 w 6961632"/>
                <a:gd name="connsiteY3" fmla="*/ 353568 h 2121408"/>
                <a:gd name="connsiteX4" fmla="*/ 1767840 w 6961632"/>
                <a:gd name="connsiteY4" fmla="*/ 24384 h 2121408"/>
                <a:gd name="connsiteX5" fmla="*/ 6461760 w 6961632"/>
                <a:gd name="connsiteY5" fmla="*/ 0 h 2121408"/>
                <a:gd name="connsiteX6" fmla="*/ 6632448 w 6961632"/>
                <a:gd name="connsiteY6" fmla="*/ 329184 h 2121408"/>
                <a:gd name="connsiteX7" fmla="*/ 6949440 w 6961632"/>
                <a:gd name="connsiteY7" fmla="*/ 487680 h 2121408"/>
                <a:gd name="connsiteX8" fmla="*/ 6961632 w 6961632"/>
                <a:gd name="connsiteY8" fmla="*/ 1584960 h 2121408"/>
                <a:gd name="connsiteX9" fmla="*/ 6632448 w 6961632"/>
                <a:gd name="connsiteY9" fmla="*/ 1767840 h 2121408"/>
                <a:gd name="connsiteX10" fmla="*/ 6461760 w 6961632"/>
                <a:gd name="connsiteY10" fmla="*/ 2084832 h 2121408"/>
                <a:gd name="connsiteX11" fmla="*/ 1780032 w 6961632"/>
                <a:gd name="connsiteY11" fmla="*/ 2109216 h 2121408"/>
                <a:gd name="connsiteX12" fmla="*/ 1597152 w 6961632"/>
                <a:gd name="connsiteY12" fmla="*/ 1792224 h 2121408"/>
                <a:gd name="connsiteX13" fmla="*/ 1438656 w 6961632"/>
                <a:gd name="connsiteY13" fmla="*/ 2109216 h 2121408"/>
                <a:gd name="connsiteX14" fmla="*/ 524256 w 6961632"/>
                <a:gd name="connsiteY14" fmla="*/ 2121408 h 2121408"/>
                <a:gd name="connsiteX15" fmla="*/ 329184 w 6961632"/>
                <a:gd name="connsiteY15" fmla="*/ 1792224 h 2121408"/>
                <a:gd name="connsiteX16" fmla="*/ 0 w 6961632"/>
                <a:gd name="connsiteY16" fmla="*/ 1597152 h 2121408"/>
                <a:gd name="connsiteX17" fmla="*/ 12192 w 6961632"/>
                <a:gd name="connsiteY17" fmla="*/ 524256 h 2121408"/>
                <a:gd name="connsiteX18" fmla="*/ 316992 w 6961632"/>
                <a:gd name="connsiteY18" fmla="*/ 353568 h 2121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961632" h="2121408">
                  <a:moveTo>
                    <a:pt x="316992" y="353568"/>
                  </a:moveTo>
                  <a:lnTo>
                    <a:pt x="512064" y="36576"/>
                  </a:lnTo>
                  <a:lnTo>
                    <a:pt x="1402080" y="36576"/>
                  </a:lnTo>
                  <a:lnTo>
                    <a:pt x="1597152" y="353568"/>
                  </a:lnTo>
                  <a:lnTo>
                    <a:pt x="1767840" y="24384"/>
                  </a:lnTo>
                  <a:lnTo>
                    <a:pt x="6461760" y="0"/>
                  </a:lnTo>
                  <a:lnTo>
                    <a:pt x="6632448" y="329184"/>
                  </a:lnTo>
                  <a:lnTo>
                    <a:pt x="6949440" y="487680"/>
                  </a:lnTo>
                  <a:lnTo>
                    <a:pt x="6961632" y="1584960"/>
                  </a:lnTo>
                  <a:lnTo>
                    <a:pt x="6632448" y="1767840"/>
                  </a:lnTo>
                  <a:lnTo>
                    <a:pt x="6461760" y="2084832"/>
                  </a:lnTo>
                  <a:lnTo>
                    <a:pt x="1780032" y="2109216"/>
                  </a:lnTo>
                  <a:lnTo>
                    <a:pt x="1597152" y="1792224"/>
                  </a:lnTo>
                  <a:lnTo>
                    <a:pt x="1438656" y="2109216"/>
                  </a:lnTo>
                  <a:lnTo>
                    <a:pt x="524256" y="2121408"/>
                  </a:lnTo>
                  <a:lnTo>
                    <a:pt x="329184" y="1792224"/>
                  </a:lnTo>
                  <a:lnTo>
                    <a:pt x="0" y="1597152"/>
                  </a:lnTo>
                  <a:lnTo>
                    <a:pt x="12192" y="524256"/>
                  </a:lnTo>
                  <a:lnTo>
                    <a:pt x="316992" y="353568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3976115-ADF3-456A-8E8F-CEDADF17E175}"/>
                </a:ext>
              </a:extLst>
            </p:cNvPr>
            <p:cNvSpPr/>
            <p:nvPr/>
          </p:nvSpPr>
          <p:spPr>
            <a:xfrm rot="16200000">
              <a:off x="2962560" y="3224789"/>
              <a:ext cx="1512000" cy="6266688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404903DA-C36E-44A4-AAAD-DE087AA745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4689" y="561432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5CC5FE27-E05A-4865-BB47-D64905C3186F}"/>
                </a:ext>
              </a:extLst>
            </p:cNvPr>
            <p:cNvSpPr/>
            <p:nvPr/>
          </p:nvSpPr>
          <p:spPr>
            <a:xfrm>
              <a:off x="1121664" y="7167994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7C1C9F49-37FA-41FC-B506-03CEBB4EE0E2}"/>
                </a:ext>
              </a:extLst>
            </p:cNvPr>
            <p:cNvSpPr/>
            <p:nvPr/>
          </p:nvSpPr>
          <p:spPr>
            <a:xfrm>
              <a:off x="1118616" y="5398171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C8E80B46-6E85-4405-8119-FEAE5E556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72139"/>
            <a:ext cx="1433196" cy="1487536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EEFADACB-F047-4F4B-8AA0-DBB9175EFD58}"/>
              </a:ext>
            </a:extLst>
          </p:cNvPr>
          <p:cNvSpPr txBox="1"/>
          <p:nvPr/>
        </p:nvSpPr>
        <p:spPr>
          <a:xfrm>
            <a:off x="9668881" y="6532358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617391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980CCA8-D349-4E72-B753-0DD3165142DB}"/>
              </a:ext>
            </a:extLst>
          </p:cNvPr>
          <p:cNvGrpSpPr/>
          <p:nvPr/>
        </p:nvGrpSpPr>
        <p:grpSpPr>
          <a:xfrm>
            <a:off x="182880" y="280416"/>
            <a:ext cx="9460992" cy="6986016"/>
            <a:chOff x="182880" y="280416"/>
            <a:chExt cx="9460992" cy="6986016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4ABA631-D1C3-49A0-80F9-4FFC0207C27A}"/>
                </a:ext>
              </a:extLst>
            </p:cNvPr>
            <p:cNvSpPr/>
            <p:nvPr/>
          </p:nvSpPr>
          <p:spPr>
            <a:xfrm>
              <a:off x="182880" y="280416"/>
              <a:ext cx="9460992" cy="2097024"/>
            </a:xfrm>
            <a:custGeom>
              <a:avLst/>
              <a:gdLst>
                <a:gd name="connsiteX0" fmla="*/ 0 w 9460992"/>
                <a:gd name="connsiteY0" fmla="*/ 304800 h 2097024"/>
                <a:gd name="connsiteX1" fmla="*/ 170688 w 9460992"/>
                <a:gd name="connsiteY1" fmla="*/ 0 h 2097024"/>
                <a:gd name="connsiteX2" fmla="*/ 1950720 w 9460992"/>
                <a:gd name="connsiteY2" fmla="*/ 0 h 2097024"/>
                <a:gd name="connsiteX3" fmla="*/ 2121408 w 9460992"/>
                <a:gd name="connsiteY3" fmla="*/ 316992 h 2097024"/>
                <a:gd name="connsiteX4" fmla="*/ 2304288 w 9460992"/>
                <a:gd name="connsiteY4" fmla="*/ 0 h 2097024"/>
                <a:gd name="connsiteX5" fmla="*/ 4145280 w 9460992"/>
                <a:gd name="connsiteY5" fmla="*/ 0 h 2097024"/>
                <a:gd name="connsiteX6" fmla="*/ 4340352 w 9460992"/>
                <a:gd name="connsiteY6" fmla="*/ 316992 h 2097024"/>
                <a:gd name="connsiteX7" fmla="*/ 4535424 w 9460992"/>
                <a:gd name="connsiteY7" fmla="*/ 0 h 2097024"/>
                <a:gd name="connsiteX8" fmla="*/ 4925568 w 9460992"/>
                <a:gd name="connsiteY8" fmla="*/ 0 h 2097024"/>
                <a:gd name="connsiteX9" fmla="*/ 5132832 w 9460992"/>
                <a:gd name="connsiteY9" fmla="*/ 316992 h 2097024"/>
                <a:gd name="connsiteX10" fmla="*/ 5303520 w 9460992"/>
                <a:gd name="connsiteY10" fmla="*/ 0 h 2097024"/>
                <a:gd name="connsiteX11" fmla="*/ 7156704 w 9460992"/>
                <a:gd name="connsiteY11" fmla="*/ 12192 h 2097024"/>
                <a:gd name="connsiteX12" fmla="*/ 7327392 w 9460992"/>
                <a:gd name="connsiteY12" fmla="*/ 316992 h 2097024"/>
                <a:gd name="connsiteX13" fmla="*/ 7522464 w 9460992"/>
                <a:gd name="connsiteY13" fmla="*/ 0 h 2097024"/>
                <a:gd name="connsiteX14" fmla="*/ 9278112 w 9460992"/>
                <a:gd name="connsiteY14" fmla="*/ 12192 h 2097024"/>
                <a:gd name="connsiteX15" fmla="*/ 9448800 w 9460992"/>
                <a:gd name="connsiteY15" fmla="*/ 316992 h 2097024"/>
                <a:gd name="connsiteX16" fmla="*/ 9460992 w 9460992"/>
                <a:gd name="connsiteY16" fmla="*/ 1767840 h 2097024"/>
                <a:gd name="connsiteX17" fmla="*/ 9241536 w 9460992"/>
                <a:gd name="connsiteY17" fmla="*/ 2097024 h 2097024"/>
                <a:gd name="connsiteX18" fmla="*/ 7498080 w 9460992"/>
                <a:gd name="connsiteY18" fmla="*/ 2084832 h 2097024"/>
                <a:gd name="connsiteX19" fmla="*/ 7327392 w 9460992"/>
                <a:gd name="connsiteY19" fmla="*/ 1755648 h 2097024"/>
                <a:gd name="connsiteX20" fmla="*/ 7156704 w 9460992"/>
                <a:gd name="connsiteY20" fmla="*/ 2072640 h 2097024"/>
                <a:gd name="connsiteX21" fmla="*/ 5303520 w 9460992"/>
                <a:gd name="connsiteY21" fmla="*/ 2072640 h 2097024"/>
                <a:gd name="connsiteX22" fmla="*/ 5120640 w 9460992"/>
                <a:gd name="connsiteY22" fmla="*/ 1767840 h 2097024"/>
                <a:gd name="connsiteX23" fmla="*/ 4949952 w 9460992"/>
                <a:gd name="connsiteY23" fmla="*/ 2084832 h 2097024"/>
                <a:gd name="connsiteX24" fmla="*/ 4535424 w 9460992"/>
                <a:gd name="connsiteY24" fmla="*/ 2084832 h 2097024"/>
                <a:gd name="connsiteX25" fmla="*/ 4328160 w 9460992"/>
                <a:gd name="connsiteY25" fmla="*/ 1755648 h 2097024"/>
                <a:gd name="connsiteX26" fmla="*/ 4120896 w 9460992"/>
                <a:gd name="connsiteY26" fmla="*/ 2084832 h 2097024"/>
                <a:gd name="connsiteX27" fmla="*/ 2316480 w 9460992"/>
                <a:gd name="connsiteY27" fmla="*/ 2084832 h 2097024"/>
                <a:gd name="connsiteX28" fmla="*/ 2121408 w 9460992"/>
                <a:gd name="connsiteY28" fmla="*/ 1755648 h 2097024"/>
                <a:gd name="connsiteX29" fmla="*/ 1950720 w 9460992"/>
                <a:gd name="connsiteY29" fmla="*/ 2084832 h 2097024"/>
                <a:gd name="connsiteX30" fmla="*/ 195072 w 9460992"/>
                <a:gd name="connsiteY30" fmla="*/ 2072640 h 2097024"/>
                <a:gd name="connsiteX31" fmla="*/ 12192 w 9460992"/>
                <a:gd name="connsiteY31" fmla="*/ 1755648 h 2097024"/>
                <a:gd name="connsiteX32" fmla="*/ 0 w 9460992"/>
                <a:gd name="connsiteY32" fmla="*/ 304800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460992" h="2097024">
                  <a:moveTo>
                    <a:pt x="0" y="304800"/>
                  </a:moveTo>
                  <a:lnTo>
                    <a:pt x="170688" y="0"/>
                  </a:lnTo>
                  <a:lnTo>
                    <a:pt x="1950720" y="0"/>
                  </a:lnTo>
                  <a:lnTo>
                    <a:pt x="2121408" y="316992"/>
                  </a:lnTo>
                  <a:lnTo>
                    <a:pt x="2304288" y="0"/>
                  </a:lnTo>
                  <a:lnTo>
                    <a:pt x="4145280" y="0"/>
                  </a:lnTo>
                  <a:lnTo>
                    <a:pt x="4340352" y="316992"/>
                  </a:lnTo>
                  <a:lnTo>
                    <a:pt x="4535424" y="0"/>
                  </a:lnTo>
                  <a:lnTo>
                    <a:pt x="4925568" y="0"/>
                  </a:lnTo>
                  <a:lnTo>
                    <a:pt x="5132832" y="316992"/>
                  </a:lnTo>
                  <a:lnTo>
                    <a:pt x="5303520" y="0"/>
                  </a:lnTo>
                  <a:lnTo>
                    <a:pt x="7156704" y="12192"/>
                  </a:lnTo>
                  <a:lnTo>
                    <a:pt x="7327392" y="316992"/>
                  </a:lnTo>
                  <a:lnTo>
                    <a:pt x="7522464" y="0"/>
                  </a:lnTo>
                  <a:lnTo>
                    <a:pt x="9278112" y="12192"/>
                  </a:lnTo>
                  <a:lnTo>
                    <a:pt x="9448800" y="316992"/>
                  </a:lnTo>
                  <a:lnTo>
                    <a:pt x="9460992" y="1767840"/>
                  </a:lnTo>
                  <a:lnTo>
                    <a:pt x="9241536" y="2097024"/>
                  </a:lnTo>
                  <a:lnTo>
                    <a:pt x="7498080" y="2084832"/>
                  </a:lnTo>
                  <a:lnTo>
                    <a:pt x="7327392" y="1755648"/>
                  </a:lnTo>
                  <a:lnTo>
                    <a:pt x="7156704" y="2072640"/>
                  </a:lnTo>
                  <a:lnTo>
                    <a:pt x="5303520" y="2072640"/>
                  </a:lnTo>
                  <a:lnTo>
                    <a:pt x="5120640" y="1767840"/>
                  </a:lnTo>
                  <a:lnTo>
                    <a:pt x="4949952" y="2084832"/>
                  </a:lnTo>
                  <a:lnTo>
                    <a:pt x="4535424" y="2084832"/>
                  </a:lnTo>
                  <a:lnTo>
                    <a:pt x="4328160" y="1755648"/>
                  </a:lnTo>
                  <a:lnTo>
                    <a:pt x="4120896" y="2084832"/>
                  </a:lnTo>
                  <a:lnTo>
                    <a:pt x="2316480" y="2084832"/>
                  </a:lnTo>
                  <a:lnTo>
                    <a:pt x="2121408" y="1755648"/>
                  </a:lnTo>
                  <a:lnTo>
                    <a:pt x="1950720" y="2084832"/>
                  </a:lnTo>
                  <a:lnTo>
                    <a:pt x="195072" y="2072640"/>
                  </a:lnTo>
                  <a:lnTo>
                    <a:pt x="12192" y="1755648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0EC20482-04F0-4751-ACDF-9229A6B6DDA5}"/>
                </a:ext>
              </a:extLst>
            </p:cNvPr>
            <p:cNvSpPr/>
            <p:nvPr/>
          </p:nvSpPr>
          <p:spPr>
            <a:xfrm rot="16200000">
              <a:off x="4157376" y="-3419872"/>
              <a:ext cx="1512000" cy="9460992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57A76FB0-E2F2-4E08-82AD-3B72251F1A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3353" y="55462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701D9488-1A49-4490-9A92-0B8E3156D1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7625" y="55462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4012D4B-06D2-4E96-911F-FA74E3FF38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0587" y="55462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riángulo isósceles 9">
              <a:extLst>
                <a:ext uri="{FF2B5EF4-FFF2-40B4-BE49-F238E27FC236}">
                  <a16:creationId xmlns:a16="http://schemas.microsoft.com/office/drawing/2014/main" id="{463E9C5E-A481-4E95-BD3F-AE581305D147}"/>
                </a:ext>
              </a:extLst>
            </p:cNvPr>
            <p:cNvSpPr/>
            <p:nvPr/>
          </p:nvSpPr>
          <p:spPr>
            <a:xfrm>
              <a:off x="4831138" y="344086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Triángulo isósceles 10">
              <a:extLst>
                <a:ext uri="{FF2B5EF4-FFF2-40B4-BE49-F238E27FC236}">
                  <a16:creationId xmlns:a16="http://schemas.microsoft.com/office/drawing/2014/main" id="{6B318E8F-7A2E-4BEE-9F88-CE0539FCE300}"/>
                </a:ext>
              </a:extLst>
            </p:cNvPr>
            <p:cNvSpPr/>
            <p:nvPr/>
          </p:nvSpPr>
          <p:spPr>
            <a:xfrm rot="3629147">
              <a:off x="4831138" y="2087348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16AB3A63-3083-4AC3-8586-73FC97B54569}"/>
                </a:ext>
              </a:extLst>
            </p:cNvPr>
            <p:cNvSpPr/>
            <p:nvPr/>
          </p:nvSpPr>
          <p:spPr>
            <a:xfrm>
              <a:off x="414528" y="2670048"/>
              <a:ext cx="6949440" cy="2097024"/>
            </a:xfrm>
            <a:custGeom>
              <a:avLst/>
              <a:gdLst>
                <a:gd name="connsiteX0" fmla="*/ 316992 w 6949440"/>
                <a:gd name="connsiteY0" fmla="*/ 316992 h 2097024"/>
                <a:gd name="connsiteX1" fmla="*/ 499872 w 6949440"/>
                <a:gd name="connsiteY1" fmla="*/ 0 h 2097024"/>
                <a:gd name="connsiteX2" fmla="*/ 1402080 w 6949440"/>
                <a:gd name="connsiteY2" fmla="*/ 12192 h 2097024"/>
                <a:gd name="connsiteX3" fmla="*/ 1584960 w 6949440"/>
                <a:gd name="connsiteY3" fmla="*/ 329184 h 2097024"/>
                <a:gd name="connsiteX4" fmla="*/ 1767840 w 6949440"/>
                <a:gd name="connsiteY4" fmla="*/ 0 h 2097024"/>
                <a:gd name="connsiteX5" fmla="*/ 6461760 w 6949440"/>
                <a:gd name="connsiteY5" fmla="*/ 12192 h 2097024"/>
                <a:gd name="connsiteX6" fmla="*/ 6632448 w 6949440"/>
                <a:gd name="connsiteY6" fmla="*/ 329184 h 2097024"/>
                <a:gd name="connsiteX7" fmla="*/ 6937248 w 6949440"/>
                <a:gd name="connsiteY7" fmla="*/ 499872 h 2097024"/>
                <a:gd name="connsiteX8" fmla="*/ 6949440 w 6949440"/>
                <a:gd name="connsiteY8" fmla="*/ 1572768 h 2097024"/>
                <a:gd name="connsiteX9" fmla="*/ 6620256 w 6949440"/>
                <a:gd name="connsiteY9" fmla="*/ 1767840 h 2097024"/>
                <a:gd name="connsiteX10" fmla="*/ 6437376 w 6949440"/>
                <a:gd name="connsiteY10" fmla="*/ 2097024 h 2097024"/>
                <a:gd name="connsiteX11" fmla="*/ 1755648 w 6949440"/>
                <a:gd name="connsiteY11" fmla="*/ 2084832 h 2097024"/>
                <a:gd name="connsiteX12" fmla="*/ 1597152 w 6949440"/>
                <a:gd name="connsiteY12" fmla="*/ 1755648 h 2097024"/>
                <a:gd name="connsiteX13" fmla="*/ 1414272 w 6949440"/>
                <a:gd name="connsiteY13" fmla="*/ 2072640 h 2097024"/>
                <a:gd name="connsiteX14" fmla="*/ 487680 w 6949440"/>
                <a:gd name="connsiteY14" fmla="*/ 2084832 h 2097024"/>
                <a:gd name="connsiteX15" fmla="*/ 316992 w 6949440"/>
                <a:gd name="connsiteY15" fmla="*/ 1767840 h 2097024"/>
                <a:gd name="connsiteX16" fmla="*/ 0 w 6949440"/>
                <a:gd name="connsiteY16" fmla="*/ 1572768 h 2097024"/>
                <a:gd name="connsiteX17" fmla="*/ 12192 w 6949440"/>
                <a:gd name="connsiteY17" fmla="*/ 499872 h 2097024"/>
                <a:gd name="connsiteX18" fmla="*/ 316992 w 6949440"/>
                <a:gd name="connsiteY18" fmla="*/ 316992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949440" h="2097024">
                  <a:moveTo>
                    <a:pt x="316992" y="316992"/>
                  </a:moveTo>
                  <a:lnTo>
                    <a:pt x="499872" y="0"/>
                  </a:lnTo>
                  <a:lnTo>
                    <a:pt x="1402080" y="12192"/>
                  </a:lnTo>
                  <a:lnTo>
                    <a:pt x="1584960" y="329184"/>
                  </a:lnTo>
                  <a:lnTo>
                    <a:pt x="1767840" y="0"/>
                  </a:lnTo>
                  <a:lnTo>
                    <a:pt x="6461760" y="12192"/>
                  </a:lnTo>
                  <a:lnTo>
                    <a:pt x="6632448" y="329184"/>
                  </a:lnTo>
                  <a:lnTo>
                    <a:pt x="6937248" y="499872"/>
                  </a:lnTo>
                  <a:lnTo>
                    <a:pt x="6949440" y="1572768"/>
                  </a:lnTo>
                  <a:lnTo>
                    <a:pt x="6620256" y="1767840"/>
                  </a:lnTo>
                  <a:lnTo>
                    <a:pt x="6437376" y="2097024"/>
                  </a:lnTo>
                  <a:lnTo>
                    <a:pt x="1755648" y="2084832"/>
                  </a:lnTo>
                  <a:lnTo>
                    <a:pt x="1597152" y="1755648"/>
                  </a:lnTo>
                  <a:lnTo>
                    <a:pt x="1414272" y="2072640"/>
                  </a:lnTo>
                  <a:lnTo>
                    <a:pt x="487680" y="2084832"/>
                  </a:lnTo>
                  <a:lnTo>
                    <a:pt x="316992" y="1767840"/>
                  </a:lnTo>
                  <a:lnTo>
                    <a:pt x="0" y="1572768"/>
                  </a:lnTo>
                  <a:lnTo>
                    <a:pt x="12192" y="499872"/>
                  </a:lnTo>
                  <a:lnTo>
                    <a:pt x="316992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94587CA4-7A5F-465E-8EB3-85C760FB3653}"/>
                </a:ext>
              </a:extLst>
            </p:cNvPr>
            <p:cNvSpPr/>
            <p:nvPr/>
          </p:nvSpPr>
          <p:spPr>
            <a:xfrm>
              <a:off x="463296" y="5169408"/>
              <a:ext cx="7437120" cy="2097024"/>
            </a:xfrm>
            <a:custGeom>
              <a:avLst/>
              <a:gdLst>
                <a:gd name="connsiteX0" fmla="*/ 0 w 7437120"/>
                <a:gd name="connsiteY0" fmla="*/ 304800 h 2097024"/>
                <a:gd name="connsiteX1" fmla="*/ 195072 w 7437120"/>
                <a:gd name="connsiteY1" fmla="*/ 0 h 2097024"/>
                <a:gd name="connsiteX2" fmla="*/ 1328928 w 7437120"/>
                <a:gd name="connsiteY2" fmla="*/ 0 h 2097024"/>
                <a:gd name="connsiteX3" fmla="*/ 1536192 w 7437120"/>
                <a:gd name="connsiteY3" fmla="*/ 329184 h 2097024"/>
                <a:gd name="connsiteX4" fmla="*/ 1706880 w 7437120"/>
                <a:gd name="connsiteY4" fmla="*/ 0 h 2097024"/>
                <a:gd name="connsiteX5" fmla="*/ 3523488 w 7437120"/>
                <a:gd name="connsiteY5" fmla="*/ 12192 h 2097024"/>
                <a:gd name="connsiteX6" fmla="*/ 3730752 w 7437120"/>
                <a:gd name="connsiteY6" fmla="*/ 329184 h 2097024"/>
                <a:gd name="connsiteX7" fmla="*/ 3889248 w 7437120"/>
                <a:gd name="connsiteY7" fmla="*/ 12192 h 2097024"/>
                <a:gd name="connsiteX8" fmla="*/ 5730240 w 7437120"/>
                <a:gd name="connsiteY8" fmla="*/ 12192 h 2097024"/>
                <a:gd name="connsiteX9" fmla="*/ 5913120 w 7437120"/>
                <a:gd name="connsiteY9" fmla="*/ 329184 h 2097024"/>
                <a:gd name="connsiteX10" fmla="*/ 6083808 w 7437120"/>
                <a:gd name="connsiteY10" fmla="*/ 24384 h 2097024"/>
                <a:gd name="connsiteX11" fmla="*/ 7254240 w 7437120"/>
                <a:gd name="connsiteY11" fmla="*/ 24384 h 2097024"/>
                <a:gd name="connsiteX12" fmla="*/ 7437120 w 7437120"/>
                <a:gd name="connsiteY12" fmla="*/ 341376 h 2097024"/>
                <a:gd name="connsiteX13" fmla="*/ 7424928 w 7437120"/>
                <a:gd name="connsiteY13" fmla="*/ 1767840 h 2097024"/>
                <a:gd name="connsiteX14" fmla="*/ 7242048 w 7437120"/>
                <a:gd name="connsiteY14" fmla="*/ 2084832 h 2097024"/>
                <a:gd name="connsiteX15" fmla="*/ 6096000 w 7437120"/>
                <a:gd name="connsiteY15" fmla="*/ 2097024 h 2097024"/>
                <a:gd name="connsiteX16" fmla="*/ 5913120 w 7437120"/>
                <a:gd name="connsiteY16" fmla="*/ 1780032 h 2097024"/>
                <a:gd name="connsiteX17" fmla="*/ 5730240 w 7437120"/>
                <a:gd name="connsiteY17" fmla="*/ 2097024 h 2097024"/>
                <a:gd name="connsiteX18" fmla="*/ 3901440 w 7437120"/>
                <a:gd name="connsiteY18" fmla="*/ 2084832 h 2097024"/>
                <a:gd name="connsiteX19" fmla="*/ 3730752 w 7437120"/>
                <a:gd name="connsiteY19" fmla="*/ 1767840 h 2097024"/>
                <a:gd name="connsiteX20" fmla="*/ 3547872 w 7437120"/>
                <a:gd name="connsiteY20" fmla="*/ 2084832 h 2097024"/>
                <a:gd name="connsiteX21" fmla="*/ 1706880 w 7437120"/>
                <a:gd name="connsiteY21" fmla="*/ 2084832 h 2097024"/>
                <a:gd name="connsiteX22" fmla="*/ 1511808 w 7437120"/>
                <a:gd name="connsiteY22" fmla="*/ 1755648 h 2097024"/>
                <a:gd name="connsiteX23" fmla="*/ 1341120 w 7437120"/>
                <a:gd name="connsiteY23" fmla="*/ 2084832 h 2097024"/>
                <a:gd name="connsiteX24" fmla="*/ 195072 w 7437120"/>
                <a:gd name="connsiteY24" fmla="*/ 2072640 h 2097024"/>
                <a:gd name="connsiteX25" fmla="*/ 12192 w 7437120"/>
                <a:gd name="connsiteY25" fmla="*/ 1780032 h 2097024"/>
                <a:gd name="connsiteX26" fmla="*/ 0 w 7437120"/>
                <a:gd name="connsiteY26" fmla="*/ 304800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437120" h="2097024">
                  <a:moveTo>
                    <a:pt x="0" y="304800"/>
                  </a:moveTo>
                  <a:lnTo>
                    <a:pt x="195072" y="0"/>
                  </a:lnTo>
                  <a:lnTo>
                    <a:pt x="1328928" y="0"/>
                  </a:lnTo>
                  <a:lnTo>
                    <a:pt x="1536192" y="329184"/>
                  </a:lnTo>
                  <a:lnTo>
                    <a:pt x="1706880" y="0"/>
                  </a:lnTo>
                  <a:lnTo>
                    <a:pt x="3523488" y="12192"/>
                  </a:lnTo>
                  <a:lnTo>
                    <a:pt x="3730752" y="329184"/>
                  </a:lnTo>
                  <a:lnTo>
                    <a:pt x="3889248" y="12192"/>
                  </a:lnTo>
                  <a:lnTo>
                    <a:pt x="5730240" y="12192"/>
                  </a:lnTo>
                  <a:lnTo>
                    <a:pt x="5913120" y="329184"/>
                  </a:lnTo>
                  <a:lnTo>
                    <a:pt x="6083808" y="24384"/>
                  </a:lnTo>
                  <a:lnTo>
                    <a:pt x="7254240" y="24384"/>
                  </a:lnTo>
                  <a:lnTo>
                    <a:pt x="7437120" y="341376"/>
                  </a:lnTo>
                  <a:lnTo>
                    <a:pt x="7424928" y="1767840"/>
                  </a:lnTo>
                  <a:lnTo>
                    <a:pt x="7242048" y="2084832"/>
                  </a:lnTo>
                  <a:lnTo>
                    <a:pt x="6096000" y="2097024"/>
                  </a:lnTo>
                  <a:lnTo>
                    <a:pt x="5913120" y="1780032"/>
                  </a:lnTo>
                  <a:lnTo>
                    <a:pt x="5730240" y="2097024"/>
                  </a:lnTo>
                  <a:lnTo>
                    <a:pt x="3901440" y="2084832"/>
                  </a:lnTo>
                  <a:lnTo>
                    <a:pt x="3730752" y="1767840"/>
                  </a:lnTo>
                  <a:lnTo>
                    <a:pt x="3547872" y="2084832"/>
                  </a:lnTo>
                  <a:lnTo>
                    <a:pt x="1706880" y="2084832"/>
                  </a:lnTo>
                  <a:lnTo>
                    <a:pt x="1511808" y="1755648"/>
                  </a:lnTo>
                  <a:lnTo>
                    <a:pt x="1341120" y="2084832"/>
                  </a:lnTo>
                  <a:lnTo>
                    <a:pt x="195072" y="2072640"/>
                  </a:lnTo>
                  <a:lnTo>
                    <a:pt x="12192" y="1780032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213D7B34-CF27-46A2-A294-14047744F699}"/>
                </a:ext>
              </a:extLst>
            </p:cNvPr>
            <p:cNvSpPr/>
            <p:nvPr/>
          </p:nvSpPr>
          <p:spPr>
            <a:xfrm rot="16200000">
              <a:off x="3133257" y="573019"/>
              <a:ext cx="1512000" cy="6291082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F34A7A9-7A97-452D-8849-A9DEBB1F8094}"/>
                </a:ext>
              </a:extLst>
            </p:cNvPr>
            <p:cNvSpPr/>
            <p:nvPr/>
          </p:nvSpPr>
          <p:spPr>
            <a:xfrm rot="16200000">
              <a:off x="3425856" y="2505269"/>
              <a:ext cx="1512000" cy="7437120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D1B092AA-17C5-4D2A-84AD-332A4AFC7A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5195" y="546782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02C3435B-99BF-454F-B0A6-E9FAE5E64F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6731" y="546782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EB56BEB3-BB29-49BE-B963-878A0DB697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0950" y="546782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59BA8EA7-2966-4FD8-A3A7-7ABBBA85D4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04363" y="2950367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9834BB3C-DA61-4AB6-9DA1-58786FE849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2011" y="57292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05C7C00F-0DC9-4473-9021-4267AE70C683}"/>
                </a:ext>
              </a:extLst>
            </p:cNvPr>
            <p:cNvSpPr/>
            <p:nvPr/>
          </p:nvSpPr>
          <p:spPr>
            <a:xfrm>
              <a:off x="7034798" y="5248625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Estrella: 5 puntas 23">
              <a:extLst>
                <a:ext uri="{FF2B5EF4-FFF2-40B4-BE49-F238E27FC236}">
                  <a16:creationId xmlns:a16="http://schemas.microsoft.com/office/drawing/2014/main" id="{BCE2F313-DBE9-448D-8F0E-5873A6B702B1}"/>
                </a:ext>
              </a:extLst>
            </p:cNvPr>
            <p:cNvSpPr/>
            <p:nvPr/>
          </p:nvSpPr>
          <p:spPr>
            <a:xfrm rot="19432956">
              <a:off x="1259514" y="4511023"/>
              <a:ext cx="189293" cy="189293"/>
            </a:xfrm>
            <a:prstGeom prst="star5">
              <a:avLst/>
            </a:prstGeom>
            <a:solidFill>
              <a:srgbClr val="F9A34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6" name="Estrella: 5 puntas 25">
              <a:extLst>
                <a:ext uri="{FF2B5EF4-FFF2-40B4-BE49-F238E27FC236}">
                  <a16:creationId xmlns:a16="http://schemas.microsoft.com/office/drawing/2014/main" id="{AAF0005E-BBD2-4295-87ED-1ECD880EA667}"/>
                </a:ext>
              </a:extLst>
            </p:cNvPr>
            <p:cNvSpPr/>
            <p:nvPr/>
          </p:nvSpPr>
          <p:spPr>
            <a:xfrm>
              <a:off x="1259514" y="2718702"/>
              <a:ext cx="189293" cy="189293"/>
            </a:xfrm>
            <a:prstGeom prst="star5">
              <a:avLst/>
            </a:prstGeom>
            <a:solidFill>
              <a:srgbClr val="F9A34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9814B446-5778-489C-BD96-F4D66AAAD57A}"/>
                </a:ext>
              </a:extLst>
            </p:cNvPr>
            <p:cNvSpPr/>
            <p:nvPr/>
          </p:nvSpPr>
          <p:spPr>
            <a:xfrm>
              <a:off x="7034798" y="7019359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A882F980-57D0-42B6-984A-52FF16D5E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1F1A6BCA-11BE-43F0-8BE6-2DDBEE42EAC5}"/>
              </a:ext>
            </a:extLst>
          </p:cNvPr>
          <p:cNvSpPr txBox="1"/>
          <p:nvPr/>
        </p:nvSpPr>
        <p:spPr>
          <a:xfrm>
            <a:off x="9668881" y="6488036"/>
            <a:ext cx="612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866168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533B2A9-387E-4C8D-8B1F-DF20BD41CD42}"/>
              </a:ext>
            </a:extLst>
          </p:cNvPr>
          <p:cNvGrpSpPr/>
          <p:nvPr/>
        </p:nvGrpSpPr>
        <p:grpSpPr>
          <a:xfrm>
            <a:off x="283214" y="271851"/>
            <a:ext cx="8040624" cy="5546195"/>
            <a:chOff x="524256" y="204909"/>
            <a:chExt cx="8040624" cy="5546195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8B24FACB-B4E9-4F8F-A2F9-9E9CC01A3AEF}"/>
                </a:ext>
              </a:extLst>
            </p:cNvPr>
            <p:cNvSpPr/>
            <p:nvPr/>
          </p:nvSpPr>
          <p:spPr>
            <a:xfrm>
              <a:off x="524256" y="451104"/>
              <a:ext cx="3681984" cy="5059680"/>
            </a:xfrm>
            <a:custGeom>
              <a:avLst/>
              <a:gdLst>
                <a:gd name="connsiteX0" fmla="*/ 0 w 3681984"/>
                <a:gd name="connsiteY0" fmla="*/ 0 h 5059680"/>
                <a:gd name="connsiteX1" fmla="*/ 1304544 w 3681984"/>
                <a:gd name="connsiteY1" fmla="*/ 0 h 5059680"/>
                <a:gd name="connsiteX2" fmla="*/ 1304544 w 3681984"/>
                <a:gd name="connsiteY2" fmla="*/ 2255520 h 5059680"/>
                <a:gd name="connsiteX3" fmla="*/ 2353056 w 3681984"/>
                <a:gd name="connsiteY3" fmla="*/ 12192 h 5059680"/>
                <a:gd name="connsiteX4" fmla="*/ 3681984 w 3681984"/>
                <a:gd name="connsiteY4" fmla="*/ 12192 h 5059680"/>
                <a:gd name="connsiteX5" fmla="*/ 3681984 w 3681984"/>
                <a:gd name="connsiteY5" fmla="*/ 5059680 h 5059680"/>
                <a:gd name="connsiteX6" fmla="*/ 2389632 w 3681984"/>
                <a:gd name="connsiteY6" fmla="*/ 5059680 h 5059680"/>
                <a:gd name="connsiteX7" fmla="*/ 2389632 w 3681984"/>
                <a:gd name="connsiteY7" fmla="*/ 2779776 h 5059680"/>
                <a:gd name="connsiteX8" fmla="*/ 1328928 w 3681984"/>
                <a:gd name="connsiteY8" fmla="*/ 5047488 h 5059680"/>
                <a:gd name="connsiteX9" fmla="*/ 0 w 3681984"/>
                <a:gd name="connsiteY9" fmla="*/ 5047488 h 5059680"/>
                <a:gd name="connsiteX10" fmla="*/ 0 w 3681984"/>
                <a:gd name="connsiteY10" fmla="*/ 0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1984" h="5059680">
                  <a:moveTo>
                    <a:pt x="0" y="0"/>
                  </a:moveTo>
                  <a:lnTo>
                    <a:pt x="1304544" y="0"/>
                  </a:lnTo>
                  <a:lnTo>
                    <a:pt x="1304544" y="2255520"/>
                  </a:lnTo>
                  <a:lnTo>
                    <a:pt x="2353056" y="12192"/>
                  </a:lnTo>
                  <a:lnTo>
                    <a:pt x="3681984" y="12192"/>
                  </a:lnTo>
                  <a:lnTo>
                    <a:pt x="3681984" y="5059680"/>
                  </a:lnTo>
                  <a:lnTo>
                    <a:pt x="2389632" y="5059680"/>
                  </a:lnTo>
                  <a:lnTo>
                    <a:pt x="2389632" y="2779776"/>
                  </a:lnTo>
                  <a:lnTo>
                    <a:pt x="1328928" y="5047488"/>
                  </a:lnTo>
                  <a:lnTo>
                    <a:pt x="0" y="5047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DE3E65EA-43FD-409D-800E-95D400617535}"/>
                </a:ext>
              </a:extLst>
            </p:cNvPr>
            <p:cNvSpPr/>
            <p:nvPr/>
          </p:nvSpPr>
          <p:spPr>
            <a:xfrm flipH="1">
              <a:off x="4882896" y="451104"/>
              <a:ext cx="3681984" cy="5059680"/>
            </a:xfrm>
            <a:custGeom>
              <a:avLst/>
              <a:gdLst>
                <a:gd name="connsiteX0" fmla="*/ 0 w 3681984"/>
                <a:gd name="connsiteY0" fmla="*/ 0 h 5059680"/>
                <a:gd name="connsiteX1" fmla="*/ 1304544 w 3681984"/>
                <a:gd name="connsiteY1" fmla="*/ 0 h 5059680"/>
                <a:gd name="connsiteX2" fmla="*/ 1304544 w 3681984"/>
                <a:gd name="connsiteY2" fmla="*/ 2255520 h 5059680"/>
                <a:gd name="connsiteX3" fmla="*/ 2353056 w 3681984"/>
                <a:gd name="connsiteY3" fmla="*/ 12192 h 5059680"/>
                <a:gd name="connsiteX4" fmla="*/ 3681984 w 3681984"/>
                <a:gd name="connsiteY4" fmla="*/ 12192 h 5059680"/>
                <a:gd name="connsiteX5" fmla="*/ 3681984 w 3681984"/>
                <a:gd name="connsiteY5" fmla="*/ 5059680 h 5059680"/>
                <a:gd name="connsiteX6" fmla="*/ 2389632 w 3681984"/>
                <a:gd name="connsiteY6" fmla="*/ 5059680 h 5059680"/>
                <a:gd name="connsiteX7" fmla="*/ 2389632 w 3681984"/>
                <a:gd name="connsiteY7" fmla="*/ 2779776 h 5059680"/>
                <a:gd name="connsiteX8" fmla="*/ 1328928 w 3681984"/>
                <a:gd name="connsiteY8" fmla="*/ 5047488 h 5059680"/>
                <a:gd name="connsiteX9" fmla="*/ 0 w 3681984"/>
                <a:gd name="connsiteY9" fmla="*/ 5047488 h 5059680"/>
                <a:gd name="connsiteX10" fmla="*/ 0 w 3681984"/>
                <a:gd name="connsiteY10" fmla="*/ 0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1984" h="5059680">
                  <a:moveTo>
                    <a:pt x="0" y="0"/>
                  </a:moveTo>
                  <a:lnTo>
                    <a:pt x="1304544" y="0"/>
                  </a:lnTo>
                  <a:lnTo>
                    <a:pt x="1304544" y="2255520"/>
                  </a:lnTo>
                  <a:lnTo>
                    <a:pt x="2353056" y="12192"/>
                  </a:lnTo>
                  <a:lnTo>
                    <a:pt x="3681984" y="12192"/>
                  </a:lnTo>
                  <a:lnTo>
                    <a:pt x="3681984" y="5059680"/>
                  </a:lnTo>
                  <a:lnTo>
                    <a:pt x="2389632" y="5059680"/>
                  </a:lnTo>
                  <a:lnTo>
                    <a:pt x="2389632" y="2779776"/>
                  </a:lnTo>
                  <a:lnTo>
                    <a:pt x="1328928" y="5047488"/>
                  </a:lnTo>
                  <a:lnTo>
                    <a:pt x="0" y="5047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Triángulo isósceles 5">
              <a:extLst>
                <a:ext uri="{FF2B5EF4-FFF2-40B4-BE49-F238E27FC236}">
                  <a16:creationId xmlns:a16="http://schemas.microsoft.com/office/drawing/2014/main" id="{043670DC-D214-46F0-9016-86EEABE2C2D7}"/>
                </a:ext>
              </a:extLst>
            </p:cNvPr>
            <p:cNvSpPr/>
            <p:nvPr/>
          </p:nvSpPr>
          <p:spPr>
            <a:xfrm>
              <a:off x="4568343" y="2968752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42FCCB0-A39D-4EE0-B24A-0F97581E422D}"/>
                </a:ext>
              </a:extLst>
            </p:cNvPr>
            <p:cNvSpPr/>
            <p:nvPr/>
          </p:nvSpPr>
          <p:spPr>
            <a:xfrm>
              <a:off x="7836408" y="5616992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DCF1068-C08B-499A-B50B-6E45F981FF3A}"/>
                </a:ext>
              </a:extLst>
            </p:cNvPr>
            <p:cNvSpPr/>
            <p:nvPr/>
          </p:nvSpPr>
          <p:spPr>
            <a:xfrm>
              <a:off x="5459816" y="204909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C4AFA59B-5D01-4CDB-8958-F9C289149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0C6B2A4-C32E-482E-AD09-F06E766BB48D}"/>
              </a:ext>
            </a:extLst>
          </p:cNvPr>
          <p:cNvSpPr txBox="1"/>
          <p:nvPr/>
        </p:nvSpPr>
        <p:spPr>
          <a:xfrm>
            <a:off x="9722581" y="6463002"/>
            <a:ext cx="505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84419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ED3E839B-A5AA-4267-8F45-5AAD136BA594}"/>
              </a:ext>
            </a:extLst>
          </p:cNvPr>
          <p:cNvSpPr/>
          <p:nvPr/>
        </p:nvSpPr>
        <p:spPr>
          <a:xfrm>
            <a:off x="341376" y="170180"/>
            <a:ext cx="7831836" cy="2175908"/>
          </a:xfrm>
          <a:custGeom>
            <a:avLst/>
            <a:gdLst>
              <a:gd name="connsiteX0" fmla="*/ 316992 w 8022336"/>
              <a:gd name="connsiteY0" fmla="*/ 316992 h 2084832"/>
              <a:gd name="connsiteX1" fmla="*/ 512064 w 8022336"/>
              <a:gd name="connsiteY1" fmla="*/ 12192 h 2084832"/>
              <a:gd name="connsiteX2" fmla="*/ 1475232 w 8022336"/>
              <a:gd name="connsiteY2" fmla="*/ 0 h 2084832"/>
              <a:gd name="connsiteX3" fmla="*/ 1645920 w 8022336"/>
              <a:gd name="connsiteY3" fmla="*/ 329184 h 2084832"/>
              <a:gd name="connsiteX4" fmla="*/ 1804416 w 8022336"/>
              <a:gd name="connsiteY4" fmla="*/ 0 h 2084832"/>
              <a:gd name="connsiteX5" fmla="*/ 3974592 w 8022336"/>
              <a:gd name="connsiteY5" fmla="*/ 0 h 2084832"/>
              <a:gd name="connsiteX6" fmla="*/ 4145280 w 8022336"/>
              <a:gd name="connsiteY6" fmla="*/ 329184 h 2084832"/>
              <a:gd name="connsiteX7" fmla="*/ 4303776 w 8022336"/>
              <a:gd name="connsiteY7" fmla="*/ 12192 h 2084832"/>
              <a:gd name="connsiteX8" fmla="*/ 6217920 w 8022336"/>
              <a:gd name="connsiteY8" fmla="*/ 0 h 2084832"/>
              <a:gd name="connsiteX9" fmla="*/ 6412992 w 8022336"/>
              <a:gd name="connsiteY9" fmla="*/ 316992 h 2084832"/>
              <a:gd name="connsiteX10" fmla="*/ 6595872 w 8022336"/>
              <a:gd name="connsiteY10" fmla="*/ 12192 h 2084832"/>
              <a:gd name="connsiteX11" fmla="*/ 7522464 w 8022336"/>
              <a:gd name="connsiteY11" fmla="*/ 0 h 2084832"/>
              <a:gd name="connsiteX12" fmla="*/ 7705344 w 8022336"/>
              <a:gd name="connsiteY12" fmla="*/ 329184 h 2084832"/>
              <a:gd name="connsiteX13" fmla="*/ 8022336 w 8022336"/>
              <a:gd name="connsiteY13" fmla="*/ 512064 h 2084832"/>
              <a:gd name="connsiteX14" fmla="*/ 8022336 w 8022336"/>
              <a:gd name="connsiteY14" fmla="*/ 1584960 h 2084832"/>
              <a:gd name="connsiteX15" fmla="*/ 7705344 w 8022336"/>
              <a:gd name="connsiteY15" fmla="*/ 1767840 h 2084832"/>
              <a:gd name="connsiteX16" fmla="*/ 7534656 w 8022336"/>
              <a:gd name="connsiteY16" fmla="*/ 2072640 h 2084832"/>
              <a:gd name="connsiteX17" fmla="*/ 6583680 w 8022336"/>
              <a:gd name="connsiteY17" fmla="*/ 2084832 h 2084832"/>
              <a:gd name="connsiteX18" fmla="*/ 6400800 w 8022336"/>
              <a:gd name="connsiteY18" fmla="*/ 1767840 h 2084832"/>
              <a:gd name="connsiteX19" fmla="*/ 6254496 w 8022336"/>
              <a:gd name="connsiteY19" fmla="*/ 2072640 h 2084832"/>
              <a:gd name="connsiteX20" fmla="*/ 4340352 w 8022336"/>
              <a:gd name="connsiteY20" fmla="*/ 2084832 h 2084832"/>
              <a:gd name="connsiteX21" fmla="*/ 4133088 w 8022336"/>
              <a:gd name="connsiteY21" fmla="*/ 1755648 h 2084832"/>
              <a:gd name="connsiteX22" fmla="*/ 3950208 w 8022336"/>
              <a:gd name="connsiteY22" fmla="*/ 2084832 h 2084832"/>
              <a:gd name="connsiteX23" fmla="*/ 1804416 w 8022336"/>
              <a:gd name="connsiteY23" fmla="*/ 2084832 h 2084832"/>
              <a:gd name="connsiteX24" fmla="*/ 1645920 w 8022336"/>
              <a:gd name="connsiteY24" fmla="*/ 1755648 h 2084832"/>
              <a:gd name="connsiteX25" fmla="*/ 1438656 w 8022336"/>
              <a:gd name="connsiteY25" fmla="*/ 2072640 h 2084832"/>
              <a:gd name="connsiteX26" fmla="*/ 512064 w 8022336"/>
              <a:gd name="connsiteY26" fmla="*/ 2084832 h 2084832"/>
              <a:gd name="connsiteX27" fmla="*/ 329184 w 8022336"/>
              <a:gd name="connsiteY27" fmla="*/ 1755648 h 2084832"/>
              <a:gd name="connsiteX28" fmla="*/ 0 w 8022336"/>
              <a:gd name="connsiteY28" fmla="*/ 1597152 h 2084832"/>
              <a:gd name="connsiteX29" fmla="*/ 0 w 8022336"/>
              <a:gd name="connsiteY29" fmla="*/ 487680 h 2084832"/>
              <a:gd name="connsiteX30" fmla="*/ 316992 w 8022336"/>
              <a:gd name="connsiteY30" fmla="*/ 316992 h 2084832"/>
              <a:gd name="connsiteX0" fmla="*/ 316992 w 8022336"/>
              <a:gd name="connsiteY0" fmla="*/ 316992 h 2084832"/>
              <a:gd name="connsiteX1" fmla="*/ 512064 w 8022336"/>
              <a:gd name="connsiteY1" fmla="*/ 12192 h 2084832"/>
              <a:gd name="connsiteX2" fmla="*/ 1475232 w 8022336"/>
              <a:gd name="connsiteY2" fmla="*/ 0 h 2084832"/>
              <a:gd name="connsiteX3" fmla="*/ 1645920 w 8022336"/>
              <a:gd name="connsiteY3" fmla="*/ 329184 h 2084832"/>
              <a:gd name="connsiteX4" fmla="*/ 1804416 w 8022336"/>
              <a:gd name="connsiteY4" fmla="*/ 0 h 2084832"/>
              <a:gd name="connsiteX5" fmla="*/ 3885692 w 8022336"/>
              <a:gd name="connsiteY5" fmla="*/ 12700 h 2084832"/>
              <a:gd name="connsiteX6" fmla="*/ 4145280 w 8022336"/>
              <a:gd name="connsiteY6" fmla="*/ 329184 h 2084832"/>
              <a:gd name="connsiteX7" fmla="*/ 4303776 w 8022336"/>
              <a:gd name="connsiteY7" fmla="*/ 12192 h 2084832"/>
              <a:gd name="connsiteX8" fmla="*/ 6217920 w 8022336"/>
              <a:gd name="connsiteY8" fmla="*/ 0 h 2084832"/>
              <a:gd name="connsiteX9" fmla="*/ 6412992 w 8022336"/>
              <a:gd name="connsiteY9" fmla="*/ 316992 h 2084832"/>
              <a:gd name="connsiteX10" fmla="*/ 6595872 w 8022336"/>
              <a:gd name="connsiteY10" fmla="*/ 12192 h 2084832"/>
              <a:gd name="connsiteX11" fmla="*/ 7522464 w 8022336"/>
              <a:gd name="connsiteY11" fmla="*/ 0 h 2084832"/>
              <a:gd name="connsiteX12" fmla="*/ 7705344 w 8022336"/>
              <a:gd name="connsiteY12" fmla="*/ 329184 h 2084832"/>
              <a:gd name="connsiteX13" fmla="*/ 8022336 w 8022336"/>
              <a:gd name="connsiteY13" fmla="*/ 512064 h 2084832"/>
              <a:gd name="connsiteX14" fmla="*/ 8022336 w 8022336"/>
              <a:gd name="connsiteY14" fmla="*/ 1584960 h 2084832"/>
              <a:gd name="connsiteX15" fmla="*/ 7705344 w 8022336"/>
              <a:gd name="connsiteY15" fmla="*/ 1767840 h 2084832"/>
              <a:gd name="connsiteX16" fmla="*/ 7534656 w 8022336"/>
              <a:gd name="connsiteY16" fmla="*/ 2072640 h 2084832"/>
              <a:gd name="connsiteX17" fmla="*/ 6583680 w 8022336"/>
              <a:gd name="connsiteY17" fmla="*/ 2084832 h 2084832"/>
              <a:gd name="connsiteX18" fmla="*/ 6400800 w 8022336"/>
              <a:gd name="connsiteY18" fmla="*/ 1767840 h 2084832"/>
              <a:gd name="connsiteX19" fmla="*/ 6254496 w 8022336"/>
              <a:gd name="connsiteY19" fmla="*/ 2072640 h 2084832"/>
              <a:gd name="connsiteX20" fmla="*/ 4340352 w 8022336"/>
              <a:gd name="connsiteY20" fmla="*/ 2084832 h 2084832"/>
              <a:gd name="connsiteX21" fmla="*/ 4133088 w 8022336"/>
              <a:gd name="connsiteY21" fmla="*/ 1755648 h 2084832"/>
              <a:gd name="connsiteX22" fmla="*/ 3950208 w 8022336"/>
              <a:gd name="connsiteY22" fmla="*/ 2084832 h 2084832"/>
              <a:gd name="connsiteX23" fmla="*/ 1804416 w 8022336"/>
              <a:gd name="connsiteY23" fmla="*/ 2084832 h 2084832"/>
              <a:gd name="connsiteX24" fmla="*/ 1645920 w 8022336"/>
              <a:gd name="connsiteY24" fmla="*/ 1755648 h 2084832"/>
              <a:gd name="connsiteX25" fmla="*/ 1438656 w 8022336"/>
              <a:gd name="connsiteY25" fmla="*/ 2072640 h 2084832"/>
              <a:gd name="connsiteX26" fmla="*/ 512064 w 8022336"/>
              <a:gd name="connsiteY26" fmla="*/ 2084832 h 2084832"/>
              <a:gd name="connsiteX27" fmla="*/ 329184 w 8022336"/>
              <a:gd name="connsiteY27" fmla="*/ 1755648 h 2084832"/>
              <a:gd name="connsiteX28" fmla="*/ 0 w 8022336"/>
              <a:gd name="connsiteY28" fmla="*/ 1597152 h 2084832"/>
              <a:gd name="connsiteX29" fmla="*/ 0 w 8022336"/>
              <a:gd name="connsiteY29" fmla="*/ 487680 h 2084832"/>
              <a:gd name="connsiteX30" fmla="*/ 316992 w 8022336"/>
              <a:gd name="connsiteY30" fmla="*/ 316992 h 2084832"/>
              <a:gd name="connsiteX0" fmla="*/ 316992 w 8022336"/>
              <a:gd name="connsiteY0" fmla="*/ 316992 h 2084832"/>
              <a:gd name="connsiteX1" fmla="*/ 512064 w 8022336"/>
              <a:gd name="connsiteY1" fmla="*/ 12192 h 2084832"/>
              <a:gd name="connsiteX2" fmla="*/ 1475232 w 8022336"/>
              <a:gd name="connsiteY2" fmla="*/ 0 h 2084832"/>
              <a:gd name="connsiteX3" fmla="*/ 1645920 w 8022336"/>
              <a:gd name="connsiteY3" fmla="*/ 329184 h 2084832"/>
              <a:gd name="connsiteX4" fmla="*/ 1804416 w 8022336"/>
              <a:gd name="connsiteY4" fmla="*/ 0 h 2084832"/>
              <a:gd name="connsiteX5" fmla="*/ 3872992 w 8022336"/>
              <a:gd name="connsiteY5" fmla="*/ 0 h 2084832"/>
              <a:gd name="connsiteX6" fmla="*/ 4145280 w 8022336"/>
              <a:gd name="connsiteY6" fmla="*/ 329184 h 2084832"/>
              <a:gd name="connsiteX7" fmla="*/ 4303776 w 8022336"/>
              <a:gd name="connsiteY7" fmla="*/ 12192 h 2084832"/>
              <a:gd name="connsiteX8" fmla="*/ 6217920 w 8022336"/>
              <a:gd name="connsiteY8" fmla="*/ 0 h 2084832"/>
              <a:gd name="connsiteX9" fmla="*/ 6412992 w 8022336"/>
              <a:gd name="connsiteY9" fmla="*/ 316992 h 2084832"/>
              <a:gd name="connsiteX10" fmla="*/ 6595872 w 8022336"/>
              <a:gd name="connsiteY10" fmla="*/ 12192 h 2084832"/>
              <a:gd name="connsiteX11" fmla="*/ 7522464 w 8022336"/>
              <a:gd name="connsiteY11" fmla="*/ 0 h 2084832"/>
              <a:gd name="connsiteX12" fmla="*/ 7705344 w 8022336"/>
              <a:gd name="connsiteY12" fmla="*/ 329184 h 2084832"/>
              <a:gd name="connsiteX13" fmla="*/ 8022336 w 8022336"/>
              <a:gd name="connsiteY13" fmla="*/ 512064 h 2084832"/>
              <a:gd name="connsiteX14" fmla="*/ 8022336 w 8022336"/>
              <a:gd name="connsiteY14" fmla="*/ 1584960 h 2084832"/>
              <a:gd name="connsiteX15" fmla="*/ 7705344 w 8022336"/>
              <a:gd name="connsiteY15" fmla="*/ 1767840 h 2084832"/>
              <a:gd name="connsiteX16" fmla="*/ 7534656 w 8022336"/>
              <a:gd name="connsiteY16" fmla="*/ 2072640 h 2084832"/>
              <a:gd name="connsiteX17" fmla="*/ 6583680 w 8022336"/>
              <a:gd name="connsiteY17" fmla="*/ 2084832 h 2084832"/>
              <a:gd name="connsiteX18" fmla="*/ 6400800 w 8022336"/>
              <a:gd name="connsiteY18" fmla="*/ 1767840 h 2084832"/>
              <a:gd name="connsiteX19" fmla="*/ 6254496 w 8022336"/>
              <a:gd name="connsiteY19" fmla="*/ 2072640 h 2084832"/>
              <a:gd name="connsiteX20" fmla="*/ 4340352 w 8022336"/>
              <a:gd name="connsiteY20" fmla="*/ 2084832 h 2084832"/>
              <a:gd name="connsiteX21" fmla="*/ 4133088 w 8022336"/>
              <a:gd name="connsiteY21" fmla="*/ 1755648 h 2084832"/>
              <a:gd name="connsiteX22" fmla="*/ 3950208 w 8022336"/>
              <a:gd name="connsiteY22" fmla="*/ 2084832 h 2084832"/>
              <a:gd name="connsiteX23" fmla="*/ 1804416 w 8022336"/>
              <a:gd name="connsiteY23" fmla="*/ 2084832 h 2084832"/>
              <a:gd name="connsiteX24" fmla="*/ 1645920 w 8022336"/>
              <a:gd name="connsiteY24" fmla="*/ 1755648 h 2084832"/>
              <a:gd name="connsiteX25" fmla="*/ 1438656 w 8022336"/>
              <a:gd name="connsiteY25" fmla="*/ 2072640 h 2084832"/>
              <a:gd name="connsiteX26" fmla="*/ 512064 w 8022336"/>
              <a:gd name="connsiteY26" fmla="*/ 2084832 h 2084832"/>
              <a:gd name="connsiteX27" fmla="*/ 329184 w 8022336"/>
              <a:gd name="connsiteY27" fmla="*/ 1755648 h 2084832"/>
              <a:gd name="connsiteX28" fmla="*/ 0 w 8022336"/>
              <a:gd name="connsiteY28" fmla="*/ 1597152 h 2084832"/>
              <a:gd name="connsiteX29" fmla="*/ 0 w 8022336"/>
              <a:gd name="connsiteY29" fmla="*/ 487680 h 2084832"/>
              <a:gd name="connsiteX30" fmla="*/ 316992 w 8022336"/>
              <a:gd name="connsiteY30" fmla="*/ 316992 h 2084832"/>
              <a:gd name="connsiteX0" fmla="*/ 316992 w 8022336"/>
              <a:gd name="connsiteY0" fmla="*/ 316992 h 2084832"/>
              <a:gd name="connsiteX1" fmla="*/ 512064 w 8022336"/>
              <a:gd name="connsiteY1" fmla="*/ 12192 h 2084832"/>
              <a:gd name="connsiteX2" fmla="*/ 1475232 w 8022336"/>
              <a:gd name="connsiteY2" fmla="*/ 0 h 2084832"/>
              <a:gd name="connsiteX3" fmla="*/ 1645920 w 8022336"/>
              <a:gd name="connsiteY3" fmla="*/ 329184 h 2084832"/>
              <a:gd name="connsiteX4" fmla="*/ 1804416 w 8022336"/>
              <a:gd name="connsiteY4" fmla="*/ 0 h 2084832"/>
              <a:gd name="connsiteX5" fmla="*/ 3872992 w 8022336"/>
              <a:gd name="connsiteY5" fmla="*/ 0 h 2084832"/>
              <a:gd name="connsiteX6" fmla="*/ 3865880 w 8022336"/>
              <a:gd name="connsiteY6" fmla="*/ 265684 h 2084832"/>
              <a:gd name="connsiteX7" fmla="*/ 4303776 w 8022336"/>
              <a:gd name="connsiteY7" fmla="*/ 12192 h 2084832"/>
              <a:gd name="connsiteX8" fmla="*/ 6217920 w 8022336"/>
              <a:gd name="connsiteY8" fmla="*/ 0 h 2084832"/>
              <a:gd name="connsiteX9" fmla="*/ 6412992 w 8022336"/>
              <a:gd name="connsiteY9" fmla="*/ 316992 h 2084832"/>
              <a:gd name="connsiteX10" fmla="*/ 6595872 w 8022336"/>
              <a:gd name="connsiteY10" fmla="*/ 12192 h 2084832"/>
              <a:gd name="connsiteX11" fmla="*/ 7522464 w 8022336"/>
              <a:gd name="connsiteY11" fmla="*/ 0 h 2084832"/>
              <a:gd name="connsiteX12" fmla="*/ 7705344 w 8022336"/>
              <a:gd name="connsiteY12" fmla="*/ 329184 h 2084832"/>
              <a:gd name="connsiteX13" fmla="*/ 8022336 w 8022336"/>
              <a:gd name="connsiteY13" fmla="*/ 512064 h 2084832"/>
              <a:gd name="connsiteX14" fmla="*/ 8022336 w 8022336"/>
              <a:gd name="connsiteY14" fmla="*/ 1584960 h 2084832"/>
              <a:gd name="connsiteX15" fmla="*/ 7705344 w 8022336"/>
              <a:gd name="connsiteY15" fmla="*/ 1767840 h 2084832"/>
              <a:gd name="connsiteX16" fmla="*/ 7534656 w 8022336"/>
              <a:gd name="connsiteY16" fmla="*/ 2072640 h 2084832"/>
              <a:gd name="connsiteX17" fmla="*/ 6583680 w 8022336"/>
              <a:gd name="connsiteY17" fmla="*/ 2084832 h 2084832"/>
              <a:gd name="connsiteX18" fmla="*/ 6400800 w 8022336"/>
              <a:gd name="connsiteY18" fmla="*/ 1767840 h 2084832"/>
              <a:gd name="connsiteX19" fmla="*/ 6254496 w 8022336"/>
              <a:gd name="connsiteY19" fmla="*/ 2072640 h 2084832"/>
              <a:gd name="connsiteX20" fmla="*/ 4340352 w 8022336"/>
              <a:gd name="connsiteY20" fmla="*/ 2084832 h 2084832"/>
              <a:gd name="connsiteX21" fmla="*/ 4133088 w 8022336"/>
              <a:gd name="connsiteY21" fmla="*/ 1755648 h 2084832"/>
              <a:gd name="connsiteX22" fmla="*/ 3950208 w 8022336"/>
              <a:gd name="connsiteY22" fmla="*/ 2084832 h 2084832"/>
              <a:gd name="connsiteX23" fmla="*/ 1804416 w 8022336"/>
              <a:gd name="connsiteY23" fmla="*/ 2084832 h 2084832"/>
              <a:gd name="connsiteX24" fmla="*/ 1645920 w 8022336"/>
              <a:gd name="connsiteY24" fmla="*/ 1755648 h 2084832"/>
              <a:gd name="connsiteX25" fmla="*/ 1438656 w 8022336"/>
              <a:gd name="connsiteY25" fmla="*/ 2072640 h 2084832"/>
              <a:gd name="connsiteX26" fmla="*/ 512064 w 8022336"/>
              <a:gd name="connsiteY26" fmla="*/ 2084832 h 2084832"/>
              <a:gd name="connsiteX27" fmla="*/ 329184 w 8022336"/>
              <a:gd name="connsiteY27" fmla="*/ 1755648 h 2084832"/>
              <a:gd name="connsiteX28" fmla="*/ 0 w 8022336"/>
              <a:gd name="connsiteY28" fmla="*/ 1597152 h 2084832"/>
              <a:gd name="connsiteX29" fmla="*/ 0 w 8022336"/>
              <a:gd name="connsiteY29" fmla="*/ 487680 h 2084832"/>
              <a:gd name="connsiteX30" fmla="*/ 316992 w 8022336"/>
              <a:gd name="connsiteY30" fmla="*/ 316992 h 2084832"/>
              <a:gd name="connsiteX0" fmla="*/ 316992 w 8022336"/>
              <a:gd name="connsiteY0" fmla="*/ 316992 h 2084832"/>
              <a:gd name="connsiteX1" fmla="*/ 512064 w 8022336"/>
              <a:gd name="connsiteY1" fmla="*/ 12192 h 2084832"/>
              <a:gd name="connsiteX2" fmla="*/ 1475232 w 8022336"/>
              <a:gd name="connsiteY2" fmla="*/ 0 h 2084832"/>
              <a:gd name="connsiteX3" fmla="*/ 1645920 w 8022336"/>
              <a:gd name="connsiteY3" fmla="*/ 329184 h 2084832"/>
              <a:gd name="connsiteX4" fmla="*/ 1804416 w 8022336"/>
              <a:gd name="connsiteY4" fmla="*/ 0 h 2084832"/>
              <a:gd name="connsiteX5" fmla="*/ 3872992 w 8022336"/>
              <a:gd name="connsiteY5" fmla="*/ 0 h 2084832"/>
              <a:gd name="connsiteX6" fmla="*/ 3891280 w 8022336"/>
              <a:gd name="connsiteY6" fmla="*/ 265684 h 2084832"/>
              <a:gd name="connsiteX7" fmla="*/ 4303776 w 8022336"/>
              <a:gd name="connsiteY7" fmla="*/ 12192 h 2084832"/>
              <a:gd name="connsiteX8" fmla="*/ 6217920 w 8022336"/>
              <a:gd name="connsiteY8" fmla="*/ 0 h 2084832"/>
              <a:gd name="connsiteX9" fmla="*/ 6412992 w 8022336"/>
              <a:gd name="connsiteY9" fmla="*/ 316992 h 2084832"/>
              <a:gd name="connsiteX10" fmla="*/ 6595872 w 8022336"/>
              <a:gd name="connsiteY10" fmla="*/ 12192 h 2084832"/>
              <a:gd name="connsiteX11" fmla="*/ 7522464 w 8022336"/>
              <a:gd name="connsiteY11" fmla="*/ 0 h 2084832"/>
              <a:gd name="connsiteX12" fmla="*/ 7705344 w 8022336"/>
              <a:gd name="connsiteY12" fmla="*/ 329184 h 2084832"/>
              <a:gd name="connsiteX13" fmla="*/ 8022336 w 8022336"/>
              <a:gd name="connsiteY13" fmla="*/ 512064 h 2084832"/>
              <a:gd name="connsiteX14" fmla="*/ 8022336 w 8022336"/>
              <a:gd name="connsiteY14" fmla="*/ 1584960 h 2084832"/>
              <a:gd name="connsiteX15" fmla="*/ 7705344 w 8022336"/>
              <a:gd name="connsiteY15" fmla="*/ 1767840 h 2084832"/>
              <a:gd name="connsiteX16" fmla="*/ 7534656 w 8022336"/>
              <a:gd name="connsiteY16" fmla="*/ 2072640 h 2084832"/>
              <a:gd name="connsiteX17" fmla="*/ 6583680 w 8022336"/>
              <a:gd name="connsiteY17" fmla="*/ 2084832 h 2084832"/>
              <a:gd name="connsiteX18" fmla="*/ 6400800 w 8022336"/>
              <a:gd name="connsiteY18" fmla="*/ 1767840 h 2084832"/>
              <a:gd name="connsiteX19" fmla="*/ 6254496 w 8022336"/>
              <a:gd name="connsiteY19" fmla="*/ 2072640 h 2084832"/>
              <a:gd name="connsiteX20" fmla="*/ 4340352 w 8022336"/>
              <a:gd name="connsiteY20" fmla="*/ 2084832 h 2084832"/>
              <a:gd name="connsiteX21" fmla="*/ 4133088 w 8022336"/>
              <a:gd name="connsiteY21" fmla="*/ 1755648 h 2084832"/>
              <a:gd name="connsiteX22" fmla="*/ 3950208 w 8022336"/>
              <a:gd name="connsiteY22" fmla="*/ 2084832 h 2084832"/>
              <a:gd name="connsiteX23" fmla="*/ 1804416 w 8022336"/>
              <a:gd name="connsiteY23" fmla="*/ 2084832 h 2084832"/>
              <a:gd name="connsiteX24" fmla="*/ 1645920 w 8022336"/>
              <a:gd name="connsiteY24" fmla="*/ 1755648 h 2084832"/>
              <a:gd name="connsiteX25" fmla="*/ 1438656 w 8022336"/>
              <a:gd name="connsiteY25" fmla="*/ 2072640 h 2084832"/>
              <a:gd name="connsiteX26" fmla="*/ 512064 w 8022336"/>
              <a:gd name="connsiteY26" fmla="*/ 2084832 h 2084832"/>
              <a:gd name="connsiteX27" fmla="*/ 329184 w 8022336"/>
              <a:gd name="connsiteY27" fmla="*/ 1755648 h 2084832"/>
              <a:gd name="connsiteX28" fmla="*/ 0 w 8022336"/>
              <a:gd name="connsiteY28" fmla="*/ 1597152 h 2084832"/>
              <a:gd name="connsiteX29" fmla="*/ 0 w 8022336"/>
              <a:gd name="connsiteY29" fmla="*/ 487680 h 2084832"/>
              <a:gd name="connsiteX30" fmla="*/ 316992 w 8022336"/>
              <a:gd name="connsiteY30" fmla="*/ 316992 h 2084832"/>
              <a:gd name="connsiteX0" fmla="*/ 316992 w 8022336"/>
              <a:gd name="connsiteY0" fmla="*/ 316992 h 2084832"/>
              <a:gd name="connsiteX1" fmla="*/ 512064 w 8022336"/>
              <a:gd name="connsiteY1" fmla="*/ 12192 h 2084832"/>
              <a:gd name="connsiteX2" fmla="*/ 1475232 w 8022336"/>
              <a:gd name="connsiteY2" fmla="*/ 0 h 2084832"/>
              <a:gd name="connsiteX3" fmla="*/ 1645920 w 8022336"/>
              <a:gd name="connsiteY3" fmla="*/ 329184 h 2084832"/>
              <a:gd name="connsiteX4" fmla="*/ 1804416 w 8022336"/>
              <a:gd name="connsiteY4" fmla="*/ 0 h 2084832"/>
              <a:gd name="connsiteX5" fmla="*/ 3657092 w 8022336"/>
              <a:gd name="connsiteY5" fmla="*/ 25400 h 2084832"/>
              <a:gd name="connsiteX6" fmla="*/ 3891280 w 8022336"/>
              <a:gd name="connsiteY6" fmla="*/ 265684 h 2084832"/>
              <a:gd name="connsiteX7" fmla="*/ 4303776 w 8022336"/>
              <a:gd name="connsiteY7" fmla="*/ 12192 h 2084832"/>
              <a:gd name="connsiteX8" fmla="*/ 6217920 w 8022336"/>
              <a:gd name="connsiteY8" fmla="*/ 0 h 2084832"/>
              <a:gd name="connsiteX9" fmla="*/ 6412992 w 8022336"/>
              <a:gd name="connsiteY9" fmla="*/ 316992 h 2084832"/>
              <a:gd name="connsiteX10" fmla="*/ 6595872 w 8022336"/>
              <a:gd name="connsiteY10" fmla="*/ 12192 h 2084832"/>
              <a:gd name="connsiteX11" fmla="*/ 7522464 w 8022336"/>
              <a:gd name="connsiteY11" fmla="*/ 0 h 2084832"/>
              <a:gd name="connsiteX12" fmla="*/ 7705344 w 8022336"/>
              <a:gd name="connsiteY12" fmla="*/ 329184 h 2084832"/>
              <a:gd name="connsiteX13" fmla="*/ 8022336 w 8022336"/>
              <a:gd name="connsiteY13" fmla="*/ 512064 h 2084832"/>
              <a:gd name="connsiteX14" fmla="*/ 8022336 w 8022336"/>
              <a:gd name="connsiteY14" fmla="*/ 1584960 h 2084832"/>
              <a:gd name="connsiteX15" fmla="*/ 7705344 w 8022336"/>
              <a:gd name="connsiteY15" fmla="*/ 1767840 h 2084832"/>
              <a:gd name="connsiteX16" fmla="*/ 7534656 w 8022336"/>
              <a:gd name="connsiteY16" fmla="*/ 2072640 h 2084832"/>
              <a:gd name="connsiteX17" fmla="*/ 6583680 w 8022336"/>
              <a:gd name="connsiteY17" fmla="*/ 2084832 h 2084832"/>
              <a:gd name="connsiteX18" fmla="*/ 6400800 w 8022336"/>
              <a:gd name="connsiteY18" fmla="*/ 1767840 h 2084832"/>
              <a:gd name="connsiteX19" fmla="*/ 6254496 w 8022336"/>
              <a:gd name="connsiteY19" fmla="*/ 2072640 h 2084832"/>
              <a:gd name="connsiteX20" fmla="*/ 4340352 w 8022336"/>
              <a:gd name="connsiteY20" fmla="*/ 2084832 h 2084832"/>
              <a:gd name="connsiteX21" fmla="*/ 4133088 w 8022336"/>
              <a:gd name="connsiteY21" fmla="*/ 1755648 h 2084832"/>
              <a:gd name="connsiteX22" fmla="*/ 3950208 w 8022336"/>
              <a:gd name="connsiteY22" fmla="*/ 2084832 h 2084832"/>
              <a:gd name="connsiteX23" fmla="*/ 1804416 w 8022336"/>
              <a:gd name="connsiteY23" fmla="*/ 2084832 h 2084832"/>
              <a:gd name="connsiteX24" fmla="*/ 1645920 w 8022336"/>
              <a:gd name="connsiteY24" fmla="*/ 1755648 h 2084832"/>
              <a:gd name="connsiteX25" fmla="*/ 1438656 w 8022336"/>
              <a:gd name="connsiteY25" fmla="*/ 2072640 h 2084832"/>
              <a:gd name="connsiteX26" fmla="*/ 512064 w 8022336"/>
              <a:gd name="connsiteY26" fmla="*/ 2084832 h 2084832"/>
              <a:gd name="connsiteX27" fmla="*/ 329184 w 8022336"/>
              <a:gd name="connsiteY27" fmla="*/ 1755648 h 2084832"/>
              <a:gd name="connsiteX28" fmla="*/ 0 w 8022336"/>
              <a:gd name="connsiteY28" fmla="*/ 1597152 h 2084832"/>
              <a:gd name="connsiteX29" fmla="*/ 0 w 8022336"/>
              <a:gd name="connsiteY29" fmla="*/ 487680 h 2084832"/>
              <a:gd name="connsiteX30" fmla="*/ 316992 w 8022336"/>
              <a:gd name="connsiteY30" fmla="*/ 316992 h 2084832"/>
              <a:gd name="connsiteX0" fmla="*/ 316992 w 8022336"/>
              <a:gd name="connsiteY0" fmla="*/ 316992 h 2084832"/>
              <a:gd name="connsiteX1" fmla="*/ 512064 w 8022336"/>
              <a:gd name="connsiteY1" fmla="*/ 12192 h 2084832"/>
              <a:gd name="connsiteX2" fmla="*/ 1475232 w 8022336"/>
              <a:gd name="connsiteY2" fmla="*/ 0 h 2084832"/>
              <a:gd name="connsiteX3" fmla="*/ 1645920 w 8022336"/>
              <a:gd name="connsiteY3" fmla="*/ 329184 h 2084832"/>
              <a:gd name="connsiteX4" fmla="*/ 1804416 w 8022336"/>
              <a:gd name="connsiteY4" fmla="*/ 0 h 2084832"/>
              <a:gd name="connsiteX5" fmla="*/ 3669792 w 8022336"/>
              <a:gd name="connsiteY5" fmla="*/ 0 h 2084832"/>
              <a:gd name="connsiteX6" fmla="*/ 3891280 w 8022336"/>
              <a:gd name="connsiteY6" fmla="*/ 265684 h 2084832"/>
              <a:gd name="connsiteX7" fmla="*/ 4303776 w 8022336"/>
              <a:gd name="connsiteY7" fmla="*/ 12192 h 2084832"/>
              <a:gd name="connsiteX8" fmla="*/ 6217920 w 8022336"/>
              <a:gd name="connsiteY8" fmla="*/ 0 h 2084832"/>
              <a:gd name="connsiteX9" fmla="*/ 6412992 w 8022336"/>
              <a:gd name="connsiteY9" fmla="*/ 316992 h 2084832"/>
              <a:gd name="connsiteX10" fmla="*/ 6595872 w 8022336"/>
              <a:gd name="connsiteY10" fmla="*/ 12192 h 2084832"/>
              <a:gd name="connsiteX11" fmla="*/ 7522464 w 8022336"/>
              <a:gd name="connsiteY11" fmla="*/ 0 h 2084832"/>
              <a:gd name="connsiteX12" fmla="*/ 7705344 w 8022336"/>
              <a:gd name="connsiteY12" fmla="*/ 329184 h 2084832"/>
              <a:gd name="connsiteX13" fmla="*/ 8022336 w 8022336"/>
              <a:gd name="connsiteY13" fmla="*/ 512064 h 2084832"/>
              <a:gd name="connsiteX14" fmla="*/ 8022336 w 8022336"/>
              <a:gd name="connsiteY14" fmla="*/ 1584960 h 2084832"/>
              <a:gd name="connsiteX15" fmla="*/ 7705344 w 8022336"/>
              <a:gd name="connsiteY15" fmla="*/ 1767840 h 2084832"/>
              <a:gd name="connsiteX16" fmla="*/ 7534656 w 8022336"/>
              <a:gd name="connsiteY16" fmla="*/ 2072640 h 2084832"/>
              <a:gd name="connsiteX17" fmla="*/ 6583680 w 8022336"/>
              <a:gd name="connsiteY17" fmla="*/ 2084832 h 2084832"/>
              <a:gd name="connsiteX18" fmla="*/ 6400800 w 8022336"/>
              <a:gd name="connsiteY18" fmla="*/ 1767840 h 2084832"/>
              <a:gd name="connsiteX19" fmla="*/ 6254496 w 8022336"/>
              <a:gd name="connsiteY19" fmla="*/ 2072640 h 2084832"/>
              <a:gd name="connsiteX20" fmla="*/ 4340352 w 8022336"/>
              <a:gd name="connsiteY20" fmla="*/ 2084832 h 2084832"/>
              <a:gd name="connsiteX21" fmla="*/ 4133088 w 8022336"/>
              <a:gd name="connsiteY21" fmla="*/ 1755648 h 2084832"/>
              <a:gd name="connsiteX22" fmla="*/ 3950208 w 8022336"/>
              <a:gd name="connsiteY22" fmla="*/ 2084832 h 2084832"/>
              <a:gd name="connsiteX23" fmla="*/ 1804416 w 8022336"/>
              <a:gd name="connsiteY23" fmla="*/ 2084832 h 2084832"/>
              <a:gd name="connsiteX24" fmla="*/ 1645920 w 8022336"/>
              <a:gd name="connsiteY24" fmla="*/ 1755648 h 2084832"/>
              <a:gd name="connsiteX25" fmla="*/ 1438656 w 8022336"/>
              <a:gd name="connsiteY25" fmla="*/ 2072640 h 2084832"/>
              <a:gd name="connsiteX26" fmla="*/ 512064 w 8022336"/>
              <a:gd name="connsiteY26" fmla="*/ 2084832 h 2084832"/>
              <a:gd name="connsiteX27" fmla="*/ 329184 w 8022336"/>
              <a:gd name="connsiteY27" fmla="*/ 1755648 h 2084832"/>
              <a:gd name="connsiteX28" fmla="*/ 0 w 8022336"/>
              <a:gd name="connsiteY28" fmla="*/ 1597152 h 2084832"/>
              <a:gd name="connsiteX29" fmla="*/ 0 w 8022336"/>
              <a:gd name="connsiteY29" fmla="*/ 487680 h 2084832"/>
              <a:gd name="connsiteX30" fmla="*/ 316992 w 8022336"/>
              <a:gd name="connsiteY30" fmla="*/ 316992 h 2084832"/>
              <a:gd name="connsiteX0" fmla="*/ 316992 w 8022336"/>
              <a:gd name="connsiteY0" fmla="*/ 316992 h 2084832"/>
              <a:gd name="connsiteX1" fmla="*/ 512064 w 8022336"/>
              <a:gd name="connsiteY1" fmla="*/ 12192 h 2084832"/>
              <a:gd name="connsiteX2" fmla="*/ 1475232 w 8022336"/>
              <a:gd name="connsiteY2" fmla="*/ 0 h 2084832"/>
              <a:gd name="connsiteX3" fmla="*/ 1645920 w 8022336"/>
              <a:gd name="connsiteY3" fmla="*/ 329184 h 2084832"/>
              <a:gd name="connsiteX4" fmla="*/ 1804416 w 8022336"/>
              <a:gd name="connsiteY4" fmla="*/ 0 h 2084832"/>
              <a:gd name="connsiteX5" fmla="*/ 3669792 w 8022336"/>
              <a:gd name="connsiteY5" fmla="*/ 0 h 2084832"/>
              <a:gd name="connsiteX6" fmla="*/ 3891280 w 8022336"/>
              <a:gd name="connsiteY6" fmla="*/ 265684 h 2084832"/>
              <a:gd name="connsiteX7" fmla="*/ 4100576 w 8022336"/>
              <a:gd name="connsiteY7" fmla="*/ 12192 h 2084832"/>
              <a:gd name="connsiteX8" fmla="*/ 6217920 w 8022336"/>
              <a:gd name="connsiteY8" fmla="*/ 0 h 2084832"/>
              <a:gd name="connsiteX9" fmla="*/ 6412992 w 8022336"/>
              <a:gd name="connsiteY9" fmla="*/ 316992 h 2084832"/>
              <a:gd name="connsiteX10" fmla="*/ 6595872 w 8022336"/>
              <a:gd name="connsiteY10" fmla="*/ 12192 h 2084832"/>
              <a:gd name="connsiteX11" fmla="*/ 7522464 w 8022336"/>
              <a:gd name="connsiteY11" fmla="*/ 0 h 2084832"/>
              <a:gd name="connsiteX12" fmla="*/ 7705344 w 8022336"/>
              <a:gd name="connsiteY12" fmla="*/ 329184 h 2084832"/>
              <a:gd name="connsiteX13" fmla="*/ 8022336 w 8022336"/>
              <a:gd name="connsiteY13" fmla="*/ 512064 h 2084832"/>
              <a:gd name="connsiteX14" fmla="*/ 8022336 w 8022336"/>
              <a:gd name="connsiteY14" fmla="*/ 1584960 h 2084832"/>
              <a:gd name="connsiteX15" fmla="*/ 7705344 w 8022336"/>
              <a:gd name="connsiteY15" fmla="*/ 1767840 h 2084832"/>
              <a:gd name="connsiteX16" fmla="*/ 7534656 w 8022336"/>
              <a:gd name="connsiteY16" fmla="*/ 2072640 h 2084832"/>
              <a:gd name="connsiteX17" fmla="*/ 6583680 w 8022336"/>
              <a:gd name="connsiteY17" fmla="*/ 2084832 h 2084832"/>
              <a:gd name="connsiteX18" fmla="*/ 6400800 w 8022336"/>
              <a:gd name="connsiteY18" fmla="*/ 1767840 h 2084832"/>
              <a:gd name="connsiteX19" fmla="*/ 6254496 w 8022336"/>
              <a:gd name="connsiteY19" fmla="*/ 2072640 h 2084832"/>
              <a:gd name="connsiteX20" fmla="*/ 4340352 w 8022336"/>
              <a:gd name="connsiteY20" fmla="*/ 2084832 h 2084832"/>
              <a:gd name="connsiteX21" fmla="*/ 4133088 w 8022336"/>
              <a:gd name="connsiteY21" fmla="*/ 1755648 h 2084832"/>
              <a:gd name="connsiteX22" fmla="*/ 3950208 w 8022336"/>
              <a:gd name="connsiteY22" fmla="*/ 2084832 h 2084832"/>
              <a:gd name="connsiteX23" fmla="*/ 1804416 w 8022336"/>
              <a:gd name="connsiteY23" fmla="*/ 2084832 h 2084832"/>
              <a:gd name="connsiteX24" fmla="*/ 1645920 w 8022336"/>
              <a:gd name="connsiteY24" fmla="*/ 1755648 h 2084832"/>
              <a:gd name="connsiteX25" fmla="*/ 1438656 w 8022336"/>
              <a:gd name="connsiteY25" fmla="*/ 2072640 h 2084832"/>
              <a:gd name="connsiteX26" fmla="*/ 512064 w 8022336"/>
              <a:gd name="connsiteY26" fmla="*/ 2084832 h 2084832"/>
              <a:gd name="connsiteX27" fmla="*/ 329184 w 8022336"/>
              <a:gd name="connsiteY27" fmla="*/ 1755648 h 2084832"/>
              <a:gd name="connsiteX28" fmla="*/ 0 w 8022336"/>
              <a:gd name="connsiteY28" fmla="*/ 1597152 h 2084832"/>
              <a:gd name="connsiteX29" fmla="*/ 0 w 8022336"/>
              <a:gd name="connsiteY29" fmla="*/ 487680 h 2084832"/>
              <a:gd name="connsiteX30" fmla="*/ 316992 w 8022336"/>
              <a:gd name="connsiteY30" fmla="*/ 316992 h 2084832"/>
              <a:gd name="connsiteX0" fmla="*/ 316992 w 8022336"/>
              <a:gd name="connsiteY0" fmla="*/ 316992 h 2084832"/>
              <a:gd name="connsiteX1" fmla="*/ 512064 w 8022336"/>
              <a:gd name="connsiteY1" fmla="*/ 12192 h 2084832"/>
              <a:gd name="connsiteX2" fmla="*/ 1475232 w 8022336"/>
              <a:gd name="connsiteY2" fmla="*/ 0 h 2084832"/>
              <a:gd name="connsiteX3" fmla="*/ 1645920 w 8022336"/>
              <a:gd name="connsiteY3" fmla="*/ 329184 h 2084832"/>
              <a:gd name="connsiteX4" fmla="*/ 1804416 w 8022336"/>
              <a:gd name="connsiteY4" fmla="*/ 0 h 2084832"/>
              <a:gd name="connsiteX5" fmla="*/ 3669792 w 8022336"/>
              <a:gd name="connsiteY5" fmla="*/ 0 h 2084832"/>
              <a:gd name="connsiteX6" fmla="*/ 3916680 w 8022336"/>
              <a:gd name="connsiteY6" fmla="*/ 278384 h 2084832"/>
              <a:gd name="connsiteX7" fmla="*/ 4100576 w 8022336"/>
              <a:gd name="connsiteY7" fmla="*/ 12192 h 2084832"/>
              <a:gd name="connsiteX8" fmla="*/ 6217920 w 8022336"/>
              <a:gd name="connsiteY8" fmla="*/ 0 h 2084832"/>
              <a:gd name="connsiteX9" fmla="*/ 6412992 w 8022336"/>
              <a:gd name="connsiteY9" fmla="*/ 316992 h 2084832"/>
              <a:gd name="connsiteX10" fmla="*/ 6595872 w 8022336"/>
              <a:gd name="connsiteY10" fmla="*/ 12192 h 2084832"/>
              <a:gd name="connsiteX11" fmla="*/ 7522464 w 8022336"/>
              <a:gd name="connsiteY11" fmla="*/ 0 h 2084832"/>
              <a:gd name="connsiteX12" fmla="*/ 7705344 w 8022336"/>
              <a:gd name="connsiteY12" fmla="*/ 329184 h 2084832"/>
              <a:gd name="connsiteX13" fmla="*/ 8022336 w 8022336"/>
              <a:gd name="connsiteY13" fmla="*/ 512064 h 2084832"/>
              <a:gd name="connsiteX14" fmla="*/ 8022336 w 8022336"/>
              <a:gd name="connsiteY14" fmla="*/ 1584960 h 2084832"/>
              <a:gd name="connsiteX15" fmla="*/ 7705344 w 8022336"/>
              <a:gd name="connsiteY15" fmla="*/ 1767840 h 2084832"/>
              <a:gd name="connsiteX16" fmla="*/ 7534656 w 8022336"/>
              <a:gd name="connsiteY16" fmla="*/ 2072640 h 2084832"/>
              <a:gd name="connsiteX17" fmla="*/ 6583680 w 8022336"/>
              <a:gd name="connsiteY17" fmla="*/ 2084832 h 2084832"/>
              <a:gd name="connsiteX18" fmla="*/ 6400800 w 8022336"/>
              <a:gd name="connsiteY18" fmla="*/ 1767840 h 2084832"/>
              <a:gd name="connsiteX19" fmla="*/ 6254496 w 8022336"/>
              <a:gd name="connsiteY19" fmla="*/ 2072640 h 2084832"/>
              <a:gd name="connsiteX20" fmla="*/ 4340352 w 8022336"/>
              <a:gd name="connsiteY20" fmla="*/ 2084832 h 2084832"/>
              <a:gd name="connsiteX21" fmla="*/ 4133088 w 8022336"/>
              <a:gd name="connsiteY21" fmla="*/ 1755648 h 2084832"/>
              <a:gd name="connsiteX22" fmla="*/ 3950208 w 8022336"/>
              <a:gd name="connsiteY22" fmla="*/ 2084832 h 2084832"/>
              <a:gd name="connsiteX23" fmla="*/ 1804416 w 8022336"/>
              <a:gd name="connsiteY23" fmla="*/ 2084832 h 2084832"/>
              <a:gd name="connsiteX24" fmla="*/ 1645920 w 8022336"/>
              <a:gd name="connsiteY24" fmla="*/ 1755648 h 2084832"/>
              <a:gd name="connsiteX25" fmla="*/ 1438656 w 8022336"/>
              <a:gd name="connsiteY25" fmla="*/ 2072640 h 2084832"/>
              <a:gd name="connsiteX26" fmla="*/ 512064 w 8022336"/>
              <a:gd name="connsiteY26" fmla="*/ 2084832 h 2084832"/>
              <a:gd name="connsiteX27" fmla="*/ 329184 w 8022336"/>
              <a:gd name="connsiteY27" fmla="*/ 1755648 h 2084832"/>
              <a:gd name="connsiteX28" fmla="*/ 0 w 8022336"/>
              <a:gd name="connsiteY28" fmla="*/ 1597152 h 2084832"/>
              <a:gd name="connsiteX29" fmla="*/ 0 w 8022336"/>
              <a:gd name="connsiteY29" fmla="*/ 487680 h 2084832"/>
              <a:gd name="connsiteX30" fmla="*/ 316992 w 8022336"/>
              <a:gd name="connsiteY30" fmla="*/ 316992 h 2084832"/>
              <a:gd name="connsiteX0" fmla="*/ 316992 w 8022336"/>
              <a:gd name="connsiteY0" fmla="*/ 316992 h 2084832"/>
              <a:gd name="connsiteX1" fmla="*/ 512064 w 8022336"/>
              <a:gd name="connsiteY1" fmla="*/ 12192 h 2084832"/>
              <a:gd name="connsiteX2" fmla="*/ 1475232 w 8022336"/>
              <a:gd name="connsiteY2" fmla="*/ 0 h 2084832"/>
              <a:gd name="connsiteX3" fmla="*/ 1645920 w 8022336"/>
              <a:gd name="connsiteY3" fmla="*/ 329184 h 2084832"/>
              <a:gd name="connsiteX4" fmla="*/ 1804416 w 8022336"/>
              <a:gd name="connsiteY4" fmla="*/ 0 h 2084832"/>
              <a:gd name="connsiteX5" fmla="*/ 3669792 w 8022336"/>
              <a:gd name="connsiteY5" fmla="*/ 0 h 2084832"/>
              <a:gd name="connsiteX6" fmla="*/ 3916680 w 8022336"/>
              <a:gd name="connsiteY6" fmla="*/ 278384 h 2084832"/>
              <a:gd name="connsiteX7" fmla="*/ 4100576 w 8022336"/>
              <a:gd name="connsiteY7" fmla="*/ 12192 h 2084832"/>
              <a:gd name="connsiteX8" fmla="*/ 5938520 w 8022336"/>
              <a:gd name="connsiteY8" fmla="*/ 12700 h 2084832"/>
              <a:gd name="connsiteX9" fmla="*/ 6412992 w 8022336"/>
              <a:gd name="connsiteY9" fmla="*/ 316992 h 2084832"/>
              <a:gd name="connsiteX10" fmla="*/ 6595872 w 8022336"/>
              <a:gd name="connsiteY10" fmla="*/ 12192 h 2084832"/>
              <a:gd name="connsiteX11" fmla="*/ 7522464 w 8022336"/>
              <a:gd name="connsiteY11" fmla="*/ 0 h 2084832"/>
              <a:gd name="connsiteX12" fmla="*/ 7705344 w 8022336"/>
              <a:gd name="connsiteY12" fmla="*/ 329184 h 2084832"/>
              <a:gd name="connsiteX13" fmla="*/ 8022336 w 8022336"/>
              <a:gd name="connsiteY13" fmla="*/ 512064 h 2084832"/>
              <a:gd name="connsiteX14" fmla="*/ 8022336 w 8022336"/>
              <a:gd name="connsiteY14" fmla="*/ 1584960 h 2084832"/>
              <a:gd name="connsiteX15" fmla="*/ 7705344 w 8022336"/>
              <a:gd name="connsiteY15" fmla="*/ 1767840 h 2084832"/>
              <a:gd name="connsiteX16" fmla="*/ 7534656 w 8022336"/>
              <a:gd name="connsiteY16" fmla="*/ 2072640 h 2084832"/>
              <a:gd name="connsiteX17" fmla="*/ 6583680 w 8022336"/>
              <a:gd name="connsiteY17" fmla="*/ 2084832 h 2084832"/>
              <a:gd name="connsiteX18" fmla="*/ 6400800 w 8022336"/>
              <a:gd name="connsiteY18" fmla="*/ 1767840 h 2084832"/>
              <a:gd name="connsiteX19" fmla="*/ 6254496 w 8022336"/>
              <a:gd name="connsiteY19" fmla="*/ 2072640 h 2084832"/>
              <a:gd name="connsiteX20" fmla="*/ 4340352 w 8022336"/>
              <a:gd name="connsiteY20" fmla="*/ 2084832 h 2084832"/>
              <a:gd name="connsiteX21" fmla="*/ 4133088 w 8022336"/>
              <a:gd name="connsiteY21" fmla="*/ 1755648 h 2084832"/>
              <a:gd name="connsiteX22" fmla="*/ 3950208 w 8022336"/>
              <a:gd name="connsiteY22" fmla="*/ 2084832 h 2084832"/>
              <a:gd name="connsiteX23" fmla="*/ 1804416 w 8022336"/>
              <a:gd name="connsiteY23" fmla="*/ 2084832 h 2084832"/>
              <a:gd name="connsiteX24" fmla="*/ 1645920 w 8022336"/>
              <a:gd name="connsiteY24" fmla="*/ 1755648 h 2084832"/>
              <a:gd name="connsiteX25" fmla="*/ 1438656 w 8022336"/>
              <a:gd name="connsiteY25" fmla="*/ 2072640 h 2084832"/>
              <a:gd name="connsiteX26" fmla="*/ 512064 w 8022336"/>
              <a:gd name="connsiteY26" fmla="*/ 2084832 h 2084832"/>
              <a:gd name="connsiteX27" fmla="*/ 329184 w 8022336"/>
              <a:gd name="connsiteY27" fmla="*/ 1755648 h 2084832"/>
              <a:gd name="connsiteX28" fmla="*/ 0 w 8022336"/>
              <a:gd name="connsiteY28" fmla="*/ 1597152 h 2084832"/>
              <a:gd name="connsiteX29" fmla="*/ 0 w 8022336"/>
              <a:gd name="connsiteY29" fmla="*/ 487680 h 2084832"/>
              <a:gd name="connsiteX30" fmla="*/ 316992 w 8022336"/>
              <a:gd name="connsiteY30" fmla="*/ 316992 h 2084832"/>
              <a:gd name="connsiteX0" fmla="*/ 316992 w 8022336"/>
              <a:gd name="connsiteY0" fmla="*/ 316992 h 2084832"/>
              <a:gd name="connsiteX1" fmla="*/ 512064 w 8022336"/>
              <a:gd name="connsiteY1" fmla="*/ 12192 h 2084832"/>
              <a:gd name="connsiteX2" fmla="*/ 1475232 w 8022336"/>
              <a:gd name="connsiteY2" fmla="*/ 0 h 2084832"/>
              <a:gd name="connsiteX3" fmla="*/ 1645920 w 8022336"/>
              <a:gd name="connsiteY3" fmla="*/ 329184 h 2084832"/>
              <a:gd name="connsiteX4" fmla="*/ 1804416 w 8022336"/>
              <a:gd name="connsiteY4" fmla="*/ 0 h 2084832"/>
              <a:gd name="connsiteX5" fmla="*/ 3669792 w 8022336"/>
              <a:gd name="connsiteY5" fmla="*/ 0 h 2084832"/>
              <a:gd name="connsiteX6" fmla="*/ 3916680 w 8022336"/>
              <a:gd name="connsiteY6" fmla="*/ 278384 h 2084832"/>
              <a:gd name="connsiteX7" fmla="*/ 4100576 w 8022336"/>
              <a:gd name="connsiteY7" fmla="*/ 12192 h 2084832"/>
              <a:gd name="connsiteX8" fmla="*/ 5938520 w 8022336"/>
              <a:gd name="connsiteY8" fmla="*/ 12700 h 2084832"/>
              <a:gd name="connsiteX9" fmla="*/ 6171692 w 8022336"/>
              <a:gd name="connsiteY9" fmla="*/ 316992 h 2084832"/>
              <a:gd name="connsiteX10" fmla="*/ 6595872 w 8022336"/>
              <a:gd name="connsiteY10" fmla="*/ 12192 h 2084832"/>
              <a:gd name="connsiteX11" fmla="*/ 7522464 w 8022336"/>
              <a:gd name="connsiteY11" fmla="*/ 0 h 2084832"/>
              <a:gd name="connsiteX12" fmla="*/ 7705344 w 8022336"/>
              <a:gd name="connsiteY12" fmla="*/ 329184 h 2084832"/>
              <a:gd name="connsiteX13" fmla="*/ 8022336 w 8022336"/>
              <a:gd name="connsiteY13" fmla="*/ 512064 h 2084832"/>
              <a:gd name="connsiteX14" fmla="*/ 8022336 w 8022336"/>
              <a:gd name="connsiteY14" fmla="*/ 1584960 h 2084832"/>
              <a:gd name="connsiteX15" fmla="*/ 7705344 w 8022336"/>
              <a:gd name="connsiteY15" fmla="*/ 1767840 h 2084832"/>
              <a:gd name="connsiteX16" fmla="*/ 7534656 w 8022336"/>
              <a:gd name="connsiteY16" fmla="*/ 2072640 h 2084832"/>
              <a:gd name="connsiteX17" fmla="*/ 6583680 w 8022336"/>
              <a:gd name="connsiteY17" fmla="*/ 2084832 h 2084832"/>
              <a:gd name="connsiteX18" fmla="*/ 6400800 w 8022336"/>
              <a:gd name="connsiteY18" fmla="*/ 1767840 h 2084832"/>
              <a:gd name="connsiteX19" fmla="*/ 6254496 w 8022336"/>
              <a:gd name="connsiteY19" fmla="*/ 2072640 h 2084832"/>
              <a:gd name="connsiteX20" fmla="*/ 4340352 w 8022336"/>
              <a:gd name="connsiteY20" fmla="*/ 2084832 h 2084832"/>
              <a:gd name="connsiteX21" fmla="*/ 4133088 w 8022336"/>
              <a:gd name="connsiteY21" fmla="*/ 1755648 h 2084832"/>
              <a:gd name="connsiteX22" fmla="*/ 3950208 w 8022336"/>
              <a:gd name="connsiteY22" fmla="*/ 2084832 h 2084832"/>
              <a:gd name="connsiteX23" fmla="*/ 1804416 w 8022336"/>
              <a:gd name="connsiteY23" fmla="*/ 2084832 h 2084832"/>
              <a:gd name="connsiteX24" fmla="*/ 1645920 w 8022336"/>
              <a:gd name="connsiteY24" fmla="*/ 1755648 h 2084832"/>
              <a:gd name="connsiteX25" fmla="*/ 1438656 w 8022336"/>
              <a:gd name="connsiteY25" fmla="*/ 2072640 h 2084832"/>
              <a:gd name="connsiteX26" fmla="*/ 512064 w 8022336"/>
              <a:gd name="connsiteY26" fmla="*/ 2084832 h 2084832"/>
              <a:gd name="connsiteX27" fmla="*/ 329184 w 8022336"/>
              <a:gd name="connsiteY27" fmla="*/ 1755648 h 2084832"/>
              <a:gd name="connsiteX28" fmla="*/ 0 w 8022336"/>
              <a:gd name="connsiteY28" fmla="*/ 1597152 h 2084832"/>
              <a:gd name="connsiteX29" fmla="*/ 0 w 8022336"/>
              <a:gd name="connsiteY29" fmla="*/ 487680 h 2084832"/>
              <a:gd name="connsiteX30" fmla="*/ 316992 w 8022336"/>
              <a:gd name="connsiteY30" fmla="*/ 316992 h 2084832"/>
              <a:gd name="connsiteX0" fmla="*/ 316992 w 8022336"/>
              <a:gd name="connsiteY0" fmla="*/ 316992 h 2084832"/>
              <a:gd name="connsiteX1" fmla="*/ 512064 w 8022336"/>
              <a:gd name="connsiteY1" fmla="*/ 12192 h 2084832"/>
              <a:gd name="connsiteX2" fmla="*/ 1475232 w 8022336"/>
              <a:gd name="connsiteY2" fmla="*/ 0 h 2084832"/>
              <a:gd name="connsiteX3" fmla="*/ 1645920 w 8022336"/>
              <a:gd name="connsiteY3" fmla="*/ 329184 h 2084832"/>
              <a:gd name="connsiteX4" fmla="*/ 1804416 w 8022336"/>
              <a:gd name="connsiteY4" fmla="*/ 0 h 2084832"/>
              <a:gd name="connsiteX5" fmla="*/ 3669792 w 8022336"/>
              <a:gd name="connsiteY5" fmla="*/ 0 h 2084832"/>
              <a:gd name="connsiteX6" fmla="*/ 3916680 w 8022336"/>
              <a:gd name="connsiteY6" fmla="*/ 278384 h 2084832"/>
              <a:gd name="connsiteX7" fmla="*/ 4100576 w 8022336"/>
              <a:gd name="connsiteY7" fmla="*/ 12192 h 2084832"/>
              <a:gd name="connsiteX8" fmla="*/ 5938520 w 8022336"/>
              <a:gd name="connsiteY8" fmla="*/ 12700 h 2084832"/>
              <a:gd name="connsiteX9" fmla="*/ 6171692 w 8022336"/>
              <a:gd name="connsiteY9" fmla="*/ 316992 h 2084832"/>
              <a:gd name="connsiteX10" fmla="*/ 6341872 w 8022336"/>
              <a:gd name="connsiteY10" fmla="*/ 24892 h 2084832"/>
              <a:gd name="connsiteX11" fmla="*/ 7522464 w 8022336"/>
              <a:gd name="connsiteY11" fmla="*/ 0 h 2084832"/>
              <a:gd name="connsiteX12" fmla="*/ 7705344 w 8022336"/>
              <a:gd name="connsiteY12" fmla="*/ 329184 h 2084832"/>
              <a:gd name="connsiteX13" fmla="*/ 8022336 w 8022336"/>
              <a:gd name="connsiteY13" fmla="*/ 512064 h 2084832"/>
              <a:gd name="connsiteX14" fmla="*/ 8022336 w 8022336"/>
              <a:gd name="connsiteY14" fmla="*/ 1584960 h 2084832"/>
              <a:gd name="connsiteX15" fmla="*/ 7705344 w 8022336"/>
              <a:gd name="connsiteY15" fmla="*/ 1767840 h 2084832"/>
              <a:gd name="connsiteX16" fmla="*/ 7534656 w 8022336"/>
              <a:gd name="connsiteY16" fmla="*/ 2072640 h 2084832"/>
              <a:gd name="connsiteX17" fmla="*/ 6583680 w 8022336"/>
              <a:gd name="connsiteY17" fmla="*/ 2084832 h 2084832"/>
              <a:gd name="connsiteX18" fmla="*/ 6400800 w 8022336"/>
              <a:gd name="connsiteY18" fmla="*/ 1767840 h 2084832"/>
              <a:gd name="connsiteX19" fmla="*/ 6254496 w 8022336"/>
              <a:gd name="connsiteY19" fmla="*/ 2072640 h 2084832"/>
              <a:gd name="connsiteX20" fmla="*/ 4340352 w 8022336"/>
              <a:gd name="connsiteY20" fmla="*/ 2084832 h 2084832"/>
              <a:gd name="connsiteX21" fmla="*/ 4133088 w 8022336"/>
              <a:gd name="connsiteY21" fmla="*/ 1755648 h 2084832"/>
              <a:gd name="connsiteX22" fmla="*/ 3950208 w 8022336"/>
              <a:gd name="connsiteY22" fmla="*/ 2084832 h 2084832"/>
              <a:gd name="connsiteX23" fmla="*/ 1804416 w 8022336"/>
              <a:gd name="connsiteY23" fmla="*/ 2084832 h 2084832"/>
              <a:gd name="connsiteX24" fmla="*/ 1645920 w 8022336"/>
              <a:gd name="connsiteY24" fmla="*/ 1755648 h 2084832"/>
              <a:gd name="connsiteX25" fmla="*/ 1438656 w 8022336"/>
              <a:gd name="connsiteY25" fmla="*/ 2072640 h 2084832"/>
              <a:gd name="connsiteX26" fmla="*/ 512064 w 8022336"/>
              <a:gd name="connsiteY26" fmla="*/ 2084832 h 2084832"/>
              <a:gd name="connsiteX27" fmla="*/ 329184 w 8022336"/>
              <a:gd name="connsiteY27" fmla="*/ 1755648 h 2084832"/>
              <a:gd name="connsiteX28" fmla="*/ 0 w 8022336"/>
              <a:gd name="connsiteY28" fmla="*/ 1597152 h 2084832"/>
              <a:gd name="connsiteX29" fmla="*/ 0 w 8022336"/>
              <a:gd name="connsiteY29" fmla="*/ 487680 h 2084832"/>
              <a:gd name="connsiteX30" fmla="*/ 316992 w 8022336"/>
              <a:gd name="connsiteY30" fmla="*/ 316992 h 2084832"/>
              <a:gd name="connsiteX0" fmla="*/ 316992 w 8022336"/>
              <a:gd name="connsiteY0" fmla="*/ 316992 h 2084832"/>
              <a:gd name="connsiteX1" fmla="*/ 512064 w 8022336"/>
              <a:gd name="connsiteY1" fmla="*/ 12192 h 2084832"/>
              <a:gd name="connsiteX2" fmla="*/ 1475232 w 8022336"/>
              <a:gd name="connsiteY2" fmla="*/ 0 h 2084832"/>
              <a:gd name="connsiteX3" fmla="*/ 1645920 w 8022336"/>
              <a:gd name="connsiteY3" fmla="*/ 329184 h 2084832"/>
              <a:gd name="connsiteX4" fmla="*/ 1804416 w 8022336"/>
              <a:gd name="connsiteY4" fmla="*/ 0 h 2084832"/>
              <a:gd name="connsiteX5" fmla="*/ 3669792 w 8022336"/>
              <a:gd name="connsiteY5" fmla="*/ 0 h 2084832"/>
              <a:gd name="connsiteX6" fmla="*/ 3916680 w 8022336"/>
              <a:gd name="connsiteY6" fmla="*/ 278384 h 2084832"/>
              <a:gd name="connsiteX7" fmla="*/ 4100576 w 8022336"/>
              <a:gd name="connsiteY7" fmla="*/ 12192 h 2084832"/>
              <a:gd name="connsiteX8" fmla="*/ 5938520 w 8022336"/>
              <a:gd name="connsiteY8" fmla="*/ 12700 h 2084832"/>
              <a:gd name="connsiteX9" fmla="*/ 6171692 w 8022336"/>
              <a:gd name="connsiteY9" fmla="*/ 316992 h 2084832"/>
              <a:gd name="connsiteX10" fmla="*/ 6341872 w 8022336"/>
              <a:gd name="connsiteY10" fmla="*/ 24892 h 2084832"/>
              <a:gd name="connsiteX11" fmla="*/ 7522464 w 8022336"/>
              <a:gd name="connsiteY11" fmla="*/ 0 h 2084832"/>
              <a:gd name="connsiteX12" fmla="*/ 7464044 w 8022336"/>
              <a:gd name="connsiteY12" fmla="*/ 278384 h 2084832"/>
              <a:gd name="connsiteX13" fmla="*/ 8022336 w 8022336"/>
              <a:gd name="connsiteY13" fmla="*/ 512064 h 2084832"/>
              <a:gd name="connsiteX14" fmla="*/ 8022336 w 8022336"/>
              <a:gd name="connsiteY14" fmla="*/ 1584960 h 2084832"/>
              <a:gd name="connsiteX15" fmla="*/ 7705344 w 8022336"/>
              <a:gd name="connsiteY15" fmla="*/ 1767840 h 2084832"/>
              <a:gd name="connsiteX16" fmla="*/ 7534656 w 8022336"/>
              <a:gd name="connsiteY16" fmla="*/ 2072640 h 2084832"/>
              <a:gd name="connsiteX17" fmla="*/ 6583680 w 8022336"/>
              <a:gd name="connsiteY17" fmla="*/ 2084832 h 2084832"/>
              <a:gd name="connsiteX18" fmla="*/ 6400800 w 8022336"/>
              <a:gd name="connsiteY18" fmla="*/ 1767840 h 2084832"/>
              <a:gd name="connsiteX19" fmla="*/ 6254496 w 8022336"/>
              <a:gd name="connsiteY19" fmla="*/ 2072640 h 2084832"/>
              <a:gd name="connsiteX20" fmla="*/ 4340352 w 8022336"/>
              <a:gd name="connsiteY20" fmla="*/ 2084832 h 2084832"/>
              <a:gd name="connsiteX21" fmla="*/ 4133088 w 8022336"/>
              <a:gd name="connsiteY21" fmla="*/ 1755648 h 2084832"/>
              <a:gd name="connsiteX22" fmla="*/ 3950208 w 8022336"/>
              <a:gd name="connsiteY22" fmla="*/ 2084832 h 2084832"/>
              <a:gd name="connsiteX23" fmla="*/ 1804416 w 8022336"/>
              <a:gd name="connsiteY23" fmla="*/ 2084832 h 2084832"/>
              <a:gd name="connsiteX24" fmla="*/ 1645920 w 8022336"/>
              <a:gd name="connsiteY24" fmla="*/ 1755648 h 2084832"/>
              <a:gd name="connsiteX25" fmla="*/ 1438656 w 8022336"/>
              <a:gd name="connsiteY25" fmla="*/ 2072640 h 2084832"/>
              <a:gd name="connsiteX26" fmla="*/ 512064 w 8022336"/>
              <a:gd name="connsiteY26" fmla="*/ 2084832 h 2084832"/>
              <a:gd name="connsiteX27" fmla="*/ 329184 w 8022336"/>
              <a:gd name="connsiteY27" fmla="*/ 1755648 h 2084832"/>
              <a:gd name="connsiteX28" fmla="*/ 0 w 8022336"/>
              <a:gd name="connsiteY28" fmla="*/ 1597152 h 2084832"/>
              <a:gd name="connsiteX29" fmla="*/ 0 w 8022336"/>
              <a:gd name="connsiteY29" fmla="*/ 487680 h 2084832"/>
              <a:gd name="connsiteX30" fmla="*/ 316992 w 8022336"/>
              <a:gd name="connsiteY30" fmla="*/ 316992 h 2084832"/>
              <a:gd name="connsiteX0" fmla="*/ 316992 w 8022336"/>
              <a:gd name="connsiteY0" fmla="*/ 316992 h 2084832"/>
              <a:gd name="connsiteX1" fmla="*/ 512064 w 8022336"/>
              <a:gd name="connsiteY1" fmla="*/ 12192 h 2084832"/>
              <a:gd name="connsiteX2" fmla="*/ 1475232 w 8022336"/>
              <a:gd name="connsiteY2" fmla="*/ 0 h 2084832"/>
              <a:gd name="connsiteX3" fmla="*/ 1645920 w 8022336"/>
              <a:gd name="connsiteY3" fmla="*/ 329184 h 2084832"/>
              <a:gd name="connsiteX4" fmla="*/ 1804416 w 8022336"/>
              <a:gd name="connsiteY4" fmla="*/ 0 h 2084832"/>
              <a:gd name="connsiteX5" fmla="*/ 3669792 w 8022336"/>
              <a:gd name="connsiteY5" fmla="*/ 0 h 2084832"/>
              <a:gd name="connsiteX6" fmla="*/ 3916680 w 8022336"/>
              <a:gd name="connsiteY6" fmla="*/ 278384 h 2084832"/>
              <a:gd name="connsiteX7" fmla="*/ 4100576 w 8022336"/>
              <a:gd name="connsiteY7" fmla="*/ 12192 h 2084832"/>
              <a:gd name="connsiteX8" fmla="*/ 5938520 w 8022336"/>
              <a:gd name="connsiteY8" fmla="*/ 12700 h 2084832"/>
              <a:gd name="connsiteX9" fmla="*/ 6171692 w 8022336"/>
              <a:gd name="connsiteY9" fmla="*/ 316992 h 2084832"/>
              <a:gd name="connsiteX10" fmla="*/ 6341872 w 8022336"/>
              <a:gd name="connsiteY10" fmla="*/ 24892 h 2084832"/>
              <a:gd name="connsiteX11" fmla="*/ 7293864 w 8022336"/>
              <a:gd name="connsiteY11" fmla="*/ 0 h 2084832"/>
              <a:gd name="connsiteX12" fmla="*/ 7464044 w 8022336"/>
              <a:gd name="connsiteY12" fmla="*/ 278384 h 2084832"/>
              <a:gd name="connsiteX13" fmla="*/ 8022336 w 8022336"/>
              <a:gd name="connsiteY13" fmla="*/ 512064 h 2084832"/>
              <a:gd name="connsiteX14" fmla="*/ 8022336 w 8022336"/>
              <a:gd name="connsiteY14" fmla="*/ 1584960 h 2084832"/>
              <a:gd name="connsiteX15" fmla="*/ 7705344 w 8022336"/>
              <a:gd name="connsiteY15" fmla="*/ 1767840 h 2084832"/>
              <a:gd name="connsiteX16" fmla="*/ 7534656 w 8022336"/>
              <a:gd name="connsiteY16" fmla="*/ 2072640 h 2084832"/>
              <a:gd name="connsiteX17" fmla="*/ 6583680 w 8022336"/>
              <a:gd name="connsiteY17" fmla="*/ 2084832 h 2084832"/>
              <a:gd name="connsiteX18" fmla="*/ 6400800 w 8022336"/>
              <a:gd name="connsiteY18" fmla="*/ 1767840 h 2084832"/>
              <a:gd name="connsiteX19" fmla="*/ 6254496 w 8022336"/>
              <a:gd name="connsiteY19" fmla="*/ 2072640 h 2084832"/>
              <a:gd name="connsiteX20" fmla="*/ 4340352 w 8022336"/>
              <a:gd name="connsiteY20" fmla="*/ 2084832 h 2084832"/>
              <a:gd name="connsiteX21" fmla="*/ 4133088 w 8022336"/>
              <a:gd name="connsiteY21" fmla="*/ 1755648 h 2084832"/>
              <a:gd name="connsiteX22" fmla="*/ 3950208 w 8022336"/>
              <a:gd name="connsiteY22" fmla="*/ 2084832 h 2084832"/>
              <a:gd name="connsiteX23" fmla="*/ 1804416 w 8022336"/>
              <a:gd name="connsiteY23" fmla="*/ 2084832 h 2084832"/>
              <a:gd name="connsiteX24" fmla="*/ 1645920 w 8022336"/>
              <a:gd name="connsiteY24" fmla="*/ 1755648 h 2084832"/>
              <a:gd name="connsiteX25" fmla="*/ 1438656 w 8022336"/>
              <a:gd name="connsiteY25" fmla="*/ 2072640 h 2084832"/>
              <a:gd name="connsiteX26" fmla="*/ 512064 w 8022336"/>
              <a:gd name="connsiteY26" fmla="*/ 2084832 h 2084832"/>
              <a:gd name="connsiteX27" fmla="*/ 329184 w 8022336"/>
              <a:gd name="connsiteY27" fmla="*/ 1755648 h 2084832"/>
              <a:gd name="connsiteX28" fmla="*/ 0 w 8022336"/>
              <a:gd name="connsiteY28" fmla="*/ 1597152 h 2084832"/>
              <a:gd name="connsiteX29" fmla="*/ 0 w 8022336"/>
              <a:gd name="connsiteY29" fmla="*/ 487680 h 2084832"/>
              <a:gd name="connsiteX30" fmla="*/ 316992 w 8022336"/>
              <a:gd name="connsiteY30" fmla="*/ 316992 h 2084832"/>
              <a:gd name="connsiteX0" fmla="*/ 316992 w 8022336"/>
              <a:gd name="connsiteY0" fmla="*/ 316992 h 2110740"/>
              <a:gd name="connsiteX1" fmla="*/ 512064 w 8022336"/>
              <a:gd name="connsiteY1" fmla="*/ 12192 h 2110740"/>
              <a:gd name="connsiteX2" fmla="*/ 1475232 w 8022336"/>
              <a:gd name="connsiteY2" fmla="*/ 0 h 2110740"/>
              <a:gd name="connsiteX3" fmla="*/ 1645920 w 8022336"/>
              <a:gd name="connsiteY3" fmla="*/ 329184 h 2110740"/>
              <a:gd name="connsiteX4" fmla="*/ 1804416 w 8022336"/>
              <a:gd name="connsiteY4" fmla="*/ 0 h 2110740"/>
              <a:gd name="connsiteX5" fmla="*/ 3669792 w 8022336"/>
              <a:gd name="connsiteY5" fmla="*/ 0 h 2110740"/>
              <a:gd name="connsiteX6" fmla="*/ 3916680 w 8022336"/>
              <a:gd name="connsiteY6" fmla="*/ 278384 h 2110740"/>
              <a:gd name="connsiteX7" fmla="*/ 4100576 w 8022336"/>
              <a:gd name="connsiteY7" fmla="*/ 12192 h 2110740"/>
              <a:gd name="connsiteX8" fmla="*/ 5938520 w 8022336"/>
              <a:gd name="connsiteY8" fmla="*/ 12700 h 2110740"/>
              <a:gd name="connsiteX9" fmla="*/ 6171692 w 8022336"/>
              <a:gd name="connsiteY9" fmla="*/ 316992 h 2110740"/>
              <a:gd name="connsiteX10" fmla="*/ 6341872 w 8022336"/>
              <a:gd name="connsiteY10" fmla="*/ 24892 h 2110740"/>
              <a:gd name="connsiteX11" fmla="*/ 7293864 w 8022336"/>
              <a:gd name="connsiteY11" fmla="*/ 0 h 2110740"/>
              <a:gd name="connsiteX12" fmla="*/ 7464044 w 8022336"/>
              <a:gd name="connsiteY12" fmla="*/ 278384 h 2110740"/>
              <a:gd name="connsiteX13" fmla="*/ 8022336 w 8022336"/>
              <a:gd name="connsiteY13" fmla="*/ 512064 h 2110740"/>
              <a:gd name="connsiteX14" fmla="*/ 8022336 w 8022336"/>
              <a:gd name="connsiteY14" fmla="*/ 1584960 h 2110740"/>
              <a:gd name="connsiteX15" fmla="*/ 7705344 w 8022336"/>
              <a:gd name="connsiteY15" fmla="*/ 1767840 h 2110740"/>
              <a:gd name="connsiteX16" fmla="*/ 7382256 w 8022336"/>
              <a:gd name="connsiteY16" fmla="*/ 2110740 h 2110740"/>
              <a:gd name="connsiteX17" fmla="*/ 6583680 w 8022336"/>
              <a:gd name="connsiteY17" fmla="*/ 2084832 h 2110740"/>
              <a:gd name="connsiteX18" fmla="*/ 6400800 w 8022336"/>
              <a:gd name="connsiteY18" fmla="*/ 1767840 h 2110740"/>
              <a:gd name="connsiteX19" fmla="*/ 6254496 w 8022336"/>
              <a:gd name="connsiteY19" fmla="*/ 2072640 h 2110740"/>
              <a:gd name="connsiteX20" fmla="*/ 4340352 w 8022336"/>
              <a:gd name="connsiteY20" fmla="*/ 2084832 h 2110740"/>
              <a:gd name="connsiteX21" fmla="*/ 4133088 w 8022336"/>
              <a:gd name="connsiteY21" fmla="*/ 1755648 h 2110740"/>
              <a:gd name="connsiteX22" fmla="*/ 3950208 w 8022336"/>
              <a:gd name="connsiteY22" fmla="*/ 2084832 h 2110740"/>
              <a:gd name="connsiteX23" fmla="*/ 1804416 w 8022336"/>
              <a:gd name="connsiteY23" fmla="*/ 2084832 h 2110740"/>
              <a:gd name="connsiteX24" fmla="*/ 1645920 w 8022336"/>
              <a:gd name="connsiteY24" fmla="*/ 1755648 h 2110740"/>
              <a:gd name="connsiteX25" fmla="*/ 1438656 w 8022336"/>
              <a:gd name="connsiteY25" fmla="*/ 2072640 h 2110740"/>
              <a:gd name="connsiteX26" fmla="*/ 512064 w 8022336"/>
              <a:gd name="connsiteY26" fmla="*/ 2084832 h 2110740"/>
              <a:gd name="connsiteX27" fmla="*/ 329184 w 8022336"/>
              <a:gd name="connsiteY27" fmla="*/ 1755648 h 2110740"/>
              <a:gd name="connsiteX28" fmla="*/ 0 w 8022336"/>
              <a:gd name="connsiteY28" fmla="*/ 1597152 h 2110740"/>
              <a:gd name="connsiteX29" fmla="*/ 0 w 8022336"/>
              <a:gd name="connsiteY29" fmla="*/ 487680 h 2110740"/>
              <a:gd name="connsiteX30" fmla="*/ 316992 w 8022336"/>
              <a:gd name="connsiteY30" fmla="*/ 316992 h 2110740"/>
              <a:gd name="connsiteX0" fmla="*/ 316992 w 8022336"/>
              <a:gd name="connsiteY0" fmla="*/ 316992 h 2110740"/>
              <a:gd name="connsiteX1" fmla="*/ 512064 w 8022336"/>
              <a:gd name="connsiteY1" fmla="*/ 12192 h 2110740"/>
              <a:gd name="connsiteX2" fmla="*/ 1475232 w 8022336"/>
              <a:gd name="connsiteY2" fmla="*/ 0 h 2110740"/>
              <a:gd name="connsiteX3" fmla="*/ 1645920 w 8022336"/>
              <a:gd name="connsiteY3" fmla="*/ 329184 h 2110740"/>
              <a:gd name="connsiteX4" fmla="*/ 1804416 w 8022336"/>
              <a:gd name="connsiteY4" fmla="*/ 0 h 2110740"/>
              <a:gd name="connsiteX5" fmla="*/ 3669792 w 8022336"/>
              <a:gd name="connsiteY5" fmla="*/ 0 h 2110740"/>
              <a:gd name="connsiteX6" fmla="*/ 3916680 w 8022336"/>
              <a:gd name="connsiteY6" fmla="*/ 278384 h 2110740"/>
              <a:gd name="connsiteX7" fmla="*/ 4100576 w 8022336"/>
              <a:gd name="connsiteY7" fmla="*/ 12192 h 2110740"/>
              <a:gd name="connsiteX8" fmla="*/ 5938520 w 8022336"/>
              <a:gd name="connsiteY8" fmla="*/ 12700 h 2110740"/>
              <a:gd name="connsiteX9" fmla="*/ 6171692 w 8022336"/>
              <a:gd name="connsiteY9" fmla="*/ 316992 h 2110740"/>
              <a:gd name="connsiteX10" fmla="*/ 6341872 w 8022336"/>
              <a:gd name="connsiteY10" fmla="*/ 24892 h 2110740"/>
              <a:gd name="connsiteX11" fmla="*/ 7293864 w 8022336"/>
              <a:gd name="connsiteY11" fmla="*/ 0 h 2110740"/>
              <a:gd name="connsiteX12" fmla="*/ 7464044 w 8022336"/>
              <a:gd name="connsiteY12" fmla="*/ 278384 h 2110740"/>
              <a:gd name="connsiteX13" fmla="*/ 8022336 w 8022336"/>
              <a:gd name="connsiteY13" fmla="*/ 512064 h 2110740"/>
              <a:gd name="connsiteX14" fmla="*/ 8022336 w 8022336"/>
              <a:gd name="connsiteY14" fmla="*/ 1584960 h 2110740"/>
              <a:gd name="connsiteX15" fmla="*/ 7489444 w 8022336"/>
              <a:gd name="connsiteY15" fmla="*/ 1793240 h 2110740"/>
              <a:gd name="connsiteX16" fmla="*/ 7382256 w 8022336"/>
              <a:gd name="connsiteY16" fmla="*/ 2110740 h 2110740"/>
              <a:gd name="connsiteX17" fmla="*/ 6583680 w 8022336"/>
              <a:gd name="connsiteY17" fmla="*/ 2084832 h 2110740"/>
              <a:gd name="connsiteX18" fmla="*/ 6400800 w 8022336"/>
              <a:gd name="connsiteY18" fmla="*/ 1767840 h 2110740"/>
              <a:gd name="connsiteX19" fmla="*/ 6254496 w 8022336"/>
              <a:gd name="connsiteY19" fmla="*/ 2072640 h 2110740"/>
              <a:gd name="connsiteX20" fmla="*/ 4340352 w 8022336"/>
              <a:gd name="connsiteY20" fmla="*/ 2084832 h 2110740"/>
              <a:gd name="connsiteX21" fmla="*/ 4133088 w 8022336"/>
              <a:gd name="connsiteY21" fmla="*/ 1755648 h 2110740"/>
              <a:gd name="connsiteX22" fmla="*/ 3950208 w 8022336"/>
              <a:gd name="connsiteY22" fmla="*/ 2084832 h 2110740"/>
              <a:gd name="connsiteX23" fmla="*/ 1804416 w 8022336"/>
              <a:gd name="connsiteY23" fmla="*/ 2084832 h 2110740"/>
              <a:gd name="connsiteX24" fmla="*/ 1645920 w 8022336"/>
              <a:gd name="connsiteY24" fmla="*/ 1755648 h 2110740"/>
              <a:gd name="connsiteX25" fmla="*/ 1438656 w 8022336"/>
              <a:gd name="connsiteY25" fmla="*/ 2072640 h 2110740"/>
              <a:gd name="connsiteX26" fmla="*/ 512064 w 8022336"/>
              <a:gd name="connsiteY26" fmla="*/ 2084832 h 2110740"/>
              <a:gd name="connsiteX27" fmla="*/ 329184 w 8022336"/>
              <a:gd name="connsiteY27" fmla="*/ 1755648 h 2110740"/>
              <a:gd name="connsiteX28" fmla="*/ 0 w 8022336"/>
              <a:gd name="connsiteY28" fmla="*/ 1597152 h 2110740"/>
              <a:gd name="connsiteX29" fmla="*/ 0 w 8022336"/>
              <a:gd name="connsiteY29" fmla="*/ 487680 h 2110740"/>
              <a:gd name="connsiteX30" fmla="*/ 316992 w 8022336"/>
              <a:gd name="connsiteY30" fmla="*/ 316992 h 2110740"/>
              <a:gd name="connsiteX0" fmla="*/ 316992 w 8022336"/>
              <a:gd name="connsiteY0" fmla="*/ 316992 h 2110740"/>
              <a:gd name="connsiteX1" fmla="*/ 512064 w 8022336"/>
              <a:gd name="connsiteY1" fmla="*/ 12192 h 2110740"/>
              <a:gd name="connsiteX2" fmla="*/ 1475232 w 8022336"/>
              <a:gd name="connsiteY2" fmla="*/ 0 h 2110740"/>
              <a:gd name="connsiteX3" fmla="*/ 1645920 w 8022336"/>
              <a:gd name="connsiteY3" fmla="*/ 329184 h 2110740"/>
              <a:gd name="connsiteX4" fmla="*/ 1804416 w 8022336"/>
              <a:gd name="connsiteY4" fmla="*/ 0 h 2110740"/>
              <a:gd name="connsiteX5" fmla="*/ 3669792 w 8022336"/>
              <a:gd name="connsiteY5" fmla="*/ 0 h 2110740"/>
              <a:gd name="connsiteX6" fmla="*/ 3916680 w 8022336"/>
              <a:gd name="connsiteY6" fmla="*/ 278384 h 2110740"/>
              <a:gd name="connsiteX7" fmla="*/ 4100576 w 8022336"/>
              <a:gd name="connsiteY7" fmla="*/ 12192 h 2110740"/>
              <a:gd name="connsiteX8" fmla="*/ 5938520 w 8022336"/>
              <a:gd name="connsiteY8" fmla="*/ 12700 h 2110740"/>
              <a:gd name="connsiteX9" fmla="*/ 6171692 w 8022336"/>
              <a:gd name="connsiteY9" fmla="*/ 316992 h 2110740"/>
              <a:gd name="connsiteX10" fmla="*/ 6341872 w 8022336"/>
              <a:gd name="connsiteY10" fmla="*/ 24892 h 2110740"/>
              <a:gd name="connsiteX11" fmla="*/ 7293864 w 8022336"/>
              <a:gd name="connsiteY11" fmla="*/ 0 h 2110740"/>
              <a:gd name="connsiteX12" fmla="*/ 7464044 w 8022336"/>
              <a:gd name="connsiteY12" fmla="*/ 278384 h 2110740"/>
              <a:gd name="connsiteX13" fmla="*/ 8022336 w 8022336"/>
              <a:gd name="connsiteY13" fmla="*/ 512064 h 2110740"/>
              <a:gd name="connsiteX14" fmla="*/ 7831836 w 8022336"/>
              <a:gd name="connsiteY14" fmla="*/ 1610360 h 2110740"/>
              <a:gd name="connsiteX15" fmla="*/ 7489444 w 8022336"/>
              <a:gd name="connsiteY15" fmla="*/ 1793240 h 2110740"/>
              <a:gd name="connsiteX16" fmla="*/ 7382256 w 8022336"/>
              <a:gd name="connsiteY16" fmla="*/ 2110740 h 2110740"/>
              <a:gd name="connsiteX17" fmla="*/ 6583680 w 8022336"/>
              <a:gd name="connsiteY17" fmla="*/ 2084832 h 2110740"/>
              <a:gd name="connsiteX18" fmla="*/ 6400800 w 8022336"/>
              <a:gd name="connsiteY18" fmla="*/ 1767840 h 2110740"/>
              <a:gd name="connsiteX19" fmla="*/ 6254496 w 8022336"/>
              <a:gd name="connsiteY19" fmla="*/ 2072640 h 2110740"/>
              <a:gd name="connsiteX20" fmla="*/ 4340352 w 8022336"/>
              <a:gd name="connsiteY20" fmla="*/ 2084832 h 2110740"/>
              <a:gd name="connsiteX21" fmla="*/ 4133088 w 8022336"/>
              <a:gd name="connsiteY21" fmla="*/ 1755648 h 2110740"/>
              <a:gd name="connsiteX22" fmla="*/ 3950208 w 8022336"/>
              <a:gd name="connsiteY22" fmla="*/ 2084832 h 2110740"/>
              <a:gd name="connsiteX23" fmla="*/ 1804416 w 8022336"/>
              <a:gd name="connsiteY23" fmla="*/ 2084832 h 2110740"/>
              <a:gd name="connsiteX24" fmla="*/ 1645920 w 8022336"/>
              <a:gd name="connsiteY24" fmla="*/ 1755648 h 2110740"/>
              <a:gd name="connsiteX25" fmla="*/ 1438656 w 8022336"/>
              <a:gd name="connsiteY25" fmla="*/ 2072640 h 2110740"/>
              <a:gd name="connsiteX26" fmla="*/ 512064 w 8022336"/>
              <a:gd name="connsiteY26" fmla="*/ 2084832 h 2110740"/>
              <a:gd name="connsiteX27" fmla="*/ 329184 w 8022336"/>
              <a:gd name="connsiteY27" fmla="*/ 1755648 h 2110740"/>
              <a:gd name="connsiteX28" fmla="*/ 0 w 8022336"/>
              <a:gd name="connsiteY28" fmla="*/ 1597152 h 2110740"/>
              <a:gd name="connsiteX29" fmla="*/ 0 w 8022336"/>
              <a:gd name="connsiteY29" fmla="*/ 487680 h 2110740"/>
              <a:gd name="connsiteX30" fmla="*/ 316992 w 80223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31836 w 7831836"/>
              <a:gd name="connsiteY13" fmla="*/ 499364 h 2110740"/>
              <a:gd name="connsiteX14" fmla="*/ 7831836 w 7831836"/>
              <a:gd name="connsiteY14" fmla="*/ 1610360 h 2110740"/>
              <a:gd name="connsiteX15" fmla="*/ 7489444 w 7831836"/>
              <a:gd name="connsiteY15" fmla="*/ 1793240 h 2110740"/>
              <a:gd name="connsiteX16" fmla="*/ 7382256 w 7831836"/>
              <a:gd name="connsiteY16" fmla="*/ 2110740 h 2110740"/>
              <a:gd name="connsiteX17" fmla="*/ 6583680 w 7831836"/>
              <a:gd name="connsiteY17" fmla="*/ 2084832 h 2110740"/>
              <a:gd name="connsiteX18" fmla="*/ 6400800 w 7831836"/>
              <a:gd name="connsiteY18" fmla="*/ 1767840 h 2110740"/>
              <a:gd name="connsiteX19" fmla="*/ 6254496 w 7831836"/>
              <a:gd name="connsiteY19" fmla="*/ 2072640 h 2110740"/>
              <a:gd name="connsiteX20" fmla="*/ 4340352 w 7831836"/>
              <a:gd name="connsiteY20" fmla="*/ 2084832 h 2110740"/>
              <a:gd name="connsiteX21" fmla="*/ 4133088 w 7831836"/>
              <a:gd name="connsiteY21" fmla="*/ 1755648 h 2110740"/>
              <a:gd name="connsiteX22" fmla="*/ 3950208 w 7831836"/>
              <a:gd name="connsiteY22" fmla="*/ 20848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610360 h 2110740"/>
              <a:gd name="connsiteX15" fmla="*/ 7489444 w 7831836"/>
              <a:gd name="connsiteY15" fmla="*/ 1793240 h 2110740"/>
              <a:gd name="connsiteX16" fmla="*/ 7382256 w 7831836"/>
              <a:gd name="connsiteY16" fmla="*/ 2110740 h 2110740"/>
              <a:gd name="connsiteX17" fmla="*/ 6583680 w 7831836"/>
              <a:gd name="connsiteY17" fmla="*/ 2084832 h 2110740"/>
              <a:gd name="connsiteX18" fmla="*/ 6400800 w 7831836"/>
              <a:gd name="connsiteY18" fmla="*/ 1767840 h 2110740"/>
              <a:gd name="connsiteX19" fmla="*/ 6254496 w 7831836"/>
              <a:gd name="connsiteY19" fmla="*/ 2072640 h 2110740"/>
              <a:gd name="connsiteX20" fmla="*/ 4340352 w 7831836"/>
              <a:gd name="connsiteY20" fmla="*/ 2084832 h 2110740"/>
              <a:gd name="connsiteX21" fmla="*/ 4133088 w 7831836"/>
              <a:gd name="connsiteY21" fmla="*/ 1755648 h 2110740"/>
              <a:gd name="connsiteX22" fmla="*/ 3950208 w 7831836"/>
              <a:gd name="connsiteY22" fmla="*/ 20848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382256 w 7831836"/>
              <a:gd name="connsiteY16" fmla="*/ 2110740 h 2110740"/>
              <a:gd name="connsiteX17" fmla="*/ 6583680 w 7831836"/>
              <a:gd name="connsiteY17" fmla="*/ 2084832 h 2110740"/>
              <a:gd name="connsiteX18" fmla="*/ 6400800 w 7831836"/>
              <a:gd name="connsiteY18" fmla="*/ 1767840 h 2110740"/>
              <a:gd name="connsiteX19" fmla="*/ 6254496 w 7831836"/>
              <a:gd name="connsiteY19" fmla="*/ 2072640 h 2110740"/>
              <a:gd name="connsiteX20" fmla="*/ 4340352 w 7831836"/>
              <a:gd name="connsiteY20" fmla="*/ 2084832 h 2110740"/>
              <a:gd name="connsiteX21" fmla="*/ 4133088 w 7831836"/>
              <a:gd name="connsiteY21" fmla="*/ 1755648 h 2110740"/>
              <a:gd name="connsiteX22" fmla="*/ 3950208 w 7831836"/>
              <a:gd name="connsiteY22" fmla="*/ 20848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382256 w 7831836"/>
              <a:gd name="connsiteY16" fmla="*/ 2110740 h 2110740"/>
              <a:gd name="connsiteX17" fmla="*/ 6583680 w 7831836"/>
              <a:gd name="connsiteY17" fmla="*/ 2110232 h 2110740"/>
              <a:gd name="connsiteX18" fmla="*/ 6400800 w 7831836"/>
              <a:gd name="connsiteY18" fmla="*/ 1767840 h 2110740"/>
              <a:gd name="connsiteX19" fmla="*/ 6254496 w 7831836"/>
              <a:gd name="connsiteY19" fmla="*/ 2072640 h 2110740"/>
              <a:gd name="connsiteX20" fmla="*/ 4340352 w 7831836"/>
              <a:gd name="connsiteY20" fmla="*/ 2084832 h 2110740"/>
              <a:gd name="connsiteX21" fmla="*/ 4133088 w 7831836"/>
              <a:gd name="connsiteY21" fmla="*/ 1755648 h 2110740"/>
              <a:gd name="connsiteX22" fmla="*/ 3950208 w 7831836"/>
              <a:gd name="connsiteY22" fmla="*/ 20848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382256 w 7831836"/>
              <a:gd name="connsiteY16" fmla="*/ 2110740 h 2110740"/>
              <a:gd name="connsiteX17" fmla="*/ 6583680 w 7831836"/>
              <a:gd name="connsiteY17" fmla="*/ 2110232 h 2110740"/>
              <a:gd name="connsiteX18" fmla="*/ 6159500 w 7831836"/>
              <a:gd name="connsiteY18" fmla="*/ 1805940 h 2110740"/>
              <a:gd name="connsiteX19" fmla="*/ 6254496 w 7831836"/>
              <a:gd name="connsiteY19" fmla="*/ 2072640 h 2110740"/>
              <a:gd name="connsiteX20" fmla="*/ 4340352 w 7831836"/>
              <a:gd name="connsiteY20" fmla="*/ 2084832 h 2110740"/>
              <a:gd name="connsiteX21" fmla="*/ 4133088 w 7831836"/>
              <a:gd name="connsiteY21" fmla="*/ 1755648 h 2110740"/>
              <a:gd name="connsiteX22" fmla="*/ 3950208 w 7831836"/>
              <a:gd name="connsiteY22" fmla="*/ 20848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23440"/>
              <a:gd name="connsiteX1" fmla="*/ 512064 w 7831836"/>
              <a:gd name="connsiteY1" fmla="*/ 12192 h 2123440"/>
              <a:gd name="connsiteX2" fmla="*/ 1475232 w 7831836"/>
              <a:gd name="connsiteY2" fmla="*/ 0 h 2123440"/>
              <a:gd name="connsiteX3" fmla="*/ 1645920 w 7831836"/>
              <a:gd name="connsiteY3" fmla="*/ 329184 h 2123440"/>
              <a:gd name="connsiteX4" fmla="*/ 1804416 w 7831836"/>
              <a:gd name="connsiteY4" fmla="*/ 0 h 2123440"/>
              <a:gd name="connsiteX5" fmla="*/ 3669792 w 7831836"/>
              <a:gd name="connsiteY5" fmla="*/ 0 h 2123440"/>
              <a:gd name="connsiteX6" fmla="*/ 3916680 w 7831836"/>
              <a:gd name="connsiteY6" fmla="*/ 278384 h 2123440"/>
              <a:gd name="connsiteX7" fmla="*/ 4100576 w 7831836"/>
              <a:gd name="connsiteY7" fmla="*/ 12192 h 2123440"/>
              <a:gd name="connsiteX8" fmla="*/ 5938520 w 7831836"/>
              <a:gd name="connsiteY8" fmla="*/ 12700 h 2123440"/>
              <a:gd name="connsiteX9" fmla="*/ 6171692 w 7831836"/>
              <a:gd name="connsiteY9" fmla="*/ 316992 h 2123440"/>
              <a:gd name="connsiteX10" fmla="*/ 6341872 w 7831836"/>
              <a:gd name="connsiteY10" fmla="*/ 24892 h 2123440"/>
              <a:gd name="connsiteX11" fmla="*/ 7293864 w 7831836"/>
              <a:gd name="connsiteY11" fmla="*/ 0 h 2123440"/>
              <a:gd name="connsiteX12" fmla="*/ 7464044 w 7831836"/>
              <a:gd name="connsiteY12" fmla="*/ 278384 h 2123440"/>
              <a:gd name="connsiteX13" fmla="*/ 7819136 w 7831836"/>
              <a:gd name="connsiteY13" fmla="*/ 448564 h 2123440"/>
              <a:gd name="connsiteX14" fmla="*/ 7831836 w 7831836"/>
              <a:gd name="connsiteY14" fmla="*/ 1559560 h 2123440"/>
              <a:gd name="connsiteX15" fmla="*/ 7489444 w 7831836"/>
              <a:gd name="connsiteY15" fmla="*/ 1793240 h 2123440"/>
              <a:gd name="connsiteX16" fmla="*/ 7382256 w 7831836"/>
              <a:gd name="connsiteY16" fmla="*/ 2110740 h 2123440"/>
              <a:gd name="connsiteX17" fmla="*/ 6583680 w 7831836"/>
              <a:gd name="connsiteY17" fmla="*/ 2110232 h 2123440"/>
              <a:gd name="connsiteX18" fmla="*/ 6159500 w 7831836"/>
              <a:gd name="connsiteY18" fmla="*/ 1805940 h 2123440"/>
              <a:gd name="connsiteX19" fmla="*/ 6076696 w 7831836"/>
              <a:gd name="connsiteY19" fmla="*/ 2123440 h 2123440"/>
              <a:gd name="connsiteX20" fmla="*/ 4340352 w 7831836"/>
              <a:gd name="connsiteY20" fmla="*/ 2084832 h 2123440"/>
              <a:gd name="connsiteX21" fmla="*/ 4133088 w 7831836"/>
              <a:gd name="connsiteY21" fmla="*/ 1755648 h 2123440"/>
              <a:gd name="connsiteX22" fmla="*/ 3950208 w 7831836"/>
              <a:gd name="connsiteY22" fmla="*/ 2084832 h 2123440"/>
              <a:gd name="connsiteX23" fmla="*/ 1804416 w 7831836"/>
              <a:gd name="connsiteY23" fmla="*/ 2084832 h 2123440"/>
              <a:gd name="connsiteX24" fmla="*/ 1645920 w 7831836"/>
              <a:gd name="connsiteY24" fmla="*/ 1755648 h 2123440"/>
              <a:gd name="connsiteX25" fmla="*/ 1438656 w 7831836"/>
              <a:gd name="connsiteY25" fmla="*/ 2072640 h 2123440"/>
              <a:gd name="connsiteX26" fmla="*/ 512064 w 7831836"/>
              <a:gd name="connsiteY26" fmla="*/ 2084832 h 2123440"/>
              <a:gd name="connsiteX27" fmla="*/ 329184 w 7831836"/>
              <a:gd name="connsiteY27" fmla="*/ 1755648 h 2123440"/>
              <a:gd name="connsiteX28" fmla="*/ 0 w 7831836"/>
              <a:gd name="connsiteY28" fmla="*/ 1597152 h 2123440"/>
              <a:gd name="connsiteX29" fmla="*/ 0 w 7831836"/>
              <a:gd name="connsiteY29" fmla="*/ 487680 h 2123440"/>
              <a:gd name="connsiteX30" fmla="*/ 316992 w 7831836"/>
              <a:gd name="connsiteY30" fmla="*/ 316992 h 21234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382256 w 7831836"/>
              <a:gd name="connsiteY16" fmla="*/ 2110740 h 2110740"/>
              <a:gd name="connsiteX17" fmla="*/ 6583680 w 7831836"/>
              <a:gd name="connsiteY17" fmla="*/ 2110232 h 2110740"/>
              <a:gd name="connsiteX18" fmla="*/ 6159500 w 7831836"/>
              <a:gd name="connsiteY18" fmla="*/ 1805940 h 2110740"/>
              <a:gd name="connsiteX19" fmla="*/ 6013196 w 7831836"/>
              <a:gd name="connsiteY19" fmla="*/ 2110740 h 2110740"/>
              <a:gd name="connsiteX20" fmla="*/ 4340352 w 7831836"/>
              <a:gd name="connsiteY20" fmla="*/ 2084832 h 2110740"/>
              <a:gd name="connsiteX21" fmla="*/ 4133088 w 7831836"/>
              <a:gd name="connsiteY21" fmla="*/ 1755648 h 2110740"/>
              <a:gd name="connsiteX22" fmla="*/ 3950208 w 7831836"/>
              <a:gd name="connsiteY22" fmla="*/ 20848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382256 w 7831836"/>
              <a:gd name="connsiteY16" fmla="*/ 2110740 h 2110740"/>
              <a:gd name="connsiteX17" fmla="*/ 6367780 w 7831836"/>
              <a:gd name="connsiteY17" fmla="*/ 2097532 h 2110740"/>
              <a:gd name="connsiteX18" fmla="*/ 6159500 w 7831836"/>
              <a:gd name="connsiteY18" fmla="*/ 1805940 h 2110740"/>
              <a:gd name="connsiteX19" fmla="*/ 6013196 w 7831836"/>
              <a:gd name="connsiteY19" fmla="*/ 2110740 h 2110740"/>
              <a:gd name="connsiteX20" fmla="*/ 4340352 w 7831836"/>
              <a:gd name="connsiteY20" fmla="*/ 2084832 h 2110740"/>
              <a:gd name="connsiteX21" fmla="*/ 4133088 w 7831836"/>
              <a:gd name="connsiteY21" fmla="*/ 1755648 h 2110740"/>
              <a:gd name="connsiteX22" fmla="*/ 3950208 w 7831836"/>
              <a:gd name="connsiteY22" fmla="*/ 20848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35632"/>
              <a:gd name="connsiteX1" fmla="*/ 512064 w 7831836"/>
              <a:gd name="connsiteY1" fmla="*/ 12192 h 2135632"/>
              <a:gd name="connsiteX2" fmla="*/ 1475232 w 7831836"/>
              <a:gd name="connsiteY2" fmla="*/ 0 h 2135632"/>
              <a:gd name="connsiteX3" fmla="*/ 1645920 w 7831836"/>
              <a:gd name="connsiteY3" fmla="*/ 329184 h 2135632"/>
              <a:gd name="connsiteX4" fmla="*/ 1804416 w 7831836"/>
              <a:gd name="connsiteY4" fmla="*/ 0 h 2135632"/>
              <a:gd name="connsiteX5" fmla="*/ 3669792 w 7831836"/>
              <a:gd name="connsiteY5" fmla="*/ 0 h 2135632"/>
              <a:gd name="connsiteX6" fmla="*/ 3916680 w 7831836"/>
              <a:gd name="connsiteY6" fmla="*/ 278384 h 2135632"/>
              <a:gd name="connsiteX7" fmla="*/ 4100576 w 7831836"/>
              <a:gd name="connsiteY7" fmla="*/ 12192 h 2135632"/>
              <a:gd name="connsiteX8" fmla="*/ 5938520 w 7831836"/>
              <a:gd name="connsiteY8" fmla="*/ 12700 h 2135632"/>
              <a:gd name="connsiteX9" fmla="*/ 6171692 w 7831836"/>
              <a:gd name="connsiteY9" fmla="*/ 316992 h 2135632"/>
              <a:gd name="connsiteX10" fmla="*/ 6341872 w 7831836"/>
              <a:gd name="connsiteY10" fmla="*/ 24892 h 2135632"/>
              <a:gd name="connsiteX11" fmla="*/ 7293864 w 7831836"/>
              <a:gd name="connsiteY11" fmla="*/ 0 h 2135632"/>
              <a:gd name="connsiteX12" fmla="*/ 7464044 w 7831836"/>
              <a:gd name="connsiteY12" fmla="*/ 278384 h 2135632"/>
              <a:gd name="connsiteX13" fmla="*/ 7819136 w 7831836"/>
              <a:gd name="connsiteY13" fmla="*/ 448564 h 2135632"/>
              <a:gd name="connsiteX14" fmla="*/ 7831836 w 7831836"/>
              <a:gd name="connsiteY14" fmla="*/ 1559560 h 2135632"/>
              <a:gd name="connsiteX15" fmla="*/ 7489444 w 7831836"/>
              <a:gd name="connsiteY15" fmla="*/ 1793240 h 2135632"/>
              <a:gd name="connsiteX16" fmla="*/ 7382256 w 7831836"/>
              <a:gd name="connsiteY16" fmla="*/ 2110740 h 2135632"/>
              <a:gd name="connsiteX17" fmla="*/ 6393180 w 7831836"/>
              <a:gd name="connsiteY17" fmla="*/ 2135632 h 2135632"/>
              <a:gd name="connsiteX18" fmla="*/ 6159500 w 7831836"/>
              <a:gd name="connsiteY18" fmla="*/ 1805940 h 2135632"/>
              <a:gd name="connsiteX19" fmla="*/ 6013196 w 7831836"/>
              <a:gd name="connsiteY19" fmla="*/ 2110740 h 2135632"/>
              <a:gd name="connsiteX20" fmla="*/ 4340352 w 7831836"/>
              <a:gd name="connsiteY20" fmla="*/ 2084832 h 2135632"/>
              <a:gd name="connsiteX21" fmla="*/ 4133088 w 7831836"/>
              <a:gd name="connsiteY21" fmla="*/ 1755648 h 2135632"/>
              <a:gd name="connsiteX22" fmla="*/ 3950208 w 7831836"/>
              <a:gd name="connsiteY22" fmla="*/ 2084832 h 2135632"/>
              <a:gd name="connsiteX23" fmla="*/ 1804416 w 7831836"/>
              <a:gd name="connsiteY23" fmla="*/ 2084832 h 2135632"/>
              <a:gd name="connsiteX24" fmla="*/ 1645920 w 7831836"/>
              <a:gd name="connsiteY24" fmla="*/ 1755648 h 2135632"/>
              <a:gd name="connsiteX25" fmla="*/ 1438656 w 7831836"/>
              <a:gd name="connsiteY25" fmla="*/ 2072640 h 2135632"/>
              <a:gd name="connsiteX26" fmla="*/ 512064 w 7831836"/>
              <a:gd name="connsiteY26" fmla="*/ 2084832 h 2135632"/>
              <a:gd name="connsiteX27" fmla="*/ 329184 w 7831836"/>
              <a:gd name="connsiteY27" fmla="*/ 1755648 h 2135632"/>
              <a:gd name="connsiteX28" fmla="*/ 0 w 7831836"/>
              <a:gd name="connsiteY28" fmla="*/ 1597152 h 2135632"/>
              <a:gd name="connsiteX29" fmla="*/ 0 w 7831836"/>
              <a:gd name="connsiteY29" fmla="*/ 487680 h 2135632"/>
              <a:gd name="connsiteX30" fmla="*/ 316992 w 7831836"/>
              <a:gd name="connsiteY30" fmla="*/ 316992 h 2135632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382256 w 7831836"/>
              <a:gd name="connsiteY16" fmla="*/ 2110740 h 2110740"/>
              <a:gd name="connsiteX17" fmla="*/ 6405880 w 7831836"/>
              <a:gd name="connsiteY17" fmla="*/ 2110232 h 2110740"/>
              <a:gd name="connsiteX18" fmla="*/ 6159500 w 7831836"/>
              <a:gd name="connsiteY18" fmla="*/ 1805940 h 2110740"/>
              <a:gd name="connsiteX19" fmla="*/ 6013196 w 7831836"/>
              <a:gd name="connsiteY19" fmla="*/ 2110740 h 2110740"/>
              <a:gd name="connsiteX20" fmla="*/ 4340352 w 7831836"/>
              <a:gd name="connsiteY20" fmla="*/ 2084832 h 2110740"/>
              <a:gd name="connsiteX21" fmla="*/ 4133088 w 7831836"/>
              <a:gd name="connsiteY21" fmla="*/ 1755648 h 2110740"/>
              <a:gd name="connsiteX22" fmla="*/ 3950208 w 7831836"/>
              <a:gd name="connsiteY22" fmla="*/ 20848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382256 w 7831836"/>
              <a:gd name="connsiteY16" fmla="*/ 2110740 h 2110740"/>
              <a:gd name="connsiteX17" fmla="*/ 6405880 w 7831836"/>
              <a:gd name="connsiteY17" fmla="*/ 2110232 h 2110740"/>
              <a:gd name="connsiteX18" fmla="*/ 6159500 w 7831836"/>
              <a:gd name="connsiteY18" fmla="*/ 1805940 h 2110740"/>
              <a:gd name="connsiteX19" fmla="*/ 6013196 w 7831836"/>
              <a:gd name="connsiteY19" fmla="*/ 2110740 h 2110740"/>
              <a:gd name="connsiteX20" fmla="*/ 4340352 w 7831836"/>
              <a:gd name="connsiteY20" fmla="*/ 2084832 h 2110740"/>
              <a:gd name="connsiteX21" fmla="*/ 3866388 w 7831836"/>
              <a:gd name="connsiteY21" fmla="*/ 1755648 h 2110740"/>
              <a:gd name="connsiteX22" fmla="*/ 3950208 w 7831836"/>
              <a:gd name="connsiteY22" fmla="*/ 20848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382256 w 7831836"/>
              <a:gd name="connsiteY16" fmla="*/ 2110740 h 2110740"/>
              <a:gd name="connsiteX17" fmla="*/ 6405880 w 7831836"/>
              <a:gd name="connsiteY17" fmla="*/ 2110232 h 2110740"/>
              <a:gd name="connsiteX18" fmla="*/ 6159500 w 7831836"/>
              <a:gd name="connsiteY18" fmla="*/ 1805940 h 2110740"/>
              <a:gd name="connsiteX19" fmla="*/ 6013196 w 7831836"/>
              <a:gd name="connsiteY19" fmla="*/ 2110740 h 2110740"/>
              <a:gd name="connsiteX20" fmla="*/ 4340352 w 7831836"/>
              <a:gd name="connsiteY20" fmla="*/ 2084832 h 2110740"/>
              <a:gd name="connsiteX21" fmla="*/ 3866388 w 7831836"/>
              <a:gd name="connsiteY21" fmla="*/ 1755648 h 2110740"/>
              <a:gd name="connsiteX22" fmla="*/ 3620008 w 7831836"/>
              <a:gd name="connsiteY22" fmla="*/ 20975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382256 w 7831836"/>
              <a:gd name="connsiteY16" fmla="*/ 2110740 h 2110740"/>
              <a:gd name="connsiteX17" fmla="*/ 6405880 w 7831836"/>
              <a:gd name="connsiteY17" fmla="*/ 2110232 h 2110740"/>
              <a:gd name="connsiteX18" fmla="*/ 6159500 w 7831836"/>
              <a:gd name="connsiteY18" fmla="*/ 1805940 h 2110740"/>
              <a:gd name="connsiteX19" fmla="*/ 6013196 w 7831836"/>
              <a:gd name="connsiteY19" fmla="*/ 2110740 h 2110740"/>
              <a:gd name="connsiteX20" fmla="*/ 4137152 w 7831836"/>
              <a:gd name="connsiteY20" fmla="*/ 2084832 h 2110740"/>
              <a:gd name="connsiteX21" fmla="*/ 3866388 w 7831836"/>
              <a:gd name="connsiteY21" fmla="*/ 1755648 h 2110740"/>
              <a:gd name="connsiteX22" fmla="*/ 3620008 w 7831836"/>
              <a:gd name="connsiteY22" fmla="*/ 20975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382256 w 7831836"/>
              <a:gd name="connsiteY16" fmla="*/ 2110740 h 2110740"/>
              <a:gd name="connsiteX17" fmla="*/ 6405880 w 7831836"/>
              <a:gd name="connsiteY17" fmla="*/ 2110232 h 2110740"/>
              <a:gd name="connsiteX18" fmla="*/ 6159500 w 7831836"/>
              <a:gd name="connsiteY18" fmla="*/ 1805940 h 2110740"/>
              <a:gd name="connsiteX19" fmla="*/ 6013196 w 7831836"/>
              <a:gd name="connsiteY19" fmla="*/ 2110740 h 2110740"/>
              <a:gd name="connsiteX20" fmla="*/ 4137152 w 7831836"/>
              <a:gd name="connsiteY20" fmla="*/ 2084832 h 2110740"/>
              <a:gd name="connsiteX21" fmla="*/ 3917188 w 7831836"/>
              <a:gd name="connsiteY21" fmla="*/ 1768348 h 2110740"/>
              <a:gd name="connsiteX22" fmla="*/ 3620008 w 7831836"/>
              <a:gd name="connsiteY22" fmla="*/ 20975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382256 w 7831836"/>
              <a:gd name="connsiteY16" fmla="*/ 2110740 h 2110740"/>
              <a:gd name="connsiteX17" fmla="*/ 6342380 w 7831836"/>
              <a:gd name="connsiteY17" fmla="*/ 2097532 h 2110740"/>
              <a:gd name="connsiteX18" fmla="*/ 6159500 w 7831836"/>
              <a:gd name="connsiteY18" fmla="*/ 1805940 h 2110740"/>
              <a:gd name="connsiteX19" fmla="*/ 6013196 w 7831836"/>
              <a:gd name="connsiteY19" fmla="*/ 2110740 h 2110740"/>
              <a:gd name="connsiteX20" fmla="*/ 4137152 w 7831836"/>
              <a:gd name="connsiteY20" fmla="*/ 2084832 h 2110740"/>
              <a:gd name="connsiteX21" fmla="*/ 3917188 w 7831836"/>
              <a:gd name="connsiteY21" fmla="*/ 1768348 h 2110740"/>
              <a:gd name="connsiteX22" fmla="*/ 3620008 w 7831836"/>
              <a:gd name="connsiteY22" fmla="*/ 20975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407656 w 7831836"/>
              <a:gd name="connsiteY16" fmla="*/ 2086101 h 2110740"/>
              <a:gd name="connsiteX17" fmla="*/ 6342380 w 7831836"/>
              <a:gd name="connsiteY17" fmla="*/ 2097532 h 2110740"/>
              <a:gd name="connsiteX18" fmla="*/ 6159500 w 7831836"/>
              <a:gd name="connsiteY18" fmla="*/ 1805940 h 2110740"/>
              <a:gd name="connsiteX19" fmla="*/ 6013196 w 7831836"/>
              <a:gd name="connsiteY19" fmla="*/ 2110740 h 2110740"/>
              <a:gd name="connsiteX20" fmla="*/ 4137152 w 7831836"/>
              <a:gd name="connsiteY20" fmla="*/ 2084832 h 2110740"/>
              <a:gd name="connsiteX21" fmla="*/ 3917188 w 7831836"/>
              <a:gd name="connsiteY21" fmla="*/ 1768348 h 2110740"/>
              <a:gd name="connsiteX22" fmla="*/ 3620008 w 7831836"/>
              <a:gd name="connsiteY22" fmla="*/ 20975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407656 w 7831836"/>
              <a:gd name="connsiteY16" fmla="*/ 2086101 h 2110740"/>
              <a:gd name="connsiteX17" fmla="*/ 6342380 w 7831836"/>
              <a:gd name="connsiteY17" fmla="*/ 2097532 h 2110740"/>
              <a:gd name="connsiteX18" fmla="*/ 6159500 w 7831836"/>
              <a:gd name="connsiteY18" fmla="*/ 1805940 h 2110740"/>
              <a:gd name="connsiteX19" fmla="*/ 6013196 w 7831836"/>
              <a:gd name="connsiteY19" fmla="*/ 2110740 h 2110740"/>
              <a:gd name="connsiteX20" fmla="*/ 4137152 w 7831836"/>
              <a:gd name="connsiteY20" fmla="*/ 2084832 h 2110740"/>
              <a:gd name="connsiteX21" fmla="*/ 3917188 w 7831836"/>
              <a:gd name="connsiteY21" fmla="*/ 1768348 h 2110740"/>
              <a:gd name="connsiteX22" fmla="*/ 3620008 w 7831836"/>
              <a:gd name="connsiteY22" fmla="*/ 20975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356856 w 7831836"/>
              <a:gd name="connsiteY16" fmla="*/ 2086101 h 2110740"/>
              <a:gd name="connsiteX17" fmla="*/ 6342380 w 7831836"/>
              <a:gd name="connsiteY17" fmla="*/ 2097532 h 2110740"/>
              <a:gd name="connsiteX18" fmla="*/ 6159500 w 7831836"/>
              <a:gd name="connsiteY18" fmla="*/ 1805940 h 2110740"/>
              <a:gd name="connsiteX19" fmla="*/ 6013196 w 7831836"/>
              <a:gd name="connsiteY19" fmla="*/ 2110740 h 2110740"/>
              <a:gd name="connsiteX20" fmla="*/ 4137152 w 7831836"/>
              <a:gd name="connsiteY20" fmla="*/ 2084832 h 2110740"/>
              <a:gd name="connsiteX21" fmla="*/ 3917188 w 7831836"/>
              <a:gd name="connsiteY21" fmla="*/ 1768348 h 2110740"/>
              <a:gd name="connsiteX22" fmla="*/ 3620008 w 7831836"/>
              <a:gd name="connsiteY22" fmla="*/ 20975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  <a:gd name="connsiteX0" fmla="*/ 316992 w 7831836"/>
              <a:gd name="connsiteY0" fmla="*/ 316992 h 2110740"/>
              <a:gd name="connsiteX1" fmla="*/ 512064 w 7831836"/>
              <a:gd name="connsiteY1" fmla="*/ 12192 h 2110740"/>
              <a:gd name="connsiteX2" fmla="*/ 1475232 w 7831836"/>
              <a:gd name="connsiteY2" fmla="*/ 0 h 2110740"/>
              <a:gd name="connsiteX3" fmla="*/ 1645920 w 7831836"/>
              <a:gd name="connsiteY3" fmla="*/ 329184 h 2110740"/>
              <a:gd name="connsiteX4" fmla="*/ 1804416 w 7831836"/>
              <a:gd name="connsiteY4" fmla="*/ 0 h 2110740"/>
              <a:gd name="connsiteX5" fmla="*/ 3669792 w 7831836"/>
              <a:gd name="connsiteY5" fmla="*/ 0 h 2110740"/>
              <a:gd name="connsiteX6" fmla="*/ 3916680 w 7831836"/>
              <a:gd name="connsiteY6" fmla="*/ 278384 h 2110740"/>
              <a:gd name="connsiteX7" fmla="*/ 4100576 w 7831836"/>
              <a:gd name="connsiteY7" fmla="*/ 12192 h 2110740"/>
              <a:gd name="connsiteX8" fmla="*/ 5938520 w 7831836"/>
              <a:gd name="connsiteY8" fmla="*/ 12700 h 2110740"/>
              <a:gd name="connsiteX9" fmla="*/ 6171692 w 7831836"/>
              <a:gd name="connsiteY9" fmla="*/ 316992 h 2110740"/>
              <a:gd name="connsiteX10" fmla="*/ 6341872 w 7831836"/>
              <a:gd name="connsiteY10" fmla="*/ 24892 h 2110740"/>
              <a:gd name="connsiteX11" fmla="*/ 7293864 w 7831836"/>
              <a:gd name="connsiteY11" fmla="*/ 0 h 2110740"/>
              <a:gd name="connsiteX12" fmla="*/ 7464044 w 7831836"/>
              <a:gd name="connsiteY12" fmla="*/ 278384 h 2110740"/>
              <a:gd name="connsiteX13" fmla="*/ 7819136 w 7831836"/>
              <a:gd name="connsiteY13" fmla="*/ 448564 h 2110740"/>
              <a:gd name="connsiteX14" fmla="*/ 7831836 w 7831836"/>
              <a:gd name="connsiteY14" fmla="*/ 1559560 h 2110740"/>
              <a:gd name="connsiteX15" fmla="*/ 7489444 w 7831836"/>
              <a:gd name="connsiteY15" fmla="*/ 1793240 h 2110740"/>
              <a:gd name="connsiteX16" fmla="*/ 7356856 w 7831836"/>
              <a:gd name="connsiteY16" fmla="*/ 2086101 h 2110740"/>
              <a:gd name="connsiteX17" fmla="*/ 6342380 w 7831836"/>
              <a:gd name="connsiteY17" fmla="*/ 2097532 h 2110740"/>
              <a:gd name="connsiteX18" fmla="*/ 6159500 w 7831836"/>
              <a:gd name="connsiteY18" fmla="*/ 1805940 h 2110740"/>
              <a:gd name="connsiteX19" fmla="*/ 6013196 w 7831836"/>
              <a:gd name="connsiteY19" fmla="*/ 2110740 h 2110740"/>
              <a:gd name="connsiteX20" fmla="*/ 4137152 w 7831836"/>
              <a:gd name="connsiteY20" fmla="*/ 2084832 h 2110740"/>
              <a:gd name="connsiteX21" fmla="*/ 3917188 w 7831836"/>
              <a:gd name="connsiteY21" fmla="*/ 1768348 h 2110740"/>
              <a:gd name="connsiteX22" fmla="*/ 3670808 w 7831836"/>
              <a:gd name="connsiteY22" fmla="*/ 2097532 h 2110740"/>
              <a:gd name="connsiteX23" fmla="*/ 1804416 w 7831836"/>
              <a:gd name="connsiteY23" fmla="*/ 2084832 h 2110740"/>
              <a:gd name="connsiteX24" fmla="*/ 1645920 w 7831836"/>
              <a:gd name="connsiteY24" fmla="*/ 1755648 h 2110740"/>
              <a:gd name="connsiteX25" fmla="*/ 1438656 w 7831836"/>
              <a:gd name="connsiteY25" fmla="*/ 2072640 h 2110740"/>
              <a:gd name="connsiteX26" fmla="*/ 512064 w 7831836"/>
              <a:gd name="connsiteY26" fmla="*/ 2084832 h 2110740"/>
              <a:gd name="connsiteX27" fmla="*/ 329184 w 7831836"/>
              <a:gd name="connsiteY27" fmla="*/ 1755648 h 2110740"/>
              <a:gd name="connsiteX28" fmla="*/ 0 w 7831836"/>
              <a:gd name="connsiteY28" fmla="*/ 1597152 h 2110740"/>
              <a:gd name="connsiteX29" fmla="*/ 0 w 7831836"/>
              <a:gd name="connsiteY29" fmla="*/ 487680 h 2110740"/>
              <a:gd name="connsiteX30" fmla="*/ 316992 w 7831836"/>
              <a:gd name="connsiteY30" fmla="*/ 316992 h 211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831836" h="2110740">
                <a:moveTo>
                  <a:pt x="316992" y="316992"/>
                </a:moveTo>
                <a:lnTo>
                  <a:pt x="512064" y="12192"/>
                </a:lnTo>
                <a:lnTo>
                  <a:pt x="1475232" y="0"/>
                </a:lnTo>
                <a:lnTo>
                  <a:pt x="1645920" y="329184"/>
                </a:lnTo>
                <a:lnTo>
                  <a:pt x="1804416" y="0"/>
                </a:lnTo>
                <a:lnTo>
                  <a:pt x="3669792" y="0"/>
                </a:lnTo>
                <a:lnTo>
                  <a:pt x="3916680" y="278384"/>
                </a:lnTo>
                <a:lnTo>
                  <a:pt x="4100576" y="12192"/>
                </a:lnTo>
                <a:lnTo>
                  <a:pt x="5938520" y="12700"/>
                </a:lnTo>
                <a:lnTo>
                  <a:pt x="6171692" y="316992"/>
                </a:lnTo>
                <a:lnTo>
                  <a:pt x="6341872" y="24892"/>
                </a:lnTo>
                <a:lnTo>
                  <a:pt x="7293864" y="0"/>
                </a:lnTo>
                <a:lnTo>
                  <a:pt x="7464044" y="278384"/>
                </a:lnTo>
                <a:lnTo>
                  <a:pt x="7819136" y="448564"/>
                </a:lnTo>
                <a:lnTo>
                  <a:pt x="7831836" y="1559560"/>
                </a:lnTo>
                <a:lnTo>
                  <a:pt x="7489444" y="1793240"/>
                </a:lnTo>
                <a:lnTo>
                  <a:pt x="7356856" y="2086101"/>
                </a:lnTo>
                <a:lnTo>
                  <a:pt x="6342380" y="2097532"/>
                </a:lnTo>
                <a:lnTo>
                  <a:pt x="6159500" y="1805940"/>
                </a:lnTo>
                <a:lnTo>
                  <a:pt x="6013196" y="2110740"/>
                </a:lnTo>
                <a:lnTo>
                  <a:pt x="4137152" y="2084832"/>
                </a:lnTo>
                <a:lnTo>
                  <a:pt x="3917188" y="1768348"/>
                </a:lnTo>
                <a:lnTo>
                  <a:pt x="3670808" y="2097532"/>
                </a:lnTo>
                <a:lnTo>
                  <a:pt x="1804416" y="2084832"/>
                </a:lnTo>
                <a:lnTo>
                  <a:pt x="1645920" y="1755648"/>
                </a:lnTo>
                <a:lnTo>
                  <a:pt x="1438656" y="2072640"/>
                </a:lnTo>
                <a:lnTo>
                  <a:pt x="512064" y="2084832"/>
                </a:lnTo>
                <a:lnTo>
                  <a:pt x="329184" y="1755648"/>
                </a:lnTo>
                <a:lnTo>
                  <a:pt x="0" y="1597152"/>
                </a:lnTo>
                <a:lnTo>
                  <a:pt x="0" y="487680"/>
                </a:lnTo>
                <a:lnTo>
                  <a:pt x="316992" y="316992"/>
                </a:lnTo>
                <a:close/>
              </a:path>
            </a:pathLst>
          </a:custGeom>
          <a:solidFill>
            <a:srgbClr val="F5ADB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E0EDEC9-1CA8-4134-BB85-5260F02BAAD4}"/>
              </a:ext>
            </a:extLst>
          </p:cNvPr>
          <p:cNvSpPr/>
          <p:nvPr/>
        </p:nvSpPr>
        <p:spPr>
          <a:xfrm>
            <a:off x="341376" y="4900676"/>
            <a:ext cx="8956744" cy="2097024"/>
          </a:xfrm>
          <a:custGeom>
            <a:avLst/>
            <a:gdLst>
              <a:gd name="connsiteX0" fmla="*/ 316992 w 8912352"/>
              <a:gd name="connsiteY0" fmla="*/ 316992 h 2097024"/>
              <a:gd name="connsiteX1" fmla="*/ 499872 w 8912352"/>
              <a:gd name="connsiteY1" fmla="*/ 12192 h 2097024"/>
              <a:gd name="connsiteX2" fmla="*/ 2414016 w 8912352"/>
              <a:gd name="connsiteY2" fmla="*/ 12192 h 2097024"/>
              <a:gd name="connsiteX3" fmla="*/ 2584704 w 8912352"/>
              <a:gd name="connsiteY3" fmla="*/ 329184 h 2097024"/>
              <a:gd name="connsiteX4" fmla="*/ 2767584 w 8912352"/>
              <a:gd name="connsiteY4" fmla="*/ 12192 h 2097024"/>
              <a:gd name="connsiteX5" fmla="*/ 3694176 w 8912352"/>
              <a:gd name="connsiteY5" fmla="*/ 0 h 2097024"/>
              <a:gd name="connsiteX6" fmla="*/ 3877056 w 8912352"/>
              <a:gd name="connsiteY6" fmla="*/ 329184 h 2097024"/>
              <a:gd name="connsiteX7" fmla="*/ 4035552 w 8912352"/>
              <a:gd name="connsiteY7" fmla="*/ 12192 h 2097024"/>
              <a:gd name="connsiteX8" fmla="*/ 8729472 w 8912352"/>
              <a:gd name="connsiteY8" fmla="*/ 12192 h 2097024"/>
              <a:gd name="connsiteX9" fmla="*/ 8912352 w 8912352"/>
              <a:gd name="connsiteY9" fmla="*/ 329184 h 2097024"/>
              <a:gd name="connsiteX10" fmla="*/ 8912352 w 8912352"/>
              <a:gd name="connsiteY10" fmla="*/ 1767840 h 2097024"/>
              <a:gd name="connsiteX11" fmla="*/ 8741664 w 8912352"/>
              <a:gd name="connsiteY11" fmla="*/ 2084832 h 2097024"/>
              <a:gd name="connsiteX12" fmla="*/ 4047744 w 8912352"/>
              <a:gd name="connsiteY12" fmla="*/ 2084832 h 2097024"/>
              <a:gd name="connsiteX13" fmla="*/ 3877056 w 8912352"/>
              <a:gd name="connsiteY13" fmla="*/ 1767840 h 2097024"/>
              <a:gd name="connsiteX14" fmla="*/ 3706368 w 8912352"/>
              <a:gd name="connsiteY14" fmla="*/ 2084832 h 2097024"/>
              <a:gd name="connsiteX15" fmla="*/ 2767584 w 8912352"/>
              <a:gd name="connsiteY15" fmla="*/ 2072640 h 2097024"/>
              <a:gd name="connsiteX16" fmla="*/ 2596896 w 8912352"/>
              <a:gd name="connsiteY16" fmla="*/ 1767840 h 2097024"/>
              <a:gd name="connsiteX17" fmla="*/ 2389632 w 8912352"/>
              <a:gd name="connsiteY17" fmla="*/ 2097024 h 2097024"/>
              <a:gd name="connsiteX18" fmla="*/ 499872 w 8912352"/>
              <a:gd name="connsiteY18" fmla="*/ 2072640 h 2097024"/>
              <a:gd name="connsiteX19" fmla="*/ 316992 w 8912352"/>
              <a:gd name="connsiteY19" fmla="*/ 1755648 h 2097024"/>
              <a:gd name="connsiteX20" fmla="*/ 12192 w 8912352"/>
              <a:gd name="connsiteY20" fmla="*/ 1597152 h 2097024"/>
              <a:gd name="connsiteX21" fmla="*/ 0 w 8912352"/>
              <a:gd name="connsiteY21" fmla="*/ 499872 h 2097024"/>
              <a:gd name="connsiteX22" fmla="*/ 316992 w 8912352"/>
              <a:gd name="connsiteY22" fmla="*/ 316992 h 209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912352" h="2097024">
                <a:moveTo>
                  <a:pt x="316992" y="316992"/>
                </a:moveTo>
                <a:lnTo>
                  <a:pt x="499872" y="12192"/>
                </a:lnTo>
                <a:lnTo>
                  <a:pt x="2414016" y="12192"/>
                </a:lnTo>
                <a:lnTo>
                  <a:pt x="2584704" y="329184"/>
                </a:lnTo>
                <a:lnTo>
                  <a:pt x="2767584" y="12192"/>
                </a:lnTo>
                <a:lnTo>
                  <a:pt x="3694176" y="0"/>
                </a:lnTo>
                <a:lnTo>
                  <a:pt x="3877056" y="329184"/>
                </a:lnTo>
                <a:lnTo>
                  <a:pt x="4035552" y="12192"/>
                </a:lnTo>
                <a:lnTo>
                  <a:pt x="8729472" y="12192"/>
                </a:lnTo>
                <a:lnTo>
                  <a:pt x="8912352" y="329184"/>
                </a:lnTo>
                <a:lnTo>
                  <a:pt x="8912352" y="1767840"/>
                </a:lnTo>
                <a:lnTo>
                  <a:pt x="8741664" y="2084832"/>
                </a:lnTo>
                <a:lnTo>
                  <a:pt x="4047744" y="2084832"/>
                </a:lnTo>
                <a:lnTo>
                  <a:pt x="3877056" y="1767840"/>
                </a:lnTo>
                <a:lnTo>
                  <a:pt x="3706368" y="2084832"/>
                </a:lnTo>
                <a:lnTo>
                  <a:pt x="2767584" y="2072640"/>
                </a:lnTo>
                <a:lnTo>
                  <a:pt x="2596896" y="1767840"/>
                </a:lnTo>
                <a:lnTo>
                  <a:pt x="2389632" y="2097024"/>
                </a:lnTo>
                <a:lnTo>
                  <a:pt x="499872" y="2072640"/>
                </a:lnTo>
                <a:lnTo>
                  <a:pt x="316992" y="1755648"/>
                </a:lnTo>
                <a:lnTo>
                  <a:pt x="12192" y="1597152"/>
                </a:lnTo>
                <a:lnTo>
                  <a:pt x="0" y="499872"/>
                </a:lnTo>
                <a:lnTo>
                  <a:pt x="316992" y="316992"/>
                </a:lnTo>
                <a:close/>
              </a:path>
            </a:pathLst>
          </a:custGeom>
          <a:solidFill>
            <a:srgbClr val="F5ADB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DFF4FF2-BE70-4264-8624-371EEEA9E6B3}"/>
              </a:ext>
            </a:extLst>
          </p:cNvPr>
          <p:cNvSpPr/>
          <p:nvPr/>
        </p:nvSpPr>
        <p:spPr>
          <a:xfrm rot="16200000">
            <a:off x="3509149" y="-2325441"/>
            <a:ext cx="1512000" cy="7127890"/>
          </a:xfrm>
          <a:prstGeom prst="rect">
            <a:avLst/>
          </a:prstGeom>
          <a:solidFill>
            <a:srgbClr val="F5ADB4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CD79B4B-96E2-4295-BCFE-F9768185129E}"/>
              </a:ext>
            </a:extLst>
          </p:cNvPr>
          <p:cNvSpPr/>
          <p:nvPr/>
        </p:nvSpPr>
        <p:spPr>
          <a:xfrm rot="16200000">
            <a:off x="4208001" y="1635520"/>
            <a:ext cx="1512000" cy="8603838"/>
          </a:xfrm>
          <a:prstGeom prst="rect">
            <a:avLst/>
          </a:prstGeom>
          <a:solidFill>
            <a:srgbClr val="F5ADB4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DAB66140-BB5F-4F51-BEE3-29A337733F93}"/>
              </a:ext>
            </a:extLst>
          </p:cNvPr>
          <p:cNvCxnSpPr>
            <a:cxnSpLocks/>
          </p:cNvCxnSpPr>
          <p:nvPr/>
        </p:nvCxnSpPr>
        <p:spPr>
          <a:xfrm flipV="1">
            <a:off x="2941926" y="5181439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1FBEEE79-E8B4-49CD-BC5E-073D233D17E2}"/>
              </a:ext>
            </a:extLst>
          </p:cNvPr>
          <p:cNvCxnSpPr>
            <a:cxnSpLocks/>
          </p:cNvCxnSpPr>
          <p:nvPr/>
        </p:nvCxnSpPr>
        <p:spPr>
          <a:xfrm flipV="1">
            <a:off x="4229403" y="5181439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BCFEA44B-E40B-425D-8686-6A9328131A76}"/>
              </a:ext>
            </a:extLst>
          </p:cNvPr>
          <p:cNvCxnSpPr>
            <a:cxnSpLocks/>
          </p:cNvCxnSpPr>
          <p:nvPr/>
        </p:nvCxnSpPr>
        <p:spPr>
          <a:xfrm flipV="1">
            <a:off x="6511847" y="469803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481564D9-A8CB-48F9-A4BD-0AC5F9EFEC9B}"/>
              </a:ext>
            </a:extLst>
          </p:cNvPr>
          <p:cNvCxnSpPr>
            <a:cxnSpLocks/>
          </p:cNvCxnSpPr>
          <p:nvPr/>
        </p:nvCxnSpPr>
        <p:spPr>
          <a:xfrm flipV="1">
            <a:off x="4259211" y="469803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8FA57F7C-C6D5-4DCA-9F25-D2829F11FFA0}"/>
              </a:ext>
            </a:extLst>
          </p:cNvPr>
          <p:cNvCxnSpPr>
            <a:cxnSpLocks/>
          </p:cNvCxnSpPr>
          <p:nvPr/>
        </p:nvCxnSpPr>
        <p:spPr>
          <a:xfrm flipV="1">
            <a:off x="2003650" y="469803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ángulo isósceles 19">
            <a:extLst>
              <a:ext uri="{FF2B5EF4-FFF2-40B4-BE49-F238E27FC236}">
                <a16:creationId xmlns:a16="http://schemas.microsoft.com/office/drawing/2014/main" id="{072995C6-26A6-4E89-A801-D81240B2CAD0}"/>
              </a:ext>
            </a:extLst>
          </p:cNvPr>
          <p:cNvSpPr/>
          <p:nvPr/>
        </p:nvSpPr>
        <p:spPr>
          <a:xfrm>
            <a:off x="6703158" y="4949789"/>
            <a:ext cx="182270" cy="158496"/>
          </a:xfrm>
          <a:prstGeom prst="triangle">
            <a:avLst/>
          </a:prstGeom>
          <a:solidFill>
            <a:srgbClr val="EAC318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C1159122-0088-4FE9-9970-F16950BD1674}"/>
              </a:ext>
            </a:extLst>
          </p:cNvPr>
          <p:cNvSpPr/>
          <p:nvPr/>
        </p:nvSpPr>
        <p:spPr>
          <a:xfrm>
            <a:off x="1259672" y="2011488"/>
            <a:ext cx="140208" cy="139987"/>
          </a:xfrm>
          <a:prstGeom prst="ellipse">
            <a:avLst/>
          </a:prstGeom>
          <a:solidFill>
            <a:srgbClr val="2DA9A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Triángulo isósceles 22">
            <a:extLst>
              <a:ext uri="{FF2B5EF4-FFF2-40B4-BE49-F238E27FC236}">
                <a16:creationId xmlns:a16="http://schemas.microsoft.com/office/drawing/2014/main" id="{C3DC65C6-FF77-4F71-9222-318CFA776CB9}"/>
              </a:ext>
            </a:extLst>
          </p:cNvPr>
          <p:cNvSpPr/>
          <p:nvPr/>
        </p:nvSpPr>
        <p:spPr>
          <a:xfrm rot="17939547">
            <a:off x="6746380" y="6729745"/>
            <a:ext cx="182270" cy="158496"/>
          </a:xfrm>
          <a:prstGeom prst="triangle">
            <a:avLst/>
          </a:prstGeom>
          <a:solidFill>
            <a:srgbClr val="EAC318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66DB042-813D-4EF8-BC68-D4993AB87718}"/>
              </a:ext>
            </a:extLst>
          </p:cNvPr>
          <p:cNvSpPr/>
          <p:nvPr/>
        </p:nvSpPr>
        <p:spPr>
          <a:xfrm>
            <a:off x="1247480" y="234329"/>
            <a:ext cx="140208" cy="139987"/>
          </a:xfrm>
          <a:prstGeom prst="ellipse">
            <a:avLst/>
          </a:prstGeom>
          <a:solidFill>
            <a:srgbClr val="2DA9A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94ECE916-B0F3-484E-B506-6DDBC1F1B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16141877-0E9C-4A0D-90AB-BBF3E9EB33F6}"/>
              </a:ext>
            </a:extLst>
          </p:cNvPr>
          <p:cNvSpPr txBox="1"/>
          <p:nvPr/>
        </p:nvSpPr>
        <p:spPr>
          <a:xfrm>
            <a:off x="9618825" y="6536035"/>
            <a:ext cx="72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N/Ñ</a:t>
            </a:r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76CD13C2-ED6F-42AA-AEAD-D2A6A4FE8A09}"/>
              </a:ext>
            </a:extLst>
          </p:cNvPr>
          <p:cNvSpPr/>
          <p:nvPr/>
        </p:nvSpPr>
        <p:spPr>
          <a:xfrm>
            <a:off x="341376" y="2437892"/>
            <a:ext cx="8666925" cy="2097532"/>
          </a:xfrm>
          <a:custGeom>
            <a:avLst/>
            <a:gdLst>
              <a:gd name="connsiteX0" fmla="*/ 0 w 8875776"/>
              <a:gd name="connsiteY0" fmla="*/ 329184 h 2097024"/>
              <a:gd name="connsiteX1" fmla="*/ 182880 w 8875776"/>
              <a:gd name="connsiteY1" fmla="*/ 12192 h 2097024"/>
              <a:gd name="connsiteX2" fmla="*/ 4864608 w 8875776"/>
              <a:gd name="connsiteY2" fmla="*/ 0 h 2097024"/>
              <a:gd name="connsiteX3" fmla="*/ 5059680 w 8875776"/>
              <a:gd name="connsiteY3" fmla="*/ 329184 h 2097024"/>
              <a:gd name="connsiteX4" fmla="*/ 5254752 w 8875776"/>
              <a:gd name="connsiteY4" fmla="*/ 12192 h 2097024"/>
              <a:gd name="connsiteX5" fmla="*/ 6156960 w 8875776"/>
              <a:gd name="connsiteY5" fmla="*/ 12192 h 2097024"/>
              <a:gd name="connsiteX6" fmla="*/ 6376416 w 8875776"/>
              <a:gd name="connsiteY6" fmla="*/ 329184 h 2097024"/>
              <a:gd name="connsiteX7" fmla="*/ 6559296 w 8875776"/>
              <a:gd name="connsiteY7" fmla="*/ 12192 h 2097024"/>
              <a:gd name="connsiteX8" fmla="*/ 8680704 w 8875776"/>
              <a:gd name="connsiteY8" fmla="*/ 12192 h 2097024"/>
              <a:gd name="connsiteX9" fmla="*/ 8875776 w 8875776"/>
              <a:gd name="connsiteY9" fmla="*/ 329184 h 2097024"/>
              <a:gd name="connsiteX10" fmla="*/ 8875776 w 8875776"/>
              <a:gd name="connsiteY10" fmla="*/ 1780032 h 2097024"/>
              <a:gd name="connsiteX11" fmla="*/ 8717280 w 8875776"/>
              <a:gd name="connsiteY11" fmla="*/ 2084832 h 2097024"/>
              <a:gd name="connsiteX12" fmla="*/ 6559296 w 8875776"/>
              <a:gd name="connsiteY12" fmla="*/ 2084832 h 2097024"/>
              <a:gd name="connsiteX13" fmla="*/ 6376416 w 8875776"/>
              <a:gd name="connsiteY13" fmla="*/ 1780032 h 2097024"/>
              <a:gd name="connsiteX14" fmla="*/ 6205728 w 8875776"/>
              <a:gd name="connsiteY14" fmla="*/ 2084832 h 2097024"/>
              <a:gd name="connsiteX15" fmla="*/ 5242560 w 8875776"/>
              <a:gd name="connsiteY15" fmla="*/ 2084832 h 2097024"/>
              <a:gd name="connsiteX16" fmla="*/ 5059680 w 8875776"/>
              <a:gd name="connsiteY16" fmla="*/ 1780032 h 2097024"/>
              <a:gd name="connsiteX17" fmla="*/ 4876800 w 8875776"/>
              <a:gd name="connsiteY17" fmla="*/ 2097024 h 2097024"/>
              <a:gd name="connsiteX18" fmla="*/ 195072 w 8875776"/>
              <a:gd name="connsiteY18" fmla="*/ 2084832 h 2097024"/>
              <a:gd name="connsiteX19" fmla="*/ 24384 w 8875776"/>
              <a:gd name="connsiteY19" fmla="*/ 1792224 h 2097024"/>
              <a:gd name="connsiteX20" fmla="*/ 0 w 8875776"/>
              <a:gd name="connsiteY20" fmla="*/ 329184 h 2097024"/>
              <a:gd name="connsiteX0" fmla="*/ 0 w 8875776"/>
              <a:gd name="connsiteY0" fmla="*/ 329184 h 2097024"/>
              <a:gd name="connsiteX1" fmla="*/ 182880 w 8875776"/>
              <a:gd name="connsiteY1" fmla="*/ 12192 h 2097024"/>
              <a:gd name="connsiteX2" fmla="*/ 4864608 w 8875776"/>
              <a:gd name="connsiteY2" fmla="*/ 0 h 2097024"/>
              <a:gd name="connsiteX3" fmla="*/ 5059680 w 8875776"/>
              <a:gd name="connsiteY3" fmla="*/ 329184 h 2097024"/>
              <a:gd name="connsiteX4" fmla="*/ 5254752 w 8875776"/>
              <a:gd name="connsiteY4" fmla="*/ 12192 h 2097024"/>
              <a:gd name="connsiteX5" fmla="*/ 6156960 w 8875776"/>
              <a:gd name="connsiteY5" fmla="*/ 12192 h 2097024"/>
              <a:gd name="connsiteX6" fmla="*/ 6363774 w 8875776"/>
              <a:gd name="connsiteY6" fmla="*/ 329184 h 2097024"/>
              <a:gd name="connsiteX7" fmla="*/ 6559296 w 8875776"/>
              <a:gd name="connsiteY7" fmla="*/ 12192 h 2097024"/>
              <a:gd name="connsiteX8" fmla="*/ 8680704 w 8875776"/>
              <a:gd name="connsiteY8" fmla="*/ 12192 h 2097024"/>
              <a:gd name="connsiteX9" fmla="*/ 8875776 w 8875776"/>
              <a:gd name="connsiteY9" fmla="*/ 329184 h 2097024"/>
              <a:gd name="connsiteX10" fmla="*/ 8875776 w 8875776"/>
              <a:gd name="connsiteY10" fmla="*/ 1780032 h 2097024"/>
              <a:gd name="connsiteX11" fmla="*/ 8717280 w 8875776"/>
              <a:gd name="connsiteY11" fmla="*/ 2084832 h 2097024"/>
              <a:gd name="connsiteX12" fmla="*/ 6559296 w 8875776"/>
              <a:gd name="connsiteY12" fmla="*/ 2084832 h 2097024"/>
              <a:gd name="connsiteX13" fmla="*/ 6376416 w 8875776"/>
              <a:gd name="connsiteY13" fmla="*/ 1780032 h 2097024"/>
              <a:gd name="connsiteX14" fmla="*/ 6205728 w 8875776"/>
              <a:gd name="connsiteY14" fmla="*/ 2084832 h 2097024"/>
              <a:gd name="connsiteX15" fmla="*/ 5242560 w 8875776"/>
              <a:gd name="connsiteY15" fmla="*/ 2084832 h 2097024"/>
              <a:gd name="connsiteX16" fmla="*/ 5059680 w 8875776"/>
              <a:gd name="connsiteY16" fmla="*/ 1780032 h 2097024"/>
              <a:gd name="connsiteX17" fmla="*/ 4876800 w 8875776"/>
              <a:gd name="connsiteY17" fmla="*/ 2097024 h 2097024"/>
              <a:gd name="connsiteX18" fmla="*/ 195072 w 8875776"/>
              <a:gd name="connsiteY18" fmla="*/ 2084832 h 2097024"/>
              <a:gd name="connsiteX19" fmla="*/ 24384 w 8875776"/>
              <a:gd name="connsiteY19" fmla="*/ 1792224 h 2097024"/>
              <a:gd name="connsiteX20" fmla="*/ 0 w 8875776"/>
              <a:gd name="connsiteY20" fmla="*/ 329184 h 2097024"/>
              <a:gd name="connsiteX0" fmla="*/ 0 w 8875776"/>
              <a:gd name="connsiteY0" fmla="*/ 329184 h 2097024"/>
              <a:gd name="connsiteX1" fmla="*/ 182880 w 8875776"/>
              <a:gd name="connsiteY1" fmla="*/ 12192 h 2097024"/>
              <a:gd name="connsiteX2" fmla="*/ 4864608 w 8875776"/>
              <a:gd name="connsiteY2" fmla="*/ 0 h 2097024"/>
              <a:gd name="connsiteX3" fmla="*/ 5059680 w 8875776"/>
              <a:gd name="connsiteY3" fmla="*/ 329184 h 2097024"/>
              <a:gd name="connsiteX4" fmla="*/ 5254752 w 8875776"/>
              <a:gd name="connsiteY4" fmla="*/ 12192 h 2097024"/>
              <a:gd name="connsiteX5" fmla="*/ 6156960 w 8875776"/>
              <a:gd name="connsiteY5" fmla="*/ 12192 h 2097024"/>
              <a:gd name="connsiteX6" fmla="*/ 6363774 w 8875776"/>
              <a:gd name="connsiteY6" fmla="*/ 329184 h 2097024"/>
              <a:gd name="connsiteX7" fmla="*/ 6559296 w 8875776"/>
              <a:gd name="connsiteY7" fmla="*/ 12192 h 2097024"/>
              <a:gd name="connsiteX8" fmla="*/ 8680704 w 8875776"/>
              <a:gd name="connsiteY8" fmla="*/ 12192 h 2097024"/>
              <a:gd name="connsiteX9" fmla="*/ 8711432 w 8875776"/>
              <a:gd name="connsiteY9" fmla="*/ 316484 h 2097024"/>
              <a:gd name="connsiteX10" fmla="*/ 8875776 w 8875776"/>
              <a:gd name="connsiteY10" fmla="*/ 1780032 h 2097024"/>
              <a:gd name="connsiteX11" fmla="*/ 8717280 w 8875776"/>
              <a:gd name="connsiteY11" fmla="*/ 2084832 h 2097024"/>
              <a:gd name="connsiteX12" fmla="*/ 6559296 w 8875776"/>
              <a:gd name="connsiteY12" fmla="*/ 2084832 h 2097024"/>
              <a:gd name="connsiteX13" fmla="*/ 6376416 w 8875776"/>
              <a:gd name="connsiteY13" fmla="*/ 1780032 h 2097024"/>
              <a:gd name="connsiteX14" fmla="*/ 6205728 w 8875776"/>
              <a:gd name="connsiteY14" fmla="*/ 2084832 h 2097024"/>
              <a:gd name="connsiteX15" fmla="*/ 5242560 w 8875776"/>
              <a:gd name="connsiteY15" fmla="*/ 2084832 h 2097024"/>
              <a:gd name="connsiteX16" fmla="*/ 5059680 w 8875776"/>
              <a:gd name="connsiteY16" fmla="*/ 1780032 h 2097024"/>
              <a:gd name="connsiteX17" fmla="*/ 4876800 w 8875776"/>
              <a:gd name="connsiteY17" fmla="*/ 2097024 h 2097024"/>
              <a:gd name="connsiteX18" fmla="*/ 195072 w 8875776"/>
              <a:gd name="connsiteY18" fmla="*/ 2084832 h 2097024"/>
              <a:gd name="connsiteX19" fmla="*/ 24384 w 8875776"/>
              <a:gd name="connsiteY19" fmla="*/ 1792224 h 2097024"/>
              <a:gd name="connsiteX20" fmla="*/ 0 w 8875776"/>
              <a:gd name="connsiteY20" fmla="*/ 329184 h 2097024"/>
              <a:gd name="connsiteX0" fmla="*/ 0 w 8724074"/>
              <a:gd name="connsiteY0" fmla="*/ 329184 h 2097024"/>
              <a:gd name="connsiteX1" fmla="*/ 182880 w 8724074"/>
              <a:gd name="connsiteY1" fmla="*/ 12192 h 2097024"/>
              <a:gd name="connsiteX2" fmla="*/ 4864608 w 8724074"/>
              <a:gd name="connsiteY2" fmla="*/ 0 h 2097024"/>
              <a:gd name="connsiteX3" fmla="*/ 5059680 w 8724074"/>
              <a:gd name="connsiteY3" fmla="*/ 329184 h 2097024"/>
              <a:gd name="connsiteX4" fmla="*/ 5254752 w 8724074"/>
              <a:gd name="connsiteY4" fmla="*/ 12192 h 2097024"/>
              <a:gd name="connsiteX5" fmla="*/ 6156960 w 8724074"/>
              <a:gd name="connsiteY5" fmla="*/ 12192 h 2097024"/>
              <a:gd name="connsiteX6" fmla="*/ 6363774 w 8724074"/>
              <a:gd name="connsiteY6" fmla="*/ 329184 h 2097024"/>
              <a:gd name="connsiteX7" fmla="*/ 6559296 w 8724074"/>
              <a:gd name="connsiteY7" fmla="*/ 12192 h 2097024"/>
              <a:gd name="connsiteX8" fmla="*/ 8680704 w 8724074"/>
              <a:gd name="connsiteY8" fmla="*/ 12192 h 2097024"/>
              <a:gd name="connsiteX9" fmla="*/ 8711432 w 8724074"/>
              <a:gd name="connsiteY9" fmla="*/ 316484 h 2097024"/>
              <a:gd name="connsiteX10" fmla="*/ 8724074 w 8724074"/>
              <a:gd name="connsiteY10" fmla="*/ 1830832 h 2097024"/>
              <a:gd name="connsiteX11" fmla="*/ 8717280 w 8724074"/>
              <a:gd name="connsiteY11" fmla="*/ 2084832 h 2097024"/>
              <a:gd name="connsiteX12" fmla="*/ 6559296 w 8724074"/>
              <a:gd name="connsiteY12" fmla="*/ 2084832 h 2097024"/>
              <a:gd name="connsiteX13" fmla="*/ 6376416 w 8724074"/>
              <a:gd name="connsiteY13" fmla="*/ 1780032 h 2097024"/>
              <a:gd name="connsiteX14" fmla="*/ 6205728 w 8724074"/>
              <a:gd name="connsiteY14" fmla="*/ 2084832 h 2097024"/>
              <a:gd name="connsiteX15" fmla="*/ 5242560 w 8724074"/>
              <a:gd name="connsiteY15" fmla="*/ 2084832 h 2097024"/>
              <a:gd name="connsiteX16" fmla="*/ 5059680 w 8724074"/>
              <a:gd name="connsiteY16" fmla="*/ 1780032 h 2097024"/>
              <a:gd name="connsiteX17" fmla="*/ 4876800 w 8724074"/>
              <a:gd name="connsiteY17" fmla="*/ 2097024 h 2097024"/>
              <a:gd name="connsiteX18" fmla="*/ 195072 w 8724074"/>
              <a:gd name="connsiteY18" fmla="*/ 2084832 h 2097024"/>
              <a:gd name="connsiteX19" fmla="*/ 24384 w 8724074"/>
              <a:gd name="connsiteY19" fmla="*/ 1792224 h 2097024"/>
              <a:gd name="connsiteX20" fmla="*/ 0 w 8724074"/>
              <a:gd name="connsiteY20" fmla="*/ 329184 h 2097024"/>
              <a:gd name="connsiteX0" fmla="*/ 0 w 8724074"/>
              <a:gd name="connsiteY0" fmla="*/ 329184 h 2097532"/>
              <a:gd name="connsiteX1" fmla="*/ 182880 w 8724074"/>
              <a:gd name="connsiteY1" fmla="*/ 12192 h 2097532"/>
              <a:gd name="connsiteX2" fmla="*/ 4864608 w 8724074"/>
              <a:gd name="connsiteY2" fmla="*/ 0 h 2097532"/>
              <a:gd name="connsiteX3" fmla="*/ 5059680 w 8724074"/>
              <a:gd name="connsiteY3" fmla="*/ 329184 h 2097532"/>
              <a:gd name="connsiteX4" fmla="*/ 5254752 w 8724074"/>
              <a:gd name="connsiteY4" fmla="*/ 12192 h 2097532"/>
              <a:gd name="connsiteX5" fmla="*/ 6156960 w 8724074"/>
              <a:gd name="connsiteY5" fmla="*/ 12192 h 2097532"/>
              <a:gd name="connsiteX6" fmla="*/ 6363774 w 8724074"/>
              <a:gd name="connsiteY6" fmla="*/ 329184 h 2097532"/>
              <a:gd name="connsiteX7" fmla="*/ 6559296 w 8724074"/>
              <a:gd name="connsiteY7" fmla="*/ 12192 h 2097532"/>
              <a:gd name="connsiteX8" fmla="*/ 8680704 w 8724074"/>
              <a:gd name="connsiteY8" fmla="*/ 12192 h 2097532"/>
              <a:gd name="connsiteX9" fmla="*/ 8711432 w 8724074"/>
              <a:gd name="connsiteY9" fmla="*/ 316484 h 2097532"/>
              <a:gd name="connsiteX10" fmla="*/ 8724074 w 8724074"/>
              <a:gd name="connsiteY10" fmla="*/ 1830832 h 2097532"/>
              <a:gd name="connsiteX11" fmla="*/ 8540294 w 8724074"/>
              <a:gd name="connsiteY11" fmla="*/ 2097532 h 2097532"/>
              <a:gd name="connsiteX12" fmla="*/ 6559296 w 8724074"/>
              <a:gd name="connsiteY12" fmla="*/ 2084832 h 2097532"/>
              <a:gd name="connsiteX13" fmla="*/ 6376416 w 8724074"/>
              <a:gd name="connsiteY13" fmla="*/ 1780032 h 2097532"/>
              <a:gd name="connsiteX14" fmla="*/ 6205728 w 8724074"/>
              <a:gd name="connsiteY14" fmla="*/ 2084832 h 2097532"/>
              <a:gd name="connsiteX15" fmla="*/ 5242560 w 8724074"/>
              <a:gd name="connsiteY15" fmla="*/ 2084832 h 2097532"/>
              <a:gd name="connsiteX16" fmla="*/ 5059680 w 8724074"/>
              <a:gd name="connsiteY16" fmla="*/ 1780032 h 2097532"/>
              <a:gd name="connsiteX17" fmla="*/ 4876800 w 8724074"/>
              <a:gd name="connsiteY17" fmla="*/ 2097024 h 2097532"/>
              <a:gd name="connsiteX18" fmla="*/ 195072 w 8724074"/>
              <a:gd name="connsiteY18" fmla="*/ 2084832 h 2097532"/>
              <a:gd name="connsiteX19" fmla="*/ 24384 w 8724074"/>
              <a:gd name="connsiteY19" fmla="*/ 1792224 h 2097532"/>
              <a:gd name="connsiteX20" fmla="*/ 0 w 8724074"/>
              <a:gd name="connsiteY20" fmla="*/ 329184 h 2097532"/>
              <a:gd name="connsiteX0" fmla="*/ 0 w 8724074"/>
              <a:gd name="connsiteY0" fmla="*/ 329184 h 2097532"/>
              <a:gd name="connsiteX1" fmla="*/ 182880 w 8724074"/>
              <a:gd name="connsiteY1" fmla="*/ 12192 h 2097532"/>
              <a:gd name="connsiteX2" fmla="*/ 4864608 w 8724074"/>
              <a:gd name="connsiteY2" fmla="*/ 0 h 2097532"/>
              <a:gd name="connsiteX3" fmla="*/ 5059680 w 8724074"/>
              <a:gd name="connsiteY3" fmla="*/ 329184 h 2097532"/>
              <a:gd name="connsiteX4" fmla="*/ 5254752 w 8724074"/>
              <a:gd name="connsiteY4" fmla="*/ 12192 h 2097532"/>
              <a:gd name="connsiteX5" fmla="*/ 6156960 w 8724074"/>
              <a:gd name="connsiteY5" fmla="*/ 12192 h 2097532"/>
              <a:gd name="connsiteX6" fmla="*/ 6363774 w 8724074"/>
              <a:gd name="connsiteY6" fmla="*/ 329184 h 2097532"/>
              <a:gd name="connsiteX7" fmla="*/ 6559296 w 8724074"/>
              <a:gd name="connsiteY7" fmla="*/ 12192 h 2097532"/>
              <a:gd name="connsiteX8" fmla="*/ 8554285 w 8724074"/>
              <a:gd name="connsiteY8" fmla="*/ 12192 h 2097532"/>
              <a:gd name="connsiteX9" fmla="*/ 8711432 w 8724074"/>
              <a:gd name="connsiteY9" fmla="*/ 316484 h 2097532"/>
              <a:gd name="connsiteX10" fmla="*/ 8724074 w 8724074"/>
              <a:gd name="connsiteY10" fmla="*/ 1830832 h 2097532"/>
              <a:gd name="connsiteX11" fmla="*/ 8540294 w 8724074"/>
              <a:gd name="connsiteY11" fmla="*/ 2097532 h 2097532"/>
              <a:gd name="connsiteX12" fmla="*/ 6559296 w 8724074"/>
              <a:gd name="connsiteY12" fmla="*/ 2084832 h 2097532"/>
              <a:gd name="connsiteX13" fmla="*/ 6376416 w 8724074"/>
              <a:gd name="connsiteY13" fmla="*/ 1780032 h 2097532"/>
              <a:gd name="connsiteX14" fmla="*/ 6205728 w 8724074"/>
              <a:gd name="connsiteY14" fmla="*/ 2084832 h 2097532"/>
              <a:gd name="connsiteX15" fmla="*/ 5242560 w 8724074"/>
              <a:gd name="connsiteY15" fmla="*/ 2084832 h 2097532"/>
              <a:gd name="connsiteX16" fmla="*/ 5059680 w 8724074"/>
              <a:gd name="connsiteY16" fmla="*/ 1780032 h 2097532"/>
              <a:gd name="connsiteX17" fmla="*/ 4876800 w 8724074"/>
              <a:gd name="connsiteY17" fmla="*/ 2097024 h 2097532"/>
              <a:gd name="connsiteX18" fmla="*/ 195072 w 8724074"/>
              <a:gd name="connsiteY18" fmla="*/ 2084832 h 2097532"/>
              <a:gd name="connsiteX19" fmla="*/ 24384 w 8724074"/>
              <a:gd name="connsiteY19" fmla="*/ 1792224 h 2097532"/>
              <a:gd name="connsiteX20" fmla="*/ 0 w 8724074"/>
              <a:gd name="connsiteY20" fmla="*/ 329184 h 2097532"/>
              <a:gd name="connsiteX0" fmla="*/ 0 w 8724074"/>
              <a:gd name="connsiteY0" fmla="*/ 329184 h 2097532"/>
              <a:gd name="connsiteX1" fmla="*/ 182880 w 8724074"/>
              <a:gd name="connsiteY1" fmla="*/ 12192 h 2097532"/>
              <a:gd name="connsiteX2" fmla="*/ 4864608 w 8724074"/>
              <a:gd name="connsiteY2" fmla="*/ 0 h 2097532"/>
              <a:gd name="connsiteX3" fmla="*/ 5059680 w 8724074"/>
              <a:gd name="connsiteY3" fmla="*/ 329184 h 2097532"/>
              <a:gd name="connsiteX4" fmla="*/ 5254752 w 8724074"/>
              <a:gd name="connsiteY4" fmla="*/ 12192 h 2097532"/>
              <a:gd name="connsiteX5" fmla="*/ 6156960 w 8724074"/>
              <a:gd name="connsiteY5" fmla="*/ 12192 h 2097532"/>
              <a:gd name="connsiteX6" fmla="*/ 6363774 w 8724074"/>
              <a:gd name="connsiteY6" fmla="*/ 329184 h 2097532"/>
              <a:gd name="connsiteX7" fmla="*/ 6521370 w 8724074"/>
              <a:gd name="connsiteY7" fmla="*/ 24892 h 2097532"/>
              <a:gd name="connsiteX8" fmla="*/ 8554285 w 8724074"/>
              <a:gd name="connsiteY8" fmla="*/ 12192 h 2097532"/>
              <a:gd name="connsiteX9" fmla="*/ 8711432 w 8724074"/>
              <a:gd name="connsiteY9" fmla="*/ 316484 h 2097532"/>
              <a:gd name="connsiteX10" fmla="*/ 8724074 w 8724074"/>
              <a:gd name="connsiteY10" fmla="*/ 1830832 h 2097532"/>
              <a:gd name="connsiteX11" fmla="*/ 8540294 w 8724074"/>
              <a:gd name="connsiteY11" fmla="*/ 2097532 h 2097532"/>
              <a:gd name="connsiteX12" fmla="*/ 6559296 w 8724074"/>
              <a:gd name="connsiteY12" fmla="*/ 2084832 h 2097532"/>
              <a:gd name="connsiteX13" fmla="*/ 6376416 w 8724074"/>
              <a:gd name="connsiteY13" fmla="*/ 1780032 h 2097532"/>
              <a:gd name="connsiteX14" fmla="*/ 6205728 w 8724074"/>
              <a:gd name="connsiteY14" fmla="*/ 2084832 h 2097532"/>
              <a:gd name="connsiteX15" fmla="*/ 5242560 w 8724074"/>
              <a:gd name="connsiteY15" fmla="*/ 2084832 h 2097532"/>
              <a:gd name="connsiteX16" fmla="*/ 5059680 w 8724074"/>
              <a:gd name="connsiteY16" fmla="*/ 1780032 h 2097532"/>
              <a:gd name="connsiteX17" fmla="*/ 4876800 w 8724074"/>
              <a:gd name="connsiteY17" fmla="*/ 2097024 h 2097532"/>
              <a:gd name="connsiteX18" fmla="*/ 195072 w 8724074"/>
              <a:gd name="connsiteY18" fmla="*/ 2084832 h 2097532"/>
              <a:gd name="connsiteX19" fmla="*/ 24384 w 8724074"/>
              <a:gd name="connsiteY19" fmla="*/ 1792224 h 2097532"/>
              <a:gd name="connsiteX20" fmla="*/ 0 w 8724074"/>
              <a:gd name="connsiteY20" fmla="*/ 329184 h 2097532"/>
              <a:gd name="connsiteX0" fmla="*/ 0 w 8711432"/>
              <a:gd name="connsiteY0" fmla="*/ 329184 h 2097532"/>
              <a:gd name="connsiteX1" fmla="*/ 182880 w 8711432"/>
              <a:gd name="connsiteY1" fmla="*/ 12192 h 2097532"/>
              <a:gd name="connsiteX2" fmla="*/ 4864608 w 8711432"/>
              <a:gd name="connsiteY2" fmla="*/ 0 h 2097532"/>
              <a:gd name="connsiteX3" fmla="*/ 5059680 w 8711432"/>
              <a:gd name="connsiteY3" fmla="*/ 329184 h 2097532"/>
              <a:gd name="connsiteX4" fmla="*/ 5254752 w 8711432"/>
              <a:gd name="connsiteY4" fmla="*/ 12192 h 2097532"/>
              <a:gd name="connsiteX5" fmla="*/ 6156960 w 8711432"/>
              <a:gd name="connsiteY5" fmla="*/ 12192 h 2097532"/>
              <a:gd name="connsiteX6" fmla="*/ 6363774 w 8711432"/>
              <a:gd name="connsiteY6" fmla="*/ 329184 h 2097532"/>
              <a:gd name="connsiteX7" fmla="*/ 6521370 w 8711432"/>
              <a:gd name="connsiteY7" fmla="*/ 24892 h 2097532"/>
              <a:gd name="connsiteX8" fmla="*/ 8554285 w 8711432"/>
              <a:gd name="connsiteY8" fmla="*/ 12192 h 2097532"/>
              <a:gd name="connsiteX9" fmla="*/ 8711432 w 8711432"/>
              <a:gd name="connsiteY9" fmla="*/ 316484 h 2097532"/>
              <a:gd name="connsiteX10" fmla="*/ 8660865 w 8711432"/>
              <a:gd name="connsiteY10" fmla="*/ 1856232 h 2097532"/>
              <a:gd name="connsiteX11" fmla="*/ 8540294 w 8711432"/>
              <a:gd name="connsiteY11" fmla="*/ 2097532 h 2097532"/>
              <a:gd name="connsiteX12" fmla="*/ 6559296 w 8711432"/>
              <a:gd name="connsiteY12" fmla="*/ 2084832 h 2097532"/>
              <a:gd name="connsiteX13" fmla="*/ 6376416 w 8711432"/>
              <a:gd name="connsiteY13" fmla="*/ 1780032 h 2097532"/>
              <a:gd name="connsiteX14" fmla="*/ 6205728 w 8711432"/>
              <a:gd name="connsiteY14" fmla="*/ 2084832 h 2097532"/>
              <a:gd name="connsiteX15" fmla="*/ 5242560 w 8711432"/>
              <a:gd name="connsiteY15" fmla="*/ 2084832 h 2097532"/>
              <a:gd name="connsiteX16" fmla="*/ 5059680 w 8711432"/>
              <a:gd name="connsiteY16" fmla="*/ 1780032 h 2097532"/>
              <a:gd name="connsiteX17" fmla="*/ 4876800 w 8711432"/>
              <a:gd name="connsiteY17" fmla="*/ 2097024 h 2097532"/>
              <a:gd name="connsiteX18" fmla="*/ 195072 w 8711432"/>
              <a:gd name="connsiteY18" fmla="*/ 2084832 h 2097532"/>
              <a:gd name="connsiteX19" fmla="*/ 24384 w 8711432"/>
              <a:gd name="connsiteY19" fmla="*/ 1792224 h 2097532"/>
              <a:gd name="connsiteX20" fmla="*/ 0 w 8711432"/>
              <a:gd name="connsiteY20" fmla="*/ 329184 h 2097532"/>
              <a:gd name="connsiteX0" fmla="*/ 0 w 8660865"/>
              <a:gd name="connsiteY0" fmla="*/ 329184 h 2097532"/>
              <a:gd name="connsiteX1" fmla="*/ 182880 w 8660865"/>
              <a:gd name="connsiteY1" fmla="*/ 12192 h 2097532"/>
              <a:gd name="connsiteX2" fmla="*/ 4864608 w 8660865"/>
              <a:gd name="connsiteY2" fmla="*/ 0 h 2097532"/>
              <a:gd name="connsiteX3" fmla="*/ 5059680 w 8660865"/>
              <a:gd name="connsiteY3" fmla="*/ 329184 h 2097532"/>
              <a:gd name="connsiteX4" fmla="*/ 5254752 w 8660865"/>
              <a:gd name="connsiteY4" fmla="*/ 12192 h 2097532"/>
              <a:gd name="connsiteX5" fmla="*/ 6156960 w 8660865"/>
              <a:gd name="connsiteY5" fmla="*/ 12192 h 2097532"/>
              <a:gd name="connsiteX6" fmla="*/ 6363774 w 8660865"/>
              <a:gd name="connsiteY6" fmla="*/ 329184 h 2097532"/>
              <a:gd name="connsiteX7" fmla="*/ 6521370 w 8660865"/>
              <a:gd name="connsiteY7" fmla="*/ 24892 h 2097532"/>
              <a:gd name="connsiteX8" fmla="*/ 8554285 w 8660865"/>
              <a:gd name="connsiteY8" fmla="*/ 12192 h 2097532"/>
              <a:gd name="connsiteX9" fmla="*/ 8648223 w 8660865"/>
              <a:gd name="connsiteY9" fmla="*/ 354584 h 2097532"/>
              <a:gd name="connsiteX10" fmla="*/ 8660865 w 8660865"/>
              <a:gd name="connsiteY10" fmla="*/ 1856232 h 2097532"/>
              <a:gd name="connsiteX11" fmla="*/ 8540294 w 8660865"/>
              <a:gd name="connsiteY11" fmla="*/ 2097532 h 2097532"/>
              <a:gd name="connsiteX12" fmla="*/ 6559296 w 8660865"/>
              <a:gd name="connsiteY12" fmla="*/ 2084832 h 2097532"/>
              <a:gd name="connsiteX13" fmla="*/ 6376416 w 8660865"/>
              <a:gd name="connsiteY13" fmla="*/ 1780032 h 2097532"/>
              <a:gd name="connsiteX14" fmla="*/ 6205728 w 8660865"/>
              <a:gd name="connsiteY14" fmla="*/ 2084832 h 2097532"/>
              <a:gd name="connsiteX15" fmla="*/ 5242560 w 8660865"/>
              <a:gd name="connsiteY15" fmla="*/ 2084832 h 2097532"/>
              <a:gd name="connsiteX16" fmla="*/ 5059680 w 8660865"/>
              <a:gd name="connsiteY16" fmla="*/ 1780032 h 2097532"/>
              <a:gd name="connsiteX17" fmla="*/ 4876800 w 8660865"/>
              <a:gd name="connsiteY17" fmla="*/ 2097024 h 2097532"/>
              <a:gd name="connsiteX18" fmla="*/ 195072 w 8660865"/>
              <a:gd name="connsiteY18" fmla="*/ 2084832 h 2097532"/>
              <a:gd name="connsiteX19" fmla="*/ 24384 w 8660865"/>
              <a:gd name="connsiteY19" fmla="*/ 1792224 h 2097532"/>
              <a:gd name="connsiteX20" fmla="*/ 0 w 8660865"/>
              <a:gd name="connsiteY20" fmla="*/ 329184 h 2097532"/>
              <a:gd name="connsiteX0" fmla="*/ 0 w 8660865"/>
              <a:gd name="connsiteY0" fmla="*/ 329184 h 2097532"/>
              <a:gd name="connsiteX1" fmla="*/ 182880 w 8660865"/>
              <a:gd name="connsiteY1" fmla="*/ 12192 h 2097532"/>
              <a:gd name="connsiteX2" fmla="*/ 4864608 w 8660865"/>
              <a:gd name="connsiteY2" fmla="*/ 0 h 2097532"/>
              <a:gd name="connsiteX3" fmla="*/ 5059680 w 8660865"/>
              <a:gd name="connsiteY3" fmla="*/ 329184 h 2097532"/>
              <a:gd name="connsiteX4" fmla="*/ 5254752 w 8660865"/>
              <a:gd name="connsiteY4" fmla="*/ 12192 h 2097532"/>
              <a:gd name="connsiteX5" fmla="*/ 6156960 w 8660865"/>
              <a:gd name="connsiteY5" fmla="*/ 12192 h 2097532"/>
              <a:gd name="connsiteX6" fmla="*/ 6363774 w 8660865"/>
              <a:gd name="connsiteY6" fmla="*/ 329184 h 2097532"/>
              <a:gd name="connsiteX7" fmla="*/ 6521370 w 8660865"/>
              <a:gd name="connsiteY7" fmla="*/ 24892 h 2097532"/>
              <a:gd name="connsiteX8" fmla="*/ 8491076 w 8660865"/>
              <a:gd name="connsiteY8" fmla="*/ 12192 h 2097532"/>
              <a:gd name="connsiteX9" fmla="*/ 8648223 w 8660865"/>
              <a:gd name="connsiteY9" fmla="*/ 354584 h 2097532"/>
              <a:gd name="connsiteX10" fmla="*/ 8660865 w 8660865"/>
              <a:gd name="connsiteY10" fmla="*/ 1856232 h 2097532"/>
              <a:gd name="connsiteX11" fmla="*/ 8540294 w 8660865"/>
              <a:gd name="connsiteY11" fmla="*/ 2097532 h 2097532"/>
              <a:gd name="connsiteX12" fmla="*/ 6559296 w 8660865"/>
              <a:gd name="connsiteY12" fmla="*/ 2084832 h 2097532"/>
              <a:gd name="connsiteX13" fmla="*/ 6376416 w 8660865"/>
              <a:gd name="connsiteY13" fmla="*/ 1780032 h 2097532"/>
              <a:gd name="connsiteX14" fmla="*/ 6205728 w 8660865"/>
              <a:gd name="connsiteY14" fmla="*/ 2084832 h 2097532"/>
              <a:gd name="connsiteX15" fmla="*/ 5242560 w 8660865"/>
              <a:gd name="connsiteY15" fmla="*/ 2084832 h 2097532"/>
              <a:gd name="connsiteX16" fmla="*/ 5059680 w 8660865"/>
              <a:gd name="connsiteY16" fmla="*/ 1780032 h 2097532"/>
              <a:gd name="connsiteX17" fmla="*/ 4876800 w 8660865"/>
              <a:gd name="connsiteY17" fmla="*/ 2097024 h 2097532"/>
              <a:gd name="connsiteX18" fmla="*/ 195072 w 8660865"/>
              <a:gd name="connsiteY18" fmla="*/ 2084832 h 2097532"/>
              <a:gd name="connsiteX19" fmla="*/ 24384 w 8660865"/>
              <a:gd name="connsiteY19" fmla="*/ 1792224 h 2097532"/>
              <a:gd name="connsiteX20" fmla="*/ 0 w 8660865"/>
              <a:gd name="connsiteY20" fmla="*/ 329184 h 2097532"/>
              <a:gd name="connsiteX0" fmla="*/ 0 w 8648223"/>
              <a:gd name="connsiteY0" fmla="*/ 329184 h 2097532"/>
              <a:gd name="connsiteX1" fmla="*/ 182880 w 8648223"/>
              <a:gd name="connsiteY1" fmla="*/ 12192 h 2097532"/>
              <a:gd name="connsiteX2" fmla="*/ 4864608 w 8648223"/>
              <a:gd name="connsiteY2" fmla="*/ 0 h 2097532"/>
              <a:gd name="connsiteX3" fmla="*/ 5059680 w 8648223"/>
              <a:gd name="connsiteY3" fmla="*/ 329184 h 2097532"/>
              <a:gd name="connsiteX4" fmla="*/ 5254752 w 8648223"/>
              <a:gd name="connsiteY4" fmla="*/ 12192 h 2097532"/>
              <a:gd name="connsiteX5" fmla="*/ 6156960 w 8648223"/>
              <a:gd name="connsiteY5" fmla="*/ 12192 h 2097532"/>
              <a:gd name="connsiteX6" fmla="*/ 6363774 w 8648223"/>
              <a:gd name="connsiteY6" fmla="*/ 329184 h 2097532"/>
              <a:gd name="connsiteX7" fmla="*/ 6521370 w 8648223"/>
              <a:gd name="connsiteY7" fmla="*/ 24892 h 2097532"/>
              <a:gd name="connsiteX8" fmla="*/ 8491076 w 8648223"/>
              <a:gd name="connsiteY8" fmla="*/ 12192 h 2097532"/>
              <a:gd name="connsiteX9" fmla="*/ 8648223 w 8648223"/>
              <a:gd name="connsiteY9" fmla="*/ 354584 h 2097532"/>
              <a:gd name="connsiteX10" fmla="*/ 8635581 w 8648223"/>
              <a:gd name="connsiteY10" fmla="*/ 1780032 h 2097532"/>
              <a:gd name="connsiteX11" fmla="*/ 8540294 w 8648223"/>
              <a:gd name="connsiteY11" fmla="*/ 2097532 h 2097532"/>
              <a:gd name="connsiteX12" fmla="*/ 6559296 w 8648223"/>
              <a:gd name="connsiteY12" fmla="*/ 2084832 h 2097532"/>
              <a:gd name="connsiteX13" fmla="*/ 6376416 w 8648223"/>
              <a:gd name="connsiteY13" fmla="*/ 1780032 h 2097532"/>
              <a:gd name="connsiteX14" fmla="*/ 6205728 w 8648223"/>
              <a:gd name="connsiteY14" fmla="*/ 2084832 h 2097532"/>
              <a:gd name="connsiteX15" fmla="*/ 5242560 w 8648223"/>
              <a:gd name="connsiteY15" fmla="*/ 2084832 h 2097532"/>
              <a:gd name="connsiteX16" fmla="*/ 5059680 w 8648223"/>
              <a:gd name="connsiteY16" fmla="*/ 1780032 h 2097532"/>
              <a:gd name="connsiteX17" fmla="*/ 4876800 w 8648223"/>
              <a:gd name="connsiteY17" fmla="*/ 2097024 h 2097532"/>
              <a:gd name="connsiteX18" fmla="*/ 195072 w 8648223"/>
              <a:gd name="connsiteY18" fmla="*/ 2084832 h 2097532"/>
              <a:gd name="connsiteX19" fmla="*/ 24384 w 8648223"/>
              <a:gd name="connsiteY19" fmla="*/ 1792224 h 2097532"/>
              <a:gd name="connsiteX20" fmla="*/ 0 w 8648223"/>
              <a:gd name="connsiteY20" fmla="*/ 329184 h 2097532"/>
              <a:gd name="connsiteX0" fmla="*/ 0 w 8635581"/>
              <a:gd name="connsiteY0" fmla="*/ 329184 h 2097532"/>
              <a:gd name="connsiteX1" fmla="*/ 182880 w 8635581"/>
              <a:gd name="connsiteY1" fmla="*/ 12192 h 2097532"/>
              <a:gd name="connsiteX2" fmla="*/ 4864608 w 8635581"/>
              <a:gd name="connsiteY2" fmla="*/ 0 h 2097532"/>
              <a:gd name="connsiteX3" fmla="*/ 5059680 w 8635581"/>
              <a:gd name="connsiteY3" fmla="*/ 329184 h 2097532"/>
              <a:gd name="connsiteX4" fmla="*/ 5254752 w 8635581"/>
              <a:gd name="connsiteY4" fmla="*/ 12192 h 2097532"/>
              <a:gd name="connsiteX5" fmla="*/ 6156960 w 8635581"/>
              <a:gd name="connsiteY5" fmla="*/ 12192 h 2097532"/>
              <a:gd name="connsiteX6" fmla="*/ 6363774 w 8635581"/>
              <a:gd name="connsiteY6" fmla="*/ 329184 h 2097532"/>
              <a:gd name="connsiteX7" fmla="*/ 6521370 w 8635581"/>
              <a:gd name="connsiteY7" fmla="*/ 24892 h 2097532"/>
              <a:gd name="connsiteX8" fmla="*/ 8491076 w 8635581"/>
              <a:gd name="connsiteY8" fmla="*/ 12192 h 2097532"/>
              <a:gd name="connsiteX9" fmla="*/ 8622939 w 8635581"/>
              <a:gd name="connsiteY9" fmla="*/ 341884 h 2097532"/>
              <a:gd name="connsiteX10" fmla="*/ 8635581 w 8635581"/>
              <a:gd name="connsiteY10" fmla="*/ 1780032 h 2097532"/>
              <a:gd name="connsiteX11" fmla="*/ 8540294 w 8635581"/>
              <a:gd name="connsiteY11" fmla="*/ 2097532 h 2097532"/>
              <a:gd name="connsiteX12" fmla="*/ 6559296 w 8635581"/>
              <a:gd name="connsiteY12" fmla="*/ 2084832 h 2097532"/>
              <a:gd name="connsiteX13" fmla="*/ 6376416 w 8635581"/>
              <a:gd name="connsiteY13" fmla="*/ 1780032 h 2097532"/>
              <a:gd name="connsiteX14" fmla="*/ 6205728 w 8635581"/>
              <a:gd name="connsiteY14" fmla="*/ 2084832 h 2097532"/>
              <a:gd name="connsiteX15" fmla="*/ 5242560 w 8635581"/>
              <a:gd name="connsiteY15" fmla="*/ 2084832 h 2097532"/>
              <a:gd name="connsiteX16" fmla="*/ 5059680 w 8635581"/>
              <a:gd name="connsiteY16" fmla="*/ 1780032 h 2097532"/>
              <a:gd name="connsiteX17" fmla="*/ 4876800 w 8635581"/>
              <a:gd name="connsiteY17" fmla="*/ 2097024 h 2097532"/>
              <a:gd name="connsiteX18" fmla="*/ 195072 w 8635581"/>
              <a:gd name="connsiteY18" fmla="*/ 2084832 h 2097532"/>
              <a:gd name="connsiteX19" fmla="*/ 24384 w 8635581"/>
              <a:gd name="connsiteY19" fmla="*/ 1792224 h 2097532"/>
              <a:gd name="connsiteX20" fmla="*/ 0 w 8635581"/>
              <a:gd name="connsiteY20" fmla="*/ 329184 h 2097532"/>
              <a:gd name="connsiteX0" fmla="*/ 0 w 8635581"/>
              <a:gd name="connsiteY0" fmla="*/ 329184 h 2097532"/>
              <a:gd name="connsiteX1" fmla="*/ 182880 w 8635581"/>
              <a:gd name="connsiteY1" fmla="*/ 12192 h 2097532"/>
              <a:gd name="connsiteX2" fmla="*/ 4864608 w 8635581"/>
              <a:gd name="connsiteY2" fmla="*/ 0 h 2097532"/>
              <a:gd name="connsiteX3" fmla="*/ 5059680 w 8635581"/>
              <a:gd name="connsiteY3" fmla="*/ 329184 h 2097532"/>
              <a:gd name="connsiteX4" fmla="*/ 5254752 w 8635581"/>
              <a:gd name="connsiteY4" fmla="*/ 12192 h 2097532"/>
              <a:gd name="connsiteX5" fmla="*/ 6156960 w 8635581"/>
              <a:gd name="connsiteY5" fmla="*/ 12192 h 2097532"/>
              <a:gd name="connsiteX6" fmla="*/ 6363774 w 8635581"/>
              <a:gd name="connsiteY6" fmla="*/ 329184 h 2097532"/>
              <a:gd name="connsiteX7" fmla="*/ 6521370 w 8635581"/>
              <a:gd name="connsiteY7" fmla="*/ 24892 h 2097532"/>
              <a:gd name="connsiteX8" fmla="*/ 8427713 w 8635581"/>
              <a:gd name="connsiteY8" fmla="*/ 12192 h 2097532"/>
              <a:gd name="connsiteX9" fmla="*/ 8622939 w 8635581"/>
              <a:gd name="connsiteY9" fmla="*/ 341884 h 2097532"/>
              <a:gd name="connsiteX10" fmla="*/ 8635581 w 8635581"/>
              <a:gd name="connsiteY10" fmla="*/ 1780032 h 2097532"/>
              <a:gd name="connsiteX11" fmla="*/ 8540294 w 8635581"/>
              <a:gd name="connsiteY11" fmla="*/ 2097532 h 2097532"/>
              <a:gd name="connsiteX12" fmla="*/ 6559296 w 8635581"/>
              <a:gd name="connsiteY12" fmla="*/ 2084832 h 2097532"/>
              <a:gd name="connsiteX13" fmla="*/ 6376416 w 8635581"/>
              <a:gd name="connsiteY13" fmla="*/ 1780032 h 2097532"/>
              <a:gd name="connsiteX14" fmla="*/ 6205728 w 8635581"/>
              <a:gd name="connsiteY14" fmla="*/ 2084832 h 2097532"/>
              <a:gd name="connsiteX15" fmla="*/ 5242560 w 8635581"/>
              <a:gd name="connsiteY15" fmla="*/ 2084832 h 2097532"/>
              <a:gd name="connsiteX16" fmla="*/ 5059680 w 8635581"/>
              <a:gd name="connsiteY16" fmla="*/ 1780032 h 2097532"/>
              <a:gd name="connsiteX17" fmla="*/ 4876800 w 8635581"/>
              <a:gd name="connsiteY17" fmla="*/ 2097024 h 2097532"/>
              <a:gd name="connsiteX18" fmla="*/ 195072 w 8635581"/>
              <a:gd name="connsiteY18" fmla="*/ 2084832 h 2097532"/>
              <a:gd name="connsiteX19" fmla="*/ 24384 w 8635581"/>
              <a:gd name="connsiteY19" fmla="*/ 1792224 h 2097532"/>
              <a:gd name="connsiteX20" fmla="*/ 0 w 8635581"/>
              <a:gd name="connsiteY20" fmla="*/ 329184 h 2097532"/>
              <a:gd name="connsiteX0" fmla="*/ 0 w 8635581"/>
              <a:gd name="connsiteY0" fmla="*/ 329184 h 2097532"/>
              <a:gd name="connsiteX1" fmla="*/ 182880 w 8635581"/>
              <a:gd name="connsiteY1" fmla="*/ 12192 h 2097532"/>
              <a:gd name="connsiteX2" fmla="*/ 4864608 w 8635581"/>
              <a:gd name="connsiteY2" fmla="*/ 0 h 2097532"/>
              <a:gd name="connsiteX3" fmla="*/ 5059680 w 8635581"/>
              <a:gd name="connsiteY3" fmla="*/ 329184 h 2097532"/>
              <a:gd name="connsiteX4" fmla="*/ 5254752 w 8635581"/>
              <a:gd name="connsiteY4" fmla="*/ 12192 h 2097532"/>
              <a:gd name="connsiteX5" fmla="*/ 6156960 w 8635581"/>
              <a:gd name="connsiteY5" fmla="*/ 12192 h 2097532"/>
              <a:gd name="connsiteX6" fmla="*/ 6363774 w 8635581"/>
              <a:gd name="connsiteY6" fmla="*/ 329184 h 2097532"/>
              <a:gd name="connsiteX7" fmla="*/ 6521370 w 8635581"/>
              <a:gd name="connsiteY7" fmla="*/ 24892 h 2097532"/>
              <a:gd name="connsiteX8" fmla="*/ 8427713 w 8635581"/>
              <a:gd name="connsiteY8" fmla="*/ 12192 h 2097532"/>
              <a:gd name="connsiteX9" fmla="*/ 8622939 w 8635581"/>
              <a:gd name="connsiteY9" fmla="*/ 341884 h 2097532"/>
              <a:gd name="connsiteX10" fmla="*/ 8635581 w 8635581"/>
              <a:gd name="connsiteY10" fmla="*/ 1780032 h 2097532"/>
              <a:gd name="connsiteX11" fmla="*/ 8502332 w 8635581"/>
              <a:gd name="connsiteY11" fmla="*/ 2097532 h 2097532"/>
              <a:gd name="connsiteX12" fmla="*/ 6559296 w 8635581"/>
              <a:gd name="connsiteY12" fmla="*/ 2084832 h 2097532"/>
              <a:gd name="connsiteX13" fmla="*/ 6376416 w 8635581"/>
              <a:gd name="connsiteY13" fmla="*/ 1780032 h 2097532"/>
              <a:gd name="connsiteX14" fmla="*/ 6205728 w 8635581"/>
              <a:gd name="connsiteY14" fmla="*/ 2084832 h 2097532"/>
              <a:gd name="connsiteX15" fmla="*/ 5242560 w 8635581"/>
              <a:gd name="connsiteY15" fmla="*/ 2084832 h 2097532"/>
              <a:gd name="connsiteX16" fmla="*/ 5059680 w 8635581"/>
              <a:gd name="connsiteY16" fmla="*/ 1780032 h 2097532"/>
              <a:gd name="connsiteX17" fmla="*/ 4876800 w 8635581"/>
              <a:gd name="connsiteY17" fmla="*/ 2097024 h 2097532"/>
              <a:gd name="connsiteX18" fmla="*/ 195072 w 8635581"/>
              <a:gd name="connsiteY18" fmla="*/ 2084832 h 2097532"/>
              <a:gd name="connsiteX19" fmla="*/ 24384 w 8635581"/>
              <a:gd name="connsiteY19" fmla="*/ 1792224 h 2097532"/>
              <a:gd name="connsiteX20" fmla="*/ 0 w 8635581"/>
              <a:gd name="connsiteY20" fmla="*/ 329184 h 209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35581" h="2097532">
                <a:moveTo>
                  <a:pt x="0" y="329184"/>
                </a:moveTo>
                <a:lnTo>
                  <a:pt x="182880" y="12192"/>
                </a:lnTo>
                <a:lnTo>
                  <a:pt x="4864608" y="0"/>
                </a:lnTo>
                <a:lnTo>
                  <a:pt x="5059680" y="329184"/>
                </a:lnTo>
                <a:lnTo>
                  <a:pt x="5254752" y="12192"/>
                </a:lnTo>
                <a:lnTo>
                  <a:pt x="6156960" y="12192"/>
                </a:lnTo>
                <a:lnTo>
                  <a:pt x="6363774" y="329184"/>
                </a:lnTo>
                <a:lnTo>
                  <a:pt x="6521370" y="24892"/>
                </a:lnTo>
                <a:lnTo>
                  <a:pt x="8427713" y="12192"/>
                </a:lnTo>
                <a:lnTo>
                  <a:pt x="8622939" y="341884"/>
                </a:lnTo>
                <a:lnTo>
                  <a:pt x="8635581" y="1780032"/>
                </a:lnTo>
                <a:lnTo>
                  <a:pt x="8502332" y="2097532"/>
                </a:lnTo>
                <a:lnTo>
                  <a:pt x="6559296" y="2084832"/>
                </a:lnTo>
                <a:lnTo>
                  <a:pt x="6376416" y="1780032"/>
                </a:lnTo>
                <a:lnTo>
                  <a:pt x="6205728" y="2084832"/>
                </a:lnTo>
                <a:lnTo>
                  <a:pt x="5242560" y="2084832"/>
                </a:lnTo>
                <a:lnTo>
                  <a:pt x="5059680" y="1780032"/>
                </a:lnTo>
                <a:lnTo>
                  <a:pt x="4876800" y="2097024"/>
                </a:lnTo>
                <a:lnTo>
                  <a:pt x="195072" y="2084832"/>
                </a:lnTo>
                <a:lnTo>
                  <a:pt x="24384" y="1792224"/>
                </a:lnTo>
                <a:lnTo>
                  <a:pt x="0" y="329184"/>
                </a:lnTo>
                <a:close/>
              </a:path>
            </a:pathLst>
          </a:custGeom>
          <a:solidFill>
            <a:srgbClr val="F5ADB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74A4863-0A08-45D3-8D1D-B6382DDA91B7}"/>
              </a:ext>
            </a:extLst>
          </p:cNvPr>
          <p:cNvSpPr/>
          <p:nvPr/>
        </p:nvSpPr>
        <p:spPr>
          <a:xfrm rot="16200000">
            <a:off x="3935765" y="-852331"/>
            <a:ext cx="1512000" cy="8666927"/>
          </a:xfrm>
          <a:prstGeom prst="rect">
            <a:avLst/>
          </a:prstGeom>
          <a:solidFill>
            <a:srgbClr val="F5ADB4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E7B49B4F-75E4-4F45-A80F-3631A49194C9}"/>
              </a:ext>
            </a:extLst>
          </p:cNvPr>
          <p:cNvCxnSpPr>
            <a:cxnSpLocks/>
          </p:cNvCxnSpPr>
          <p:nvPr/>
        </p:nvCxnSpPr>
        <p:spPr>
          <a:xfrm flipV="1">
            <a:off x="5406866" y="2712245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EC7C9E9-8410-4142-953B-8BF2AED802B4}"/>
              </a:ext>
            </a:extLst>
          </p:cNvPr>
          <p:cNvCxnSpPr>
            <a:cxnSpLocks/>
          </p:cNvCxnSpPr>
          <p:nvPr/>
        </p:nvCxnSpPr>
        <p:spPr>
          <a:xfrm flipV="1">
            <a:off x="6734146" y="2712434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F05FBD4-BA29-4DFA-97B4-7FEEBAA6F2A0}"/>
              </a:ext>
            </a:extLst>
          </p:cNvPr>
          <p:cNvSpPr/>
          <p:nvPr/>
        </p:nvSpPr>
        <p:spPr>
          <a:xfrm>
            <a:off x="5981860" y="2502027"/>
            <a:ext cx="134112" cy="134112"/>
          </a:xfrm>
          <a:prstGeom prst="rect">
            <a:avLst/>
          </a:prstGeom>
          <a:solidFill>
            <a:srgbClr val="B7CA67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C0CE9C4-86C4-4936-9DE4-E63085B5BA0D}"/>
              </a:ext>
            </a:extLst>
          </p:cNvPr>
          <p:cNvSpPr/>
          <p:nvPr/>
        </p:nvSpPr>
        <p:spPr>
          <a:xfrm>
            <a:off x="5981860" y="4309508"/>
            <a:ext cx="134112" cy="134112"/>
          </a:xfrm>
          <a:prstGeom prst="rect">
            <a:avLst/>
          </a:prstGeom>
          <a:solidFill>
            <a:srgbClr val="B7CA67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30107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C533B2A9-387E-4C8D-8B1F-DF20BD41CD42}"/>
              </a:ext>
            </a:extLst>
          </p:cNvPr>
          <p:cNvGrpSpPr/>
          <p:nvPr/>
        </p:nvGrpSpPr>
        <p:grpSpPr>
          <a:xfrm>
            <a:off x="184360" y="123570"/>
            <a:ext cx="8040624" cy="5546195"/>
            <a:chOff x="524256" y="204909"/>
            <a:chExt cx="8040624" cy="5546195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8B24FACB-B4E9-4F8F-A2F9-9E9CC01A3AEF}"/>
                </a:ext>
              </a:extLst>
            </p:cNvPr>
            <p:cNvSpPr/>
            <p:nvPr/>
          </p:nvSpPr>
          <p:spPr>
            <a:xfrm>
              <a:off x="524256" y="451104"/>
              <a:ext cx="3681984" cy="5059680"/>
            </a:xfrm>
            <a:custGeom>
              <a:avLst/>
              <a:gdLst>
                <a:gd name="connsiteX0" fmla="*/ 0 w 3681984"/>
                <a:gd name="connsiteY0" fmla="*/ 0 h 5059680"/>
                <a:gd name="connsiteX1" fmla="*/ 1304544 w 3681984"/>
                <a:gd name="connsiteY1" fmla="*/ 0 h 5059680"/>
                <a:gd name="connsiteX2" fmla="*/ 1304544 w 3681984"/>
                <a:gd name="connsiteY2" fmla="*/ 2255520 h 5059680"/>
                <a:gd name="connsiteX3" fmla="*/ 2353056 w 3681984"/>
                <a:gd name="connsiteY3" fmla="*/ 12192 h 5059680"/>
                <a:gd name="connsiteX4" fmla="*/ 3681984 w 3681984"/>
                <a:gd name="connsiteY4" fmla="*/ 12192 h 5059680"/>
                <a:gd name="connsiteX5" fmla="*/ 3681984 w 3681984"/>
                <a:gd name="connsiteY5" fmla="*/ 5059680 h 5059680"/>
                <a:gd name="connsiteX6" fmla="*/ 2389632 w 3681984"/>
                <a:gd name="connsiteY6" fmla="*/ 5059680 h 5059680"/>
                <a:gd name="connsiteX7" fmla="*/ 2389632 w 3681984"/>
                <a:gd name="connsiteY7" fmla="*/ 2779776 h 5059680"/>
                <a:gd name="connsiteX8" fmla="*/ 1328928 w 3681984"/>
                <a:gd name="connsiteY8" fmla="*/ 5047488 h 5059680"/>
                <a:gd name="connsiteX9" fmla="*/ 0 w 3681984"/>
                <a:gd name="connsiteY9" fmla="*/ 5047488 h 5059680"/>
                <a:gd name="connsiteX10" fmla="*/ 0 w 3681984"/>
                <a:gd name="connsiteY10" fmla="*/ 0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1984" h="5059680">
                  <a:moveTo>
                    <a:pt x="0" y="0"/>
                  </a:moveTo>
                  <a:lnTo>
                    <a:pt x="1304544" y="0"/>
                  </a:lnTo>
                  <a:lnTo>
                    <a:pt x="1304544" y="2255520"/>
                  </a:lnTo>
                  <a:lnTo>
                    <a:pt x="2353056" y="12192"/>
                  </a:lnTo>
                  <a:lnTo>
                    <a:pt x="3681984" y="12192"/>
                  </a:lnTo>
                  <a:lnTo>
                    <a:pt x="3681984" y="5059680"/>
                  </a:lnTo>
                  <a:lnTo>
                    <a:pt x="2389632" y="5059680"/>
                  </a:lnTo>
                  <a:lnTo>
                    <a:pt x="2389632" y="2779776"/>
                  </a:lnTo>
                  <a:lnTo>
                    <a:pt x="1328928" y="5047488"/>
                  </a:lnTo>
                  <a:lnTo>
                    <a:pt x="0" y="5047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DE3E65EA-43FD-409D-800E-95D400617535}"/>
                </a:ext>
              </a:extLst>
            </p:cNvPr>
            <p:cNvSpPr/>
            <p:nvPr/>
          </p:nvSpPr>
          <p:spPr>
            <a:xfrm flipH="1">
              <a:off x="4882896" y="451104"/>
              <a:ext cx="3681984" cy="5059680"/>
            </a:xfrm>
            <a:custGeom>
              <a:avLst/>
              <a:gdLst>
                <a:gd name="connsiteX0" fmla="*/ 0 w 3681984"/>
                <a:gd name="connsiteY0" fmla="*/ 0 h 5059680"/>
                <a:gd name="connsiteX1" fmla="*/ 1304544 w 3681984"/>
                <a:gd name="connsiteY1" fmla="*/ 0 h 5059680"/>
                <a:gd name="connsiteX2" fmla="*/ 1304544 w 3681984"/>
                <a:gd name="connsiteY2" fmla="*/ 2255520 h 5059680"/>
                <a:gd name="connsiteX3" fmla="*/ 2353056 w 3681984"/>
                <a:gd name="connsiteY3" fmla="*/ 12192 h 5059680"/>
                <a:gd name="connsiteX4" fmla="*/ 3681984 w 3681984"/>
                <a:gd name="connsiteY4" fmla="*/ 12192 h 5059680"/>
                <a:gd name="connsiteX5" fmla="*/ 3681984 w 3681984"/>
                <a:gd name="connsiteY5" fmla="*/ 5059680 h 5059680"/>
                <a:gd name="connsiteX6" fmla="*/ 2389632 w 3681984"/>
                <a:gd name="connsiteY6" fmla="*/ 5059680 h 5059680"/>
                <a:gd name="connsiteX7" fmla="*/ 2389632 w 3681984"/>
                <a:gd name="connsiteY7" fmla="*/ 2779776 h 5059680"/>
                <a:gd name="connsiteX8" fmla="*/ 1328928 w 3681984"/>
                <a:gd name="connsiteY8" fmla="*/ 5047488 h 5059680"/>
                <a:gd name="connsiteX9" fmla="*/ 0 w 3681984"/>
                <a:gd name="connsiteY9" fmla="*/ 5047488 h 5059680"/>
                <a:gd name="connsiteX10" fmla="*/ 0 w 3681984"/>
                <a:gd name="connsiteY10" fmla="*/ 0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1984" h="5059680">
                  <a:moveTo>
                    <a:pt x="0" y="0"/>
                  </a:moveTo>
                  <a:lnTo>
                    <a:pt x="1304544" y="0"/>
                  </a:lnTo>
                  <a:lnTo>
                    <a:pt x="1304544" y="2255520"/>
                  </a:lnTo>
                  <a:lnTo>
                    <a:pt x="2353056" y="12192"/>
                  </a:lnTo>
                  <a:lnTo>
                    <a:pt x="3681984" y="12192"/>
                  </a:lnTo>
                  <a:lnTo>
                    <a:pt x="3681984" y="5059680"/>
                  </a:lnTo>
                  <a:lnTo>
                    <a:pt x="2389632" y="5059680"/>
                  </a:lnTo>
                  <a:lnTo>
                    <a:pt x="2389632" y="2779776"/>
                  </a:lnTo>
                  <a:lnTo>
                    <a:pt x="1328928" y="5047488"/>
                  </a:lnTo>
                  <a:lnTo>
                    <a:pt x="0" y="5047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Triángulo isósceles 5">
              <a:extLst>
                <a:ext uri="{FF2B5EF4-FFF2-40B4-BE49-F238E27FC236}">
                  <a16:creationId xmlns:a16="http://schemas.microsoft.com/office/drawing/2014/main" id="{043670DC-D214-46F0-9016-86EEABE2C2D7}"/>
                </a:ext>
              </a:extLst>
            </p:cNvPr>
            <p:cNvSpPr/>
            <p:nvPr/>
          </p:nvSpPr>
          <p:spPr>
            <a:xfrm>
              <a:off x="4568343" y="2968752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42FCCB0-A39D-4EE0-B24A-0F97581E422D}"/>
                </a:ext>
              </a:extLst>
            </p:cNvPr>
            <p:cNvSpPr/>
            <p:nvPr/>
          </p:nvSpPr>
          <p:spPr>
            <a:xfrm>
              <a:off x="7836408" y="5616992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DCF1068-C08B-499A-B50B-6E45F981FF3A}"/>
                </a:ext>
              </a:extLst>
            </p:cNvPr>
            <p:cNvSpPr/>
            <p:nvPr/>
          </p:nvSpPr>
          <p:spPr>
            <a:xfrm>
              <a:off x="5459816" y="204909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C4AFA59B-5D01-4CDB-8958-F9C289149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72" y="5925715"/>
            <a:ext cx="1433196" cy="148753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0C6B2A4-C32E-482E-AD09-F06E766BB48D}"/>
              </a:ext>
            </a:extLst>
          </p:cNvPr>
          <p:cNvSpPr txBox="1"/>
          <p:nvPr/>
        </p:nvSpPr>
        <p:spPr>
          <a:xfrm>
            <a:off x="7388797" y="6508789"/>
            <a:ext cx="505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Ñ</a:t>
            </a:r>
          </a:p>
        </p:txBody>
      </p:sp>
      <p:sp>
        <p:nvSpPr>
          <p:cNvPr id="39" name="Estrella: 5 puntas 38">
            <a:extLst>
              <a:ext uri="{FF2B5EF4-FFF2-40B4-BE49-F238E27FC236}">
                <a16:creationId xmlns:a16="http://schemas.microsoft.com/office/drawing/2014/main" id="{897D8BC8-4F65-4E5C-A10D-0EF84D6EDC57}"/>
              </a:ext>
            </a:extLst>
          </p:cNvPr>
          <p:cNvSpPr/>
          <p:nvPr/>
        </p:nvSpPr>
        <p:spPr>
          <a:xfrm>
            <a:off x="3284910" y="6144656"/>
            <a:ext cx="189293" cy="189293"/>
          </a:xfrm>
          <a:prstGeom prst="star5">
            <a:avLst/>
          </a:prstGeom>
          <a:solidFill>
            <a:srgbClr val="F9A34C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63451D9-985D-4BAE-BCC1-BE787189D59B}"/>
              </a:ext>
            </a:extLst>
          </p:cNvPr>
          <p:cNvGrpSpPr/>
          <p:nvPr/>
        </p:nvGrpSpPr>
        <p:grpSpPr>
          <a:xfrm>
            <a:off x="-2538833" y="59493"/>
            <a:ext cx="2185841" cy="5972831"/>
            <a:chOff x="8333968" y="193191"/>
            <a:chExt cx="2185841" cy="5972831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A6080A36-A066-4B59-B2E0-4935082F435E}"/>
                </a:ext>
              </a:extLst>
            </p:cNvPr>
            <p:cNvSpPr/>
            <p:nvPr/>
          </p:nvSpPr>
          <p:spPr>
            <a:xfrm rot="5400000">
              <a:off x="6440473" y="2086686"/>
              <a:ext cx="5972831" cy="2185841"/>
            </a:xfrm>
            <a:custGeom>
              <a:avLst/>
              <a:gdLst>
                <a:gd name="connsiteX0" fmla="*/ 0 w 4059936"/>
                <a:gd name="connsiteY0" fmla="*/ 316992 h 2097024"/>
                <a:gd name="connsiteX1" fmla="*/ 170688 w 4059936"/>
                <a:gd name="connsiteY1" fmla="*/ 12192 h 2097024"/>
                <a:gd name="connsiteX2" fmla="*/ 536448 w 4059936"/>
                <a:gd name="connsiteY2" fmla="*/ 0 h 2097024"/>
                <a:gd name="connsiteX3" fmla="*/ 731520 w 4059936"/>
                <a:gd name="connsiteY3" fmla="*/ 329184 h 2097024"/>
                <a:gd name="connsiteX4" fmla="*/ 938784 w 4059936"/>
                <a:gd name="connsiteY4" fmla="*/ 12192 h 2097024"/>
                <a:gd name="connsiteX5" fmla="*/ 1658112 w 4059936"/>
                <a:gd name="connsiteY5" fmla="*/ 12192 h 2097024"/>
                <a:gd name="connsiteX6" fmla="*/ 1853184 w 4059936"/>
                <a:gd name="connsiteY6" fmla="*/ 329184 h 2097024"/>
                <a:gd name="connsiteX7" fmla="*/ 2036064 w 4059936"/>
                <a:gd name="connsiteY7" fmla="*/ 12192 h 2097024"/>
                <a:gd name="connsiteX8" fmla="*/ 2401824 w 4059936"/>
                <a:gd name="connsiteY8" fmla="*/ 12192 h 2097024"/>
                <a:gd name="connsiteX9" fmla="*/ 2609088 w 4059936"/>
                <a:gd name="connsiteY9" fmla="*/ 329184 h 2097024"/>
                <a:gd name="connsiteX10" fmla="*/ 2804160 w 4059936"/>
                <a:gd name="connsiteY10" fmla="*/ 12192 h 2097024"/>
                <a:gd name="connsiteX11" fmla="*/ 3511296 w 4059936"/>
                <a:gd name="connsiteY11" fmla="*/ 12192 h 2097024"/>
                <a:gd name="connsiteX12" fmla="*/ 3730752 w 4059936"/>
                <a:gd name="connsiteY12" fmla="*/ 329184 h 2097024"/>
                <a:gd name="connsiteX13" fmla="*/ 4047744 w 4059936"/>
                <a:gd name="connsiteY13" fmla="*/ 499872 h 2097024"/>
                <a:gd name="connsiteX14" fmla="*/ 4059936 w 4059936"/>
                <a:gd name="connsiteY14" fmla="*/ 1584960 h 2097024"/>
                <a:gd name="connsiteX15" fmla="*/ 3730752 w 4059936"/>
                <a:gd name="connsiteY15" fmla="*/ 1755648 h 2097024"/>
                <a:gd name="connsiteX16" fmla="*/ 3535680 w 4059936"/>
                <a:gd name="connsiteY16" fmla="*/ 2097024 h 2097024"/>
                <a:gd name="connsiteX17" fmla="*/ 2804160 w 4059936"/>
                <a:gd name="connsiteY17" fmla="*/ 2097024 h 2097024"/>
                <a:gd name="connsiteX18" fmla="*/ 2609088 w 4059936"/>
                <a:gd name="connsiteY18" fmla="*/ 1767840 h 2097024"/>
                <a:gd name="connsiteX19" fmla="*/ 2450592 w 4059936"/>
                <a:gd name="connsiteY19" fmla="*/ 2084832 h 2097024"/>
                <a:gd name="connsiteX20" fmla="*/ 2048256 w 4059936"/>
                <a:gd name="connsiteY20" fmla="*/ 2084832 h 2097024"/>
                <a:gd name="connsiteX21" fmla="*/ 1853184 w 4059936"/>
                <a:gd name="connsiteY21" fmla="*/ 1767840 h 2097024"/>
                <a:gd name="connsiteX22" fmla="*/ 1694688 w 4059936"/>
                <a:gd name="connsiteY22" fmla="*/ 2084832 h 2097024"/>
                <a:gd name="connsiteX23" fmla="*/ 914400 w 4059936"/>
                <a:gd name="connsiteY23" fmla="*/ 2084832 h 2097024"/>
                <a:gd name="connsiteX24" fmla="*/ 743712 w 4059936"/>
                <a:gd name="connsiteY24" fmla="*/ 1767840 h 2097024"/>
                <a:gd name="connsiteX25" fmla="*/ 573024 w 4059936"/>
                <a:gd name="connsiteY25" fmla="*/ 2084832 h 2097024"/>
                <a:gd name="connsiteX26" fmla="*/ 182880 w 4059936"/>
                <a:gd name="connsiteY26" fmla="*/ 2084832 h 2097024"/>
                <a:gd name="connsiteX27" fmla="*/ 0 w 4059936"/>
                <a:gd name="connsiteY27" fmla="*/ 1767840 h 2097024"/>
                <a:gd name="connsiteX28" fmla="*/ 0 w 4059936"/>
                <a:gd name="connsiteY28" fmla="*/ 316992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59936" h="2097024">
                  <a:moveTo>
                    <a:pt x="0" y="316992"/>
                  </a:moveTo>
                  <a:lnTo>
                    <a:pt x="170688" y="12192"/>
                  </a:lnTo>
                  <a:lnTo>
                    <a:pt x="536448" y="0"/>
                  </a:lnTo>
                  <a:lnTo>
                    <a:pt x="731520" y="329184"/>
                  </a:lnTo>
                  <a:lnTo>
                    <a:pt x="938784" y="12192"/>
                  </a:lnTo>
                  <a:lnTo>
                    <a:pt x="1658112" y="12192"/>
                  </a:lnTo>
                  <a:lnTo>
                    <a:pt x="1853184" y="329184"/>
                  </a:lnTo>
                  <a:lnTo>
                    <a:pt x="2036064" y="12192"/>
                  </a:lnTo>
                  <a:lnTo>
                    <a:pt x="2401824" y="12192"/>
                  </a:lnTo>
                  <a:lnTo>
                    <a:pt x="2609088" y="329184"/>
                  </a:lnTo>
                  <a:lnTo>
                    <a:pt x="2804160" y="12192"/>
                  </a:lnTo>
                  <a:lnTo>
                    <a:pt x="3511296" y="12192"/>
                  </a:lnTo>
                  <a:lnTo>
                    <a:pt x="3730752" y="329184"/>
                  </a:lnTo>
                  <a:lnTo>
                    <a:pt x="4047744" y="499872"/>
                  </a:lnTo>
                  <a:lnTo>
                    <a:pt x="4059936" y="1584960"/>
                  </a:lnTo>
                  <a:lnTo>
                    <a:pt x="3730752" y="1755648"/>
                  </a:lnTo>
                  <a:lnTo>
                    <a:pt x="3535680" y="2097024"/>
                  </a:lnTo>
                  <a:lnTo>
                    <a:pt x="2804160" y="2097024"/>
                  </a:lnTo>
                  <a:lnTo>
                    <a:pt x="2609088" y="1767840"/>
                  </a:lnTo>
                  <a:lnTo>
                    <a:pt x="2450592" y="2084832"/>
                  </a:lnTo>
                  <a:lnTo>
                    <a:pt x="2048256" y="2084832"/>
                  </a:lnTo>
                  <a:lnTo>
                    <a:pt x="1853184" y="1767840"/>
                  </a:lnTo>
                  <a:lnTo>
                    <a:pt x="1694688" y="2084832"/>
                  </a:lnTo>
                  <a:lnTo>
                    <a:pt x="914400" y="2084832"/>
                  </a:lnTo>
                  <a:lnTo>
                    <a:pt x="743712" y="1767840"/>
                  </a:lnTo>
                  <a:lnTo>
                    <a:pt x="573024" y="2084832"/>
                  </a:lnTo>
                  <a:lnTo>
                    <a:pt x="182880" y="2084832"/>
                  </a:lnTo>
                  <a:lnTo>
                    <a:pt x="0" y="1767840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F7E58ADD-8C3C-49E2-8420-146EC5013180}"/>
                </a:ext>
              </a:extLst>
            </p:cNvPr>
            <p:cNvSpPr/>
            <p:nvPr/>
          </p:nvSpPr>
          <p:spPr>
            <a:xfrm>
              <a:off x="8686403" y="200441"/>
              <a:ext cx="1512000" cy="5509242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5CDF44B-5BCF-410F-BB2E-A0C35F96D1B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442403" y="2197253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46E739E5-AB0B-4B22-B38E-704F03ECEDB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442403" y="551703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E2149A17-5E41-46BC-B228-990C4B64321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442403" y="3317164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strella: 5 puntas 39">
              <a:extLst>
                <a:ext uri="{FF2B5EF4-FFF2-40B4-BE49-F238E27FC236}">
                  <a16:creationId xmlns:a16="http://schemas.microsoft.com/office/drawing/2014/main" id="{0F01E3DC-EB03-46A1-8085-36580DC02718}"/>
                </a:ext>
              </a:extLst>
            </p:cNvPr>
            <p:cNvSpPr/>
            <p:nvPr/>
          </p:nvSpPr>
          <p:spPr>
            <a:xfrm>
              <a:off x="8419752" y="2020783"/>
              <a:ext cx="189293" cy="189293"/>
            </a:xfrm>
            <a:prstGeom prst="star5">
              <a:avLst/>
            </a:prstGeom>
            <a:solidFill>
              <a:srgbClr val="F9A34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F92EB9B-1FB2-4667-B3E8-77EA63EA5422}"/>
              </a:ext>
            </a:extLst>
          </p:cNvPr>
          <p:cNvSpPr/>
          <p:nvPr/>
        </p:nvSpPr>
        <p:spPr>
          <a:xfrm>
            <a:off x="664071" y="5873903"/>
            <a:ext cx="2520000" cy="730800"/>
          </a:xfrm>
          <a:prstGeom prst="rect">
            <a:avLst/>
          </a:prstGeom>
          <a:blipFill>
            <a:blip r:embed="rId3"/>
            <a:srcRect/>
            <a:stretch>
              <a:fillRect t="-162134" r="-38690" b="-3370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B4275B2-55DE-4A1D-B13F-6E640B13A1EE}"/>
              </a:ext>
            </a:extLst>
          </p:cNvPr>
          <p:cNvGrpSpPr/>
          <p:nvPr/>
        </p:nvGrpSpPr>
        <p:grpSpPr>
          <a:xfrm>
            <a:off x="8420470" y="193563"/>
            <a:ext cx="2086983" cy="6784891"/>
            <a:chOff x="8420470" y="193563"/>
            <a:chExt cx="2086983" cy="6784891"/>
          </a:xfrm>
        </p:grpSpPr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9D6C719D-EEFD-483B-A158-2B5C2ACE55D8}"/>
                </a:ext>
              </a:extLst>
            </p:cNvPr>
            <p:cNvSpPr/>
            <p:nvPr/>
          </p:nvSpPr>
          <p:spPr>
            <a:xfrm rot="16200000">
              <a:off x="6073619" y="2540414"/>
              <a:ext cx="6780685" cy="2086983"/>
            </a:xfrm>
            <a:custGeom>
              <a:avLst/>
              <a:gdLst>
                <a:gd name="connsiteX0" fmla="*/ 0 w 7756263"/>
                <a:gd name="connsiteY0" fmla="*/ 290456 h 2086983"/>
                <a:gd name="connsiteX1" fmla="*/ 172122 w 7756263"/>
                <a:gd name="connsiteY1" fmla="*/ 0 h 2086983"/>
                <a:gd name="connsiteX2" fmla="*/ 666974 w 7756263"/>
                <a:gd name="connsiteY2" fmla="*/ 0 h 2086983"/>
                <a:gd name="connsiteX3" fmla="*/ 849854 w 7756263"/>
                <a:gd name="connsiteY3" fmla="*/ 301214 h 2086983"/>
                <a:gd name="connsiteX4" fmla="*/ 1032734 w 7756263"/>
                <a:gd name="connsiteY4" fmla="*/ 0 h 2086983"/>
                <a:gd name="connsiteX5" fmla="*/ 3539265 w 7756263"/>
                <a:gd name="connsiteY5" fmla="*/ 0 h 2086983"/>
                <a:gd name="connsiteX6" fmla="*/ 3722145 w 7756263"/>
                <a:gd name="connsiteY6" fmla="*/ 301214 h 2086983"/>
                <a:gd name="connsiteX7" fmla="*/ 3883510 w 7756263"/>
                <a:gd name="connsiteY7" fmla="*/ 0 h 2086983"/>
                <a:gd name="connsiteX8" fmla="*/ 4389120 w 7756263"/>
                <a:gd name="connsiteY8" fmla="*/ 10757 h 2086983"/>
                <a:gd name="connsiteX9" fmla="*/ 4561242 w 7756263"/>
                <a:gd name="connsiteY9" fmla="*/ 290456 h 2086983"/>
                <a:gd name="connsiteX10" fmla="*/ 4744122 w 7756263"/>
                <a:gd name="connsiteY10" fmla="*/ 0 h 2086983"/>
                <a:gd name="connsiteX11" fmla="*/ 7272169 w 7756263"/>
                <a:gd name="connsiteY11" fmla="*/ 10757 h 2086983"/>
                <a:gd name="connsiteX12" fmla="*/ 7444291 w 7756263"/>
                <a:gd name="connsiteY12" fmla="*/ 290456 h 2086983"/>
                <a:gd name="connsiteX13" fmla="*/ 7745505 w 7756263"/>
                <a:gd name="connsiteY13" fmla="*/ 505609 h 2086983"/>
                <a:gd name="connsiteX14" fmla="*/ 7756263 w 7756263"/>
                <a:gd name="connsiteY14" fmla="*/ 1570616 h 2086983"/>
                <a:gd name="connsiteX15" fmla="*/ 7455049 w 7756263"/>
                <a:gd name="connsiteY15" fmla="*/ 1785769 h 2086983"/>
                <a:gd name="connsiteX16" fmla="*/ 7261411 w 7756263"/>
                <a:gd name="connsiteY16" fmla="*/ 2076226 h 2086983"/>
                <a:gd name="connsiteX17" fmla="*/ 4733364 w 7756263"/>
                <a:gd name="connsiteY17" fmla="*/ 2086983 h 2086983"/>
                <a:gd name="connsiteX18" fmla="*/ 4561242 w 7756263"/>
                <a:gd name="connsiteY18" fmla="*/ 1796527 h 2086983"/>
                <a:gd name="connsiteX19" fmla="*/ 4399877 w 7756263"/>
                <a:gd name="connsiteY19" fmla="*/ 2086983 h 2086983"/>
                <a:gd name="connsiteX20" fmla="*/ 3894268 w 7756263"/>
                <a:gd name="connsiteY20" fmla="*/ 2076226 h 2086983"/>
                <a:gd name="connsiteX21" fmla="*/ 3732903 w 7756263"/>
                <a:gd name="connsiteY21" fmla="*/ 1796527 h 2086983"/>
                <a:gd name="connsiteX22" fmla="*/ 3560781 w 7756263"/>
                <a:gd name="connsiteY22" fmla="*/ 2076226 h 2086983"/>
                <a:gd name="connsiteX23" fmla="*/ 1000461 w 7756263"/>
                <a:gd name="connsiteY23" fmla="*/ 2076226 h 2086983"/>
                <a:gd name="connsiteX24" fmla="*/ 849854 w 7756263"/>
                <a:gd name="connsiteY24" fmla="*/ 1785769 h 2086983"/>
                <a:gd name="connsiteX25" fmla="*/ 699247 w 7756263"/>
                <a:gd name="connsiteY25" fmla="*/ 2076226 h 2086983"/>
                <a:gd name="connsiteX26" fmla="*/ 150607 w 7756263"/>
                <a:gd name="connsiteY26" fmla="*/ 2086983 h 2086983"/>
                <a:gd name="connsiteX27" fmla="*/ 0 w 7756263"/>
                <a:gd name="connsiteY27" fmla="*/ 1807284 h 2086983"/>
                <a:gd name="connsiteX28" fmla="*/ 0 w 7756263"/>
                <a:gd name="connsiteY28" fmla="*/ 290456 h 208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756263" h="2086983">
                  <a:moveTo>
                    <a:pt x="0" y="290456"/>
                  </a:moveTo>
                  <a:lnTo>
                    <a:pt x="172122" y="0"/>
                  </a:lnTo>
                  <a:lnTo>
                    <a:pt x="666974" y="0"/>
                  </a:lnTo>
                  <a:lnTo>
                    <a:pt x="849854" y="301214"/>
                  </a:lnTo>
                  <a:lnTo>
                    <a:pt x="1032734" y="0"/>
                  </a:lnTo>
                  <a:lnTo>
                    <a:pt x="3539265" y="0"/>
                  </a:lnTo>
                  <a:lnTo>
                    <a:pt x="3722145" y="301214"/>
                  </a:lnTo>
                  <a:lnTo>
                    <a:pt x="3883510" y="0"/>
                  </a:lnTo>
                  <a:lnTo>
                    <a:pt x="4389120" y="10757"/>
                  </a:lnTo>
                  <a:lnTo>
                    <a:pt x="4561242" y="290456"/>
                  </a:lnTo>
                  <a:lnTo>
                    <a:pt x="4744122" y="0"/>
                  </a:lnTo>
                  <a:lnTo>
                    <a:pt x="7272169" y="10757"/>
                  </a:lnTo>
                  <a:lnTo>
                    <a:pt x="7444291" y="290456"/>
                  </a:lnTo>
                  <a:lnTo>
                    <a:pt x="7745505" y="505609"/>
                  </a:lnTo>
                  <a:lnTo>
                    <a:pt x="7756263" y="1570616"/>
                  </a:lnTo>
                  <a:lnTo>
                    <a:pt x="7455049" y="1785769"/>
                  </a:lnTo>
                  <a:lnTo>
                    <a:pt x="7261411" y="2076226"/>
                  </a:lnTo>
                  <a:lnTo>
                    <a:pt x="4733364" y="2086983"/>
                  </a:lnTo>
                  <a:lnTo>
                    <a:pt x="4561242" y="1796527"/>
                  </a:lnTo>
                  <a:lnTo>
                    <a:pt x="4399877" y="2086983"/>
                  </a:lnTo>
                  <a:lnTo>
                    <a:pt x="3894268" y="2076226"/>
                  </a:lnTo>
                  <a:lnTo>
                    <a:pt x="3732903" y="1796527"/>
                  </a:lnTo>
                  <a:lnTo>
                    <a:pt x="3560781" y="2076226"/>
                  </a:lnTo>
                  <a:lnTo>
                    <a:pt x="1000461" y="2076226"/>
                  </a:lnTo>
                  <a:lnTo>
                    <a:pt x="849854" y="1785769"/>
                  </a:lnTo>
                  <a:lnTo>
                    <a:pt x="699247" y="2076226"/>
                  </a:lnTo>
                  <a:lnTo>
                    <a:pt x="150607" y="2086983"/>
                  </a:lnTo>
                  <a:lnTo>
                    <a:pt x="0" y="1807284"/>
                  </a:lnTo>
                  <a:lnTo>
                    <a:pt x="0" y="290456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0ADDAF1D-1C65-4E06-BFB4-D000B87452F8}"/>
                </a:ext>
              </a:extLst>
            </p:cNvPr>
            <p:cNvSpPr/>
            <p:nvPr/>
          </p:nvSpPr>
          <p:spPr>
            <a:xfrm rot="10800000">
              <a:off x="8700174" y="456887"/>
              <a:ext cx="1512000" cy="6521567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7A3AC30E-086B-4012-9AB2-794FB8B5FB0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9455318" y="2935776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865B3F54-586F-4C94-9821-9C4ED2C20181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9455318" y="2203005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7398DD09-76A9-4859-A4A0-6C4BFEA8C043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9468018" y="5456067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Estrella: 5 puntas 29">
              <a:extLst>
                <a:ext uri="{FF2B5EF4-FFF2-40B4-BE49-F238E27FC236}">
                  <a16:creationId xmlns:a16="http://schemas.microsoft.com/office/drawing/2014/main" id="{CA42C7FB-E86E-46FF-B73C-A10FB5113D53}"/>
                </a:ext>
              </a:extLst>
            </p:cNvPr>
            <p:cNvSpPr/>
            <p:nvPr/>
          </p:nvSpPr>
          <p:spPr>
            <a:xfrm>
              <a:off x="10257475" y="3255131"/>
              <a:ext cx="189293" cy="189293"/>
            </a:xfrm>
            <a:prstGeom prst="star5">
              <a:avLst/>
            </a:prstGeom>
            <a:solidFill>
              <a:srgbClr val="F9A34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31" name="Rectángulo 30">
            <a:extLst>
              <a:ext uri="{FF2B5EF4-FFF2-40B4-BE49-F238E27FC236}">
                <a16:creationId xmlns:a16="http://schemas.microsoft.com/office/drawing/2014/main" id="{6D763B3D-B00B-4BB6-941D-CD5B1FBAD0FA}"/>
              </a:ext>
            </a:extLst>
          </p:cNvPr>
          <p:cNvSpPr/>
          <p:nvPr/>
        </p:nvSpPr>
        <p:spPr>
          <a:xfrm>
            <a:off x="3859920" y="5880728"/>
            <a:ext cx="2520000" cy="730800"/>
          </a:xfrm>
          <a:prstGeom prst="rect">
            <a:avLst/>
          </a:prstGeom>
          <a:blipFill>
            <a:blip r:embed="rId3"/>
            <a:srcRect/>
            <a:stretch>
              <a:fillRect t="-162134" r="-38690" b="-3370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64672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>
            <a:extLst>
              <a:ext uri="{FF2B5EF4-FFF2-40B4-BE49-F238E27FC236}">
                <a16:creationId xmlns:a16="http://schemas.microsoft.com/office/drawing/2014/main" id="{DCA8BE04-F606-4CDA-B057-9954D852C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17" y="5524957"/>
            <a:ext cx="1704901" cy="1693196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6AC08157-4497-4064-9E47-98740FEC8441}"/>
              </a:ext>
            </a:extLst>
          </p:cNvPr>
          <p:cNvGrpSpPr/>
          <p:nvPr/>
        </p:nvGrpSpPr>
        <p:grpSpPr>
          <a:xfrm>
            <a:off x="476305" y="419861"/>
            <a:ext cx="8612896" cy="5047488"/>
            <a:chOff x="476305" y="416027"/>
            <a:chExt cx="8612896" cy="5047488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6B8547AF-B983-4577-BDDC-F85DF3D466B8}"/>
                </a:ext>
              </a:extLst>
            </p:cNvPr>
            <p:cNvGrpSpPr/>
            <p:nvPr/>
          </p:nvGrpSpPr>
          <p:grpSpPr>
            <a:xfrm>
              <a:off x="476305" y="416027"/>
              <a:ext cx="3621024" cy="5047488"/>
              <a:chOff x="191724" y="399177"/>
              <a:chExt cx="3621024" cy="5047488"/>
            </a:xfrm>
          </p:grpSpPr>
          <p:sp>
            <p:nvSpPr>
              <p:cNvPr id="3" name="Forma libre: forma 2">
                <a:extLst>
                  <a:ext uri="{FF2B5EF4-FFF2-40B4-BE49-F238E27FC236}">
                    <a16:creationId xmlns:a16="http://schemas.microsoft.com/office/drawing/2014/main" id="{4B62C00B-819F-4E78-87A1-D06D8A210728}"/>
                  </a:ext>
                </a:extLst>
              </p:cNvPr>
              <p:cNvSpPr/>
              <p:nvPr/>
            </p:nvSpPr>
            <p:spPr>
              <a:xfrm>
                <a:off x="191724" y="399177"/>
                <a:ext cx="3621024" cy="5047488"/>
              </a:xfrm>
              <a:custGeom>
                <a:avLst/>
                <a:gdLst>
                  <a:gd name="connsiteX0" fmla="*/ 0 w 3621024"/>
                  <a:gd name="connsiteY0" fmla="*/ 743712 h 5047488"/>
                  <a:gd name="connsiteX1" fmla="*/ 914400 w 3621024"/>
                  <a:gd name="connsiteY1" fmla="*/ 0 h 5047488"/>
                  <a:gd name="connsiteX2" fmla="*/ 2706624 w 3621024"/>
                  <a:gd name="connsiteY2" fmla="*/ 0 h 5047488"/>
                  <a:gd name="connsiteX3" fmla="*/ 3621024 w 3621024"/>
                  <a:gd name="connsiteY3" fmla="*/ 743712 h 5047488"/>
                  <a:gd name="connsiteX4" fmla="*/ 3621024 w 3621024"/>
                  <a:gd name="connsiteY4" fmla="*/ 5035296 h 5047488"/>
                  <a:gd name="connsiteX5" fmla="*/ 2243328 w 3621024"/>
                  <a:gd name="connsiteY5" fmla="*/ 5047488 h 5047488"/>
                  <a:gd name="connsiteX6" fmla="*/ 2255520 w 3621024"/>
                  <a:gd name="connsiteY6" fmla="*/ 3438144 h 5047488"/>
                  <a:gd name="connsiteX7" fmla="*/ 1377696 w 3621024"/>
                  <a:gd name="connsiteY7" fmla="*/ 3438144 h 5047488"/>
                  <a:gd name="connsiteX8" fmla="*/ 1389888 w 3621024"/>
                  <a:gd name="connsiteY8" fmla="*/ 5047488 h 5047488"/>
                  <a:gd name="connsiteX9" fmla="*/ 24384 w 3621024"/>
                  <a:gd name="connsiteY9" fmla="*/ 5035296 h 5047488"/>
                  <a:gd name="connsiteX10" fmla="*/ 0 w 3621024"/>
                  <a:gd name="connsiteY10" fmla="*/ 743712 h 5047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21024" h="5047488">
                    <a:moveTo>
                      <a:pt x="0" y="743712"/>
                    </a:moveTo>
                    <a:lnTo>
                      <a:pt x="914400" y="0"/>
                    </a:lnTo>
                    <a:lnTo>
                      <a:pt x="2706624" y="0"/>
                    </a:lnTo>
                    <a:lnTo>
                      <a:pt x="3621024" y="743712"/>
                    </a:lnTo>
                    <a:lnTo>
                      <a:pt x="3621024" y="5035296"/>
                    </a:lnTo>
                    <a:lnTo>
                      <a:pt x="2243328" y="5047488"/>
                    </a:lnTo>
                    <a:lnTo>
                      <a:pt x="2255520" y="3438144"/>
                    </a:lnTo>
                    <a:lnTo>
                      <a:pt x="1377696" y="3438144"/>
                    </a:lnTo>
                    <a:lnTo>
                      <a:pt x="1389888" y="5047488"/>
                    </a:lnTo>
                    <a:lnTo>
                      <a:pt x="24384" y="5035296"/>
                    </a:lnTo>
                    <a:lnTo>
                      <a:pt x="0" y="743712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4" name="Forma libre: forma 3">
                <a:extLst>
                  <a:ext uri="{FF2B5EF4-FFF2-40B4-BE49-F238E27FC236}">
                    <a16:creationId xmlns:a16="http://schemas.microsoft.com/office/drawing/2014/main" id="{5521CE4E-6303-451D-ADC8-18967F84976F}"/>
                  </a:ext>
                </a:extLst>
              </p:cNvPr>
              <p:cNvSpPr/>
              <p:nvPr/>
            </p:nvSpPr>
            <p:spPr>
              <a:xfrm>
                <a:off x="1560401" y="1465058"/>
                <a:ext cx="889348" cy="1277655"/>
              </a:xfrm>
              <a:custGeom>
                <a:avLst/>
                <a:gdLst>
                  <a:gd name="connsiteX0" fmla="*/ 0 w 889348"/>
                  <a:gd name="connsiteY0" fmla="*/ 0 h 1277655"/>
                  <a:gd name="connsiteX1" fmla="*/ 876822 w 889348"/>
                  <a:gd name="connsiteY1" fmla="*/ 12526 h 1277655"/>
                  <a:gd name="connsiteX2" fmla="*/ 889348 w 889348"/>
                  <a:gd name="connsiteY2" fmla="*/ 1277655 h 1277655"/>
                  <a:gd name="connsiteX3" fmla="*/ 0 w 889348"/>
                  <a:gd name="connsiteY3" fmla="*/ 1277655 h 1277655"/>
                  <a:gd name="connsiteX4" fmla="*/ 0 w 889348"/>
                  <a:gd name="connsiteY4" fmla="*/ 0 h 1277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9348" h="1277655">
                    <a:moveTo>
                      <a:pt x="0" y="0"/>
                    </a:moveTo>
                    <a:lnTo>
                      <a:pt x="876822" y="12526"/>
                    </a:lnTo>
                    <a:lnTo>
                      <a:pt x="889348" y="1277655"/>
                    </a:lnTo>
                    <a:lnTo>
                      <a:pt x="0" y="12776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sp>
          <p:nvSpPr>
            <p:cNvPr id="2" name="Forma libre: forma 1">
              <a:extLst>
                <a:ext uri="{FF2B5EF4-FFF2-40B4-BE49-F238E27FC236}">
                  <a16:creationId xmlns:a16="http://schemas.microsoft.com/office/drawing/2014/main" id="{470A6A0B-2F7A-4238-9CD0-41ED2DFFBDF6}"/>
                </a:ext>
              </a:extLst>
            </p:cNvPr>
            <p:cNvSpPr/>
            <p:nvPr/>
          </p:nvSpPr>
          <p:spPr>
            <a:xfrm>
              <a:off x="4480625" y="510924"/>
              <a:ext cx="4608576" cy="2157984"/>
            </a:xfrm>
            <a:custGeom>
              <a:avLst/>
              <a:gdLst>
                <a:gd name="connsiteX0" fmla="*/ 12192 w 4608576"/>
                <a:gd name="connsiteY0" fmla="*/ 316992 h 2157984"/>
                <a:gd name="connsiteX1" fmla="*/ 121920 w 4608576"/>
                <a:gd name="connsiteY1" fmla="*/ 12192 h 2157984"/>
                <a:gd name="connsiteX2" fmla="*/ 780288 w 4608576"/>
                <a:gd name="connsiteY2" fmla="*/ 24384 h 2157984"/>
                <a:gd name="connsiteX3" fmla="*/ 865632 w 4608576"/>
                <a:gd name="connsiteY3" fmla="*/ 329184 h 2157984"/>
                <a:gd name="connsiteX4" fmla="*/ 1011936 w 4608576"/>
                <a:gd name="connsiteY4" fmla="*/ 0 h 2157984"/>
                <a:gd name="connsiteX5" fmla="*/ 1938528 w 4608576"/>
                <a:gd name="connsiteY5" fmla="*/ 0 h 2157984"/>
                <a:gd name="connsiteX6" fmla="*/ 2121408 w 4608576"/>
                <a:gd name="connsiteY6" fmla="*/ 316992 h 2157984"/>
                <a:gd name="connsiteX7" fmla="*/ 2218944 w 4608576"/>
                <a:gd name="connsiteY7" fmla="*/ 0 h 2157984"/>
                <a:gd name="connsiteX8" fmla="*/ 2889504 w 4608576"/>
                <a:gd name="connsiteY8" fmla="*/ 0 h 2157984"/>
                <a:gd name="connsiteX9" fmla="*/ 3023616 w 4608576"/>
                <a:gd name="connsiteY9" fmla="*/ 316992 h 2157984"/>
                <a:gd name="connsiteX10" fmla="*/ 3157728 w 4608576"/>
                <a:gd name="connsiteY10" fmla="*/ 12192 h 2157984"/>
                <a:gd name="connsiteX11" fmla="*/ 4096512 w 4608576"/>
                <a:gd name="connsiteY11" fmla="*/ 0 h 2157984"/>
                <a:gd name="connsiteX12" fmla="*/ 4303776 w 4608576"/>
                <a:gd name="connsiteY12" fmla="*/ 329184 h 2157984"/>
                <a:gd name="connsiteX13" fmla="*/ 4608576 w 4608576"/>
                <a:gd name="connsiteY13" fmla="*/ 487680 h 2157984"/>
                <a:gd name="connsiteX14" fmla="*/ 4608576 w 4608576"/>
                <a:gd name="connsiteY14" fmla="*/ 1597152 h 2157984"/>
                <a:gd name="connsiteX15" fmla="*/ 4315968 w 4608576"/>
                <a:gd name="connsiteY15" fmla="*/ 1816608 h 2157984"/>
                <a:gd name="connsiteX16" fmla="*/ 4157472 w 4608576"/>
                <a:gd name="connsiteY16" fmla="*/ 2145792 h 2157984"/>
                <a:gd name="connsiteX17" fmla="*/ 3206496 w 4608576"/>
                <a:gd name="connsiteY17" fmla="*/ 2145792 h 2157984"/>
                <a:gd name="connsiteX18" fmla="*/ 3060192 w 4608576"/>
                <a:gd name="connsiteY18" fmla="*/ 1840992 h 2157984"/>
                <a:gd name="connsiteX19" fmla="*/ 2926080 w 4608576"/>
                <a:gd name="connsiteY19" fmla="*/ 2121408 h 2157984"/>
                <a:gd name="connsiteX20" fmla="*/ 2267712 w 4608576"/>
                <a:gd name="connsiteY20" fmla="*/ 2133600 h 2157984"/>
                <a:gd name="connsiteX21" fmla="*/ 2133600 w 4608576"/>
                <a:gd name="connsiteY21" fmla="*/ 1828800 h 2157984"/>
                <a:gd name="connsiteX22" fmla="*/ 2011680 w 4608576"/>
                <a:gd name="connsiteY22" fmla="*/ 2157984 h 2157984"/>
                <a:gd name="connsiteX23" fmla="*/ 1048512 w 4608576"/>
                <a:gd name="connsiteY23" fmla="*/ 2145792 h 2157984"/>
                <a:gd name="connsiteX24" fmla="*/ 902208 w 4608576"/>
                <a:gd name="connsiteY24" fmla="*/ 1840992 h 2157984"/>
                <a:gd name="connsiteX25" fmla="*/ 792480 w 4608576"/>
                <a:gd name="connsiteY25" fmla="*/ 2133600 h 2157984"/>
                <a:gd name="connsiteX26" fmla="*/ 109728 w 4608576"/>
                <a:gd name="connsiteY26" fmla="*/ 2145792 h 2157984"/>
                <a:gd name="connsiteX27" fmla="*/ 0 w 4608576"/>
                <a:gd name="connsiteY27" fmla="*/ 1828800 h 2157984"/>
                <a:gd name="connsiteX28" fmla="*/ 12192 w 4608576"/>
                <a:gd name="connsiteY28" fmla="*/ 316992 h 2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608576" h="2157984">
                  <a:moveTo>
                    <a:pt x="12192" y="316992"/>
                  </a:moveTo>
                  <a:lnTo>
                    <a:pt x="121920" y="12192"/>
                  </a:lnTo>
                  <a:lnTo>
                    <a:pt x="780288" y="24384"/>
                  </a:lnTo>
                  <a:lnTo>
                    <a:pt x="865632" y="329184"/>
                  </a:lnTo>
                  <a:lnTo>
                    <a:pt x="1011936" y="0"/>
                  </a:lnTo>
                  <a:lnTo>
                    <a:pt x="1938528" y="0"/>
                  </a:lnTo>
                  <a:lnTo>
                    <a:pt x="2121408" y="316992"/>
                  </a:lnTo>
                  <a:lnTo>
                    <a:pt x="2218944" y="0"/>
                  </a:lnTo>
                  <a:lnTo>
                    <a:pt x="2889504" y="0"/>
                  </a:lnTo>
                  <a:lnTo>
                    <a:pt x="3023616" y="316992"/>
                  </a:lnTo>
                  <a:lnTo>
                    <a:pt x="3157728" y="12192"/>
                  </a:lnTo>
                  <a:lnTo>
                    <a:pt x="4096512" y="0"/>
                  </a:lnTo>
                  <a:lnTo>
                    <a:pt x="4303776" y="329184"/>
                  </a:lnTo>
                  <a:lnTo>
                    <a:pt x="4608576" y="487680"/>
                  </a:lnTo>
                  <a:lnTo>
                    <a:pt x="4608576" y="1597152"/>
                  </a:lnTo>
                  <a:lnTo>
                    <a:pt x="4315968" y="1816608"/>
                  </a:lnTo>
                  <a:lnTo>
                    <a:pt x="4157472" y="2145792"/>
                  </a:lnTo>
                  <a:lnTo>
                    <a:pt x="3206496" y="2145792"/>
                  </a:lnTo>
                  <a:lnTo>
                    <a:pt x="3060192" y="1840992"/>
                  </a:lnTo>
                  <a:lnTo>
                    <a:pt x="2926080" y="2121408"/>
                  </a:lnTo>
                  <a:lnTo>
                    <a:pt x="2267712" y="2133600"/>
                  </a:lnTo>
                  <a:lnTo>
                    <a:pt x="2133600" y="1828800"/>
                  </a:lnTo>
                  <a:lnTo>
                    <a:pt x="2011680" y="2157984"/>
                  </a:lnTo>
                  <a:lnTo>
                    <a:pt x="1048512" y="2145792"/>
                  </a:lnTo>
                  <a:lnTo>
                    <a:pt x="902208" y="1840992"/>
                  </a:lnTo>
                  <a:lnTo>
                    <a:pt x="792480" y="2133600"/>
                  </a:lnTo>
                  <a:lnTo>
                    <a:pt x="109728" y="2145792"/>
                  </a:lnTo>
                  <a:lnTo>
                    <a:pt x="0" y="1828800"/>
                  </a:lnTo>
                  <a:lnTo>
                    <a:pt x="12192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A2AD04A-46F1-4EB4-8611-2288D555034C}"/>
                </a:ext>
              </a:extLst>
            </p:cNvPr>
            <p:cNvSpPr/>
            <p:nvPr/>
          </p:nvSpPr>
          <p:spPr>
            <a:xfrm rot="16200000">
              <a:off x="5877748" y="-569497"/>
              <a:ext cx="1512000" cy="4310021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850DB13-F071-483F-91E5-8DE3ADEC98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45721" y="829510"/>
              <a:ext cx="23485" cy="148761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CF5C4F67-ECD6-4FC6-B3D7-4B8B490240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94472" y="809186"/>
              <a:ext cx="18823" cy="149192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076B4FCA-1140-4D18-B7BD-A87FE9955A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6882" y="866090"/>
              <a:ext cx="23485" cy="148761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riángulo isósceles 21">
              <a:extLst>
                <a:ext uri="{FF2B5EF4-FFF2-40B4-BE49-F238E27FC236}">
                  <a16:creationId xmlns:a16="http://schemas.microsoft.com/office/drawing/2014/main" id="{BA1B49E2-021C-4437-9BB7-B6453E2888B1}"/>
                </a:ext>
              </a:extLst>
            </p:cNvPr>
            <p:cNvSpPr/>
            <p:nvPr/>
          </p:nvSpPr>
          <p:spPr>
            <a:xfrm>
              <a:off x="4827204" y="591769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3" name="Triángulo isósceles 22">
              <a:extLst>
                <a:ext uri="{FF2B5EF4-FFF2-40B4-BE49-F238E27FC236}">
                  <a16:creationId xmlns:a16="http://schemas.microsoft.com/office/drawing/2014/main" id="{39ACF1DA-CEB8-4C4C-9313-90A6C5EE65AE}"/>
                </a:ext>
              </a:extLst>
            </p:cNvPr>
            <p:cNvSpPr/>
            <p:nvPr/>
          </p:nvSpPr>
          <p:spPr>
            <a:xfrm rot="10800000">
              <a:off x="4827204" y="2402956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FC6BA748-2BAF-46A6-98C4-BACA54DE6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63" y="2789163"/>
            <a:ext cx="2176276" cy="224333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0804ECA-2586-4A85-90C6-2AD1BD7D0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101990"/>
            <a:ext cx="1433196" cy="1487536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3FC8802E-F86B-444B-9760-9938D430FB82}"/>
              </a:ext>
            </a:extLst>
          </p:cNvPr>
          <p:cNvSpPr txBox="1"/>
          <p:nvPr/>
        </p:nvSpPr>
        <p:spPr>
          <a:xfrm>
            <a:off x="9767733" y="6630627"/>
            <a:ext cx="505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8639EB7-B444-4A61-8113-3FE8D1AC8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63" y="5467349"/>
            <a:ext cx="826010" cy="16032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6EEB5C-76B4-4BCB-909A-4477AA403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97" y="3263541"/>
            <a:ext cx="1271019" cy="229210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B35D84-CA93-469B-8538-8E5177BAAE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35" y="5736879"/>
            <a:ext cx="1267971" cy="16062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533566D-5D24-408C-A58A-D77F8FAFA3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2477" y="3295503"/>
            <a:ext cx="1271019" cy="130759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7063E5D-C1EA-45F2-8BF5-888F93D514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10" y="5353974"/>
            <a:ext cx="1850140" cy="192024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A6B31A3-3C6A-4927-8DC3-24A7E0454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05" y="4025642"/>
            <a:ext cx="981458" cy="1274067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C6E6922-FE22-4D09-9E07-03EB4DFA85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21" y="6101990"/>
            <a:ext cx="807722" cy="11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43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2562281-EFF7-4435-B494-63169172F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51289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C50470F-B321-4DFD-888D-CF230C5F2886}"/>
              </a:ext>
            </a:extLst>
          </p:cNvPr>
          <p:cNvSpPr txBox="1"/>
          <p:nvPr/>
        </p:nvSpPr>
        <p:spPr>
          <a:xfrm>
            <a:off x="9742333" y="6529634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O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44A9630-AF98-4673-9A1C-A47438786CF1}"/>
              </a:ext>
            </a:extLst>
          </p:cNvPr>
          <p:cNvGrpSpPr/>
          <p:nvPr/>
        </p:nvGrpSpPr>
        <p:grpSpPr>
          <a:xfrm>
            <a:off x="487680" y="128598"/>
            <a:ext cx="7479792" cy="5485457"/>
            <a:chOff x="487680" y="128598"/>
            <a:chExt cx="7479792" cy="5485457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8525322E-040B-46FA-A517-BA18DD1F5467}"/>
                </a:ext>
              </a:extLst>
            </p:cNvPr>
            <p:cNvGrpSpPr/>
            <p:nvPr/>
          </p:nvGrpSpPr>
          <p:grpSpPr>
            <a:xfrm>
              <a:off x="487680" y="365760"/>
              <a:ext cx="3645408" cy="5035296"/>
              <a:chOff x="487680" y="365760"/>
              <a:chExt cx="3645408" cy="5035296"/>
            </a:xfrm>
          </p:grpSpPr>
          <p:sp>
            <p:nvSpPr>
              <p:cNvPr id="2" name="Forma libre: forma 1">
                <a:extLst>
                  <a:ext uri="{FF2B5EF4-FFF2-40B4-BE49-F238E27FC236}">
                    <a16:creationId xmlns:a16="http://schemas.microsoft.com/office/drawing/2014/main" id="{2FBB3FEC-232C-4A59-A8E9-994D3C075C03}"/>
                  </a:ext>
                </a:extLst>
              </p:cNvPr>
              <p:cNvSpPr/>
              <p:nvPr/>
            </p:nvSpPr>
            <p:spPr>
              <a:xfrm>
                <a:off x="487680" y="365760"/>
                <a:ext cx="3645408" cy="5035296"/>
              </a:xfrm>
              <a:custGeom>
                <a:avLst/>
                <a:gdLst>
                  <a:gd name="connsiteX0" fmla="*/ 902208 w 3645408"/>
                  <a:gd name="connsiteY0" fmla="*/ 0 h 5035296"/>
                  <a:gd name="connsiteX1" fmla="*/ 2731008 w 3645408"/>
                  <a:gd name="connsiteY1" fmla="*/ 0 h 5035296"/>
                  <a:gd name="connsiteX2" fmla="*/ 3645408 w 3645408"/>
                  <a:gd name="connsiteY2" fmla="*/ 780288 h 5035296"/>
                  <a:gd name="connsiteX3" fmla="*/ 3645408 w 3645408"/>
                  <a:gd name="connsiteY3" fmla="*/ 4242816 h 5035296"/>
                  <a:gd name="connsiteX4" fmla="*/ 2743200 w 3645408"/>
                  <a:gd name="connsiteY4" fmla="*/ 5035296 h 5035296"/>
                  <a:gd name="connsiteX5" fmla="*/ 902208 w 3645408"/>
                  <a:gd name="connsiteY5" fmla="*/ 5035296 h 5035296"/>
                  <a:gd name="connsiteX6" fmla="*/ 12192 w 3645408"/>
                  <a:gd name="connsiteY6" fmla="*/ 4267200 h 5035296"/>
                  <a:gd name="connsiteX7" fmla="*/ 0 w 3645408"/>
                  <a:gd name="connsiteY7" fmla="*/ 755904 h 5035296"/>
                  <a:gd name="connsiteX8" fmla="*/ 902208 w 3645408"/>
                  <a:gd name="connsiteY8" fmla="*/ 0 h 503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408" h="5035296">
                    <a:moveTo>
                      <a:pt x="902208" y="0"/>
                    </a:moveTo>
                    <a:lnTo>
                      <a:pt x="2731008" y="0"/>
                    </a:lnTo>
                    <a:lnTo>
                      <a:pt x="3645408" y="780288"/>
                    </a:lnTo>
                    <a:lnTo>
                      <a:pt x="3645408" y="4242816"/>
                    </a:lnTo>
                    <a:lnTo>
                      <a:pt x="2743200" y="5035296"/>
                    </a:lnTo>
                    <a:lnTo>
                      <a:pt x="902208" y="5035296"/>
                    </a:lnTo>
                    <a:lnTo>
                      <a:pt x="12192" y="4267200"/>
                    </a:lnTo>
                    <a:lnTo>
                      <a:pt x="0" y="755904"/>
                    </a:lnTo>
                    <a:lnTo>
                      <a:pt x="902208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2A1EEC44-5DD9-4148-A2C0-3789B2ACB5AD}"/>
                  </a:ext>
                </a:extLst>
              </p:cNvPr>
              <p:cNvSpPr/>
              <p:nvPr/>
            </p:nvSpPr>
            <p:spPr>
              <a:xfrm>
                <a:off x="1840992" y="1438656"/>
                <a:ext cx="938784" cy="2877312"/>
              </a:xfrm>
              <a:custGeom>
                <a:avLst/>
                <a:gdLst>
                  <a:gd name="connsiteX0" fmla="*/ 0 w 938784"/>
                  <a:gd name="connsiteY0" fmla="*/ 0 h 2877312"/>
                  <a:gd name="connsiteX1" fmla="*/ 938784 w 938784"/>
                  <a:gd name="connsiteY1" fmla="*/ 12192 h 2877312"/>
                  <a:gd name="connsiteX2" fmla="*/ 938784 w 938784"/>
                  <a:gd name="connsiteY2" fmla="*/ 2877312 h 2877312"/>
                  <a:gd name="connsiteX3" fmla="*/ 24384 w 938784"/>
                  <a:gd name="connsiteY3" fmla="*/ 2877312 h 2877312"/>
                  <a:gd name="connsiteX4" fmla="*/ 0 w 938784"/>
                  <a:gd name="connsiteY4" fmla="*/ 0 h 287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8784" h="2877312">
                    <a:moveTo>
                      <a:pt x="0" y="0"/>
                    </a:moveTo>
                    <a:lnTo>
                      <a:pt x="938784" y="12192"/>
                    </a:lnTo>
                    <a:lnTo>
                      <a:pt x="938784" y="2877312"/>
                    </a:lnTo>
                    <a:lnTo>
                      <a:pt x="24384" y="28773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624B9942-96F4-4141-A54A-65B4EC2E7F9D}"/>
                </a:ext>
              </a:extLst>
            </p:cNvPr>
            <p:cNvGrpSpPr/>
            <p:nvPr/>
          </p:nvGrpSpPr>
          <p:grpSpPr>
            <a:xfrm flipH="1">
              <a:off x="4322064" y="359664"/>
              <a:ext cx="3645408" cy="5035296"/>
              <a:chOff x="487680" y="365760"/>
              <a:chExt cx="3645408" cy="5035296"/>
            </a:xfrm>
          </p:grpSpPr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BF6E5AC2-50B3-427B-BB00-E8BA51B78425}"/>
                  </a:ext>
                </a:extLst>
              </p:cNvPr>
              <p:cNvSpPr/>
              <p:nvPr/>
            </p:nvSpPr>
            <p:spPr>
              <a:xfrm>
                <a:off x="487680" y="365760"/>
                <a:ext cx="3645408" cy="5035296"/>
              </a:xfrm>
              <a:custGeom>
                <a:avLst/>
                <a:gdLst>
                  <a:gd name="connsiteX0" fmla="*/ 902208 w 3645408"/>
                  <a:gd name="connsiteY0" fmla="*/ 0 h 5035296"/>
                  <a:gd name="connsiteX1" fmla="*/ 2731008 w 3645408"/>
                  <a:gd name="connsiteY1" fmla="*/ 0 h 5035296"/>
                  <a:gd name="connsiteX2" fmla="*/ 3645408 w 3645408"/>
                  <a:gd name="connsiteY2" fmla="*/ 780288 h 5035296"/>
                  <a:gd name="connsiteX3" fmla="*/ 3645408 w 3645408"/>
                  <a:gd name="connsiteY3" fmla="*/ 4242816 h 5035296"/>
                  <a:gd name="connsiteX4" fmla="*/ 2743200 w 3645408"/>
                  <a:gd name="connsiteY4" fmla="*/ 5035296 h 5035296"/>
                  <a:gd name="connsiteX5" fmla="*/ 902208 w 3645408"/>
                  <a:gd name="connsiteY5" fmla="*/ 5035296 h 5035296"/>
                  <a:gd name="connsiteX6" fmla="*/ 12192 w 3645408"/>
                  <a:gd name="connsiteY6" fmla="*/ 4267200 h 5035296"/>
                  <a:gd name="connsiteX7" fmla="*/ 0 w 3645408"/>
                  <a:gd name="connsiteY7" fmla="*/ 755904 h 5035296"/>
                  <a:gd name="connsiteX8" fmla="*/ 902208 w 3645408"/>
                  <a:gd name="connsiteY8" fmla="*/ 0 h 503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408" h="5035296">
                    <a:moveTo>
                      <a:pt x="902208" y="0"/>
                    </a:moveTo>
                    <a:lnTo>
                      <a:pt x="2731008" y="0"/>
                    </a:lnTo>
                    <a:lnTo>
                      <a:pt x="3645408" y="780288"/>
                    </a:lnTo>
                    <a:lnTo>
                      <a:pt x="3645408" y="4242816"/>
                    </a:lnTo>
                    <a:lnTo>
                      <a:pt x="2743200" y="5035296"/>
                    </a:lnTo>
                    <a:lnTo>
                      <a:pt x="902208" y="5035296"/>
                    </a:lnTo>
                    <a:lnTo>
                      <a:pt x="12192" y="4267200"/>
                    </a:lnTo>
                    <a:lnTo>
                      <a:pt x="0" y="755904"/>
                    </a:lnTo>
                    <a:lnTo>
                      <a:pt x="902208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CF0D2DED-EB58-4F2D-965A-73728831E482}"/>
                  </a:ext>
                </a:extLst>
              </p:cNvPr>
              <p:cNvSpPr/>
              <p:nvPr/>
            </p:nvSpPr>
            <p:spPr>
              <a:xfrm>
                <a:off x="1840992" y="1438656"/>
                <a:ext cx="938784" cy="2877312"/>
              </a:xfrm>
              <a:custGeom>
                <a:avLst/>
                <a:gdLst>
                  <a:gd name="connsiteX0" fmla="*/ 0 w 938784"/>
                  <a:gd name="connsiteY0" fmla="*/ 0 h 2877312"/>
                  <a:gd name="connsiteX1" fmla="*/ 938784 w 938784"/>
                  <a:gd name="connsiteY1" fmla="*/ 12192 h 2877312"/>
                  <a:gd name="connsiteX2" fmla="*/ 938784 w 938784"/>
                  <a:gd name="connsiteY2" fmla="*/ 2877312 h 2877312"/>
                  <a:gd name="connsiteX3" fmla="*/ 24384 w 938784"/>
                  <a:gd name="connsiteY3" fmla="*/ 2877312 h 2877312"/>
                  <a:gd name="connsiteX4" fmla="*/ 0 w 938784"/>
                  <a:gd name="connsiteY4" fmla="*/ 0 h 287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8784" h="2877312">
                    <a:moveTo>
                      <a:pt x="0" y="0"/>
                    </a:moveTo>
                    <a:lnTo>
                      <a:pt x="938784" y="12192"/>
                    </a:lnTo>
                    <a:lnTo>
                      <a:pt x="938784" y="2877312"/>
                    </a:lnTo>
                    <a:lnTo>
                      <a:pt x="24384" y="28773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sp>
          <p:nvSpPr>
            <p:cNvPr id="11" name="Triángulo isósceles 10">
              <a:extLst>
                <a:ext uri="{FF2B5EF4-FFF2-40B4-BE49-F238E27FC236}">
                  <a16:creationId xmlns:a16="http://schemas.microsoft.com/office/drawing/2014/main" id="{5FB7471C-9CE7-40F3-83FC-17F0CAD5B54F}"/>
                </a:ext>
              </a:extLst>
            </p:cNvPr>
            <p:cNvSpPr/>
            <p:nvPr/>
          </p:nvSpPr>
          <p:spPr>
            <a:xfrm>
              <a:off x="6074508" y="1517904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F8DB5E25-2095-4F1C-B1A1-2307604369C1}"/>
                </a:ext>
              </a:extLst>
            </p:cNvPr>
            <p:cNvSpPr/>
            <p:nvPr/>
          </p:nvSpPr>
          <p:spPr>
            <a:xfrm>
              <a:off x="6080760" y="5479943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C96D3EF3-1A85-4AF5-B60B-69A9438E0AC6}"/>
                </a:ext>
              </a:extLst>
            </p:cNvPr>
            <p:cNvSpPr/>
            <p:nvPr/>
          </p:nvSpPr>
          <p:spPr>
            <a:xfrm>
              <a:off x="6074664" y="128598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2198311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D13B849-416F-4997-B20F-C56CD283E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6345F11-03DA-47EA-B867-58C355C2D46B}"/>
              </a:ext>
            </a:extLst>
          </p:cNvPr>
          <p:cNvSpPr txBox="1"/>
          <p:nvPr/>
        </p:nvSpPr>
        <p:spPr>
          <a:xfrm>
            <a:off x="9742333" y="6505250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O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99E0EDB-BFF0-4E0C-A24F-5AA180868F9B}"/>
              </a:ext>
            </a:extLst>
          </p:cNvPr>
          <p:cNvGrpSpPr/>
          <p:nvPr/>
        </p:nvGrpSpPr>
        <p:grpSpPr>
          <a:xfrm>
            <a:off x="426720" y="329184"/>
            <a:ext cx="8034528" cy="6803136"/>
            <a:chOff x="426720" y="329184"/>
            <a:chExt cx="8034528" cy="6803136"/>
          </a:xfrm>
        </p:grpSpPr>
        <p:sp>
          <p:nvSpPr>
            <p:cNvPr id="2" name="Forma libre: forma 1">
              <a:extLst>
                <a:ext uri="{FF2B5EF4-FFF2-40B4-BE49-F238E27FC236}">
                  <a16:creationId xmlns:a16="http://schemas.microsoft.com/office/drawing/2014/main" id="{71E52923-1646-4AA1-A8C4-766B1DC4E412}"/>
                </a:ext>
              </a:extLst>
            </p:cNvPr>
            <p:cNvSpPr/>
            <p:nvPr/>
          </p:nvSpPr>
          <p:spPr>
            <a:xfrm>
              <a:off x="426720" y="329184"/>
              <a:ext cx="7912608" cy="2084832"/>
            </a:xfrm>
            <a:custGeom>
              <a:avLst/>
              <a:gdLst>
                <a:gd name="connsiteX0" fmla="*/ 0 w 7912608"/>
                <a:gd name="connsiteY0" fmla="*/ 316992 h 2084832"/>
                <a:gd name="connsiteX1" fmla="*/ 207264 w 7912608"/>
                <a:gd name="connsiteY1" fmla="*/ 0 h 2084832"/>
                <a:gd name="connsiteX2" fmla="*/ 755904 w 7912608"/>
                <a:gd name="connsiteY2" fmla="*/ 0 h 2084832"/>
                <a:gd name="connsiteX3" fmla="*/ 926592 w 7912608"/>
                <a:gd name="connsiteY3" fmla="*/ 316992 h 2084832"/>
                <a:gd name="connsiteX4" fmla="*/ 1097280 w 7912608"/>
                <a:gd name="connsiteY4" fmla="*/ 12192 h 2084832"/>
                <a:gd name="connsiteX5" fmla="*/ 3633216 w 7912608"/>
                <a:gd name="connsiteY5" fmla="*/ 12192 h 2084832"/>
                <a:gd name="connsiteX6" fmla="*/ 3803904 w 7912608"/>
                <a:gd name="connsiteY6" fmla="*/ 316992 h 2084832"/>
                <a:gd name="connsiteX7" fmla="*/ 3974592 w 7912608"/>
                <a:gd name="connsiteY7" fmla="*/ 12192 h 2084832"/>
                <a:gd name="connsiteX8" fmla="*/ 4535424 w 7912608"/>
                <a:gd name="connsiteY8" fmla="*/ 0 h 2084832"/>
                <a:gd name="connsiteX9" fmla="*/ 4730496 w 7912608"/>
                <a:gd name="connsiteY9" fmla="*/ 316992 h 2084832"/>
                <a:gd name="connsiteX10" fmla="*/ 4913376 w 7912608"/>
                <a:gd name="connsiteY10" fmla="*/ 12192 h 2084832"/>
                <a:gd name="connsiteX11" fmla="*/ 7424928 w 7912608"/>
                <a:gd name="connsiteY11" fmla="*/ 0 h 2084832"/>
                <a:gd name="connsiteX12" fmla="*/ 7595616 w 7912608"/>
                <a:gd name="connsiteY12" fmla="*/ 329184 h 2084832"/>
                <a:gd name="connsiteX13" fmla="*/ 7912608 w 7912608"/>
                <a:gd name="connsiteY13" fmla="*/ 512064 h 2084832"/>
                <a:gd name="connsiteX14" fmla="*/ 7912608 w 7912608"/>
                <a:gd name="connsiteY14" fmla="*/ 1584960 h 2084832"/>
                <a:gd name="connsiteX15" fmla="*/ 7595616 w 7912608"/>
                <a:gd name="connsiteY15" fmla="*/ 1755648 h 2084832"/>
                <a:gd name="connsiteX16" fmla="*/ 7424928 w 7912608"/>
                <a:gd name="connsiteY16" fmla="*/ 2084832 h 2084832"/>
                <a:gd name="connsiteX17" fmla="*/ 4876800 w 7912608"/>
                <a:gd name="connsiteY17" fmla="*/ 2072640 h 2084832"/>
                <a:gd name="connsiteX18" fmla="*/ 4718304 w 7912608"/>
                <a:gd name="connsiteY18" fmla="*/ 1755648 h 2084832"/>
                <a:gd name="connsiteX19" fmla="*/ 4547616 w 7912608"/>
                <a:gd name="connsiteY19" fmla="*/ 2084832 h 2084832"/>
                <a:gd name="connsiteX20" fmla="*/ 3974592 w 7912608"/>
                <a:gd name="connsiteY20" fmla="*/ 2084832 h 2084832"/>
                <a:gd name="connsiteX21" fmla="*/ 3816096 w 7912608"/>
                <a:gd name="connsiteY21" fmla="*/ 1755648 h 2084832"/>
                <a:gd name="connsiteX22" fmla="*/ 3645408 w 7912608"/>
                <a:gd name="connsiteY22" fmla="*/ 2084832 h 2084832"/>
                <a:gd name="connsiteX23" fmla="*/ 1085088 w 7912608"/>
                <a:gd name="connsiteY23" fmla="*/ 2084832 h 2084832"/>
                <a:gd name="connsiteX24" fmla="*/ 926592 w 7912608"/>
                <a:gd name="connsiteY24" fmla="*/ 1755648 h 2084832"/>
                <a:gd name="connsiteX25" fmla="*/ 743712 w 7912608"/>
                <a:gd name="connsiteY25" fmla="*/ 2084832 h 2084832"/>
                <a:gd name="connsiteX26" fmla="*/ 182880 w 7912608"/>
                <a:gd name="connsiteY26" fmla="*/ 2072640 h 2084832"/>
                <a:gd name="connsiteX27" fmla="*/ 24384 w 7912608"/>
                <a:gd name="connsiteY27" fmla="*/ 1755648 h 2084832"/>
                <a:gd name="connsiteX28" fmla="*/ 0 w 7912608"/>
                <a:gd name="connsiteY28" fmla="*/ 316992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912608" h="2084832">
                  <a:moveTo>
                    <a:pt x="0" y="316992"/>
                  </a:moveTo>
                  <a:lnTo>
                    <a:pt x="207264" y="0"/>
                  </a:lnTo>
                  <a:lnTo>
                    <a:pt x="755904" y="0"/>
                  </a:lnTo>
                  <a:lnTo>
                    <a:pt x="926592" y="316992"/>
                  </a:lnTo>
                  <a:lnTo>
                    <a:pt x="1097280" y="12192"/>
                  </a:lnTo>
                  <a:lnTo>
                    <a:pt x="3633216" y="12192"/>
                  </a:lnTo>
                  <a:lnTo>
                    <a:pt x="3803904" y="316992"/>
                  </a:lnTo>
                  <a:lnTo>
                    <a:pt x="3974592" y="12192"/>
                  </a:lnTo>
                  <a:lnTo>
                    <a:pt x="4535424" y="0"/>
                  </a:lnTo>
                  <a:lnTo>
                    <a:pt x="4730496" y="316992"/>
                  </a:lnTo>
                  <a:lnTo>
                    <a:pt x="4913376" y="12192"/>
                  </a:lnTo>
                  <a:lnTo>
                    <a:pt x="7424928" y="0"/>
                  </a:lnTo>
                  <a:lnTo>
                    <a:pt x="7595616" y="329184"/>
                  </a:lnTo>
                  <a:lnTo>
                    <a:pt x="7912608" y="512064"/>
                  </a:lnTo>
                  <a:lnTo>
                    <a:pt x="7912608" y="1584960"/>
                  </a:lnTo>
                  <a:lnTo>
                    <a:pt x="7595616" y="1755648"/>
                  </a:lnTo>
                  <a:lnTo>
                    <a:pt x="7424928" y="2084832"/>
                  </a:lnTo>
                  <a:lnTo>
                    <a:pt x="4876800" y="2072640"/>
                  </a:lnTo>
                  <a:lnTo>
                    <a:pt x="4718304" y="1755648"/>
                  </a:lnTo>
                  <a:lnTo>
                    <a:pt x="4547616" y="2084832"/>
                  </a:lnTo>
                  <a:lnTo>
                    <a:pt x="3974592" y="2084832"/>
                  </a:lnTo>
                  <a:lnTo>
                    <a:pt x="3816096" y="1755648"/>
                  </a:lnTo>
                  <a:lnTo>
                    <a:pt x="3645408" y="2084832"/>
                  </a:lnTo>
                  <a:lnTo>
                    <a:pt x="1085088" y="2084832"/>
                  </a:lnTo>
                  <a:lnTo>
                    <a:pt x="926592" y="1755648"/>
                  </a:lnTo>
                  <a:lnTo>
                    <a:pt x="743712" y="2084832"/>
                  </a:lnTo>
                  <a:lnTo>
                    <a:pt x="182880" y="2072640"/>
                  </a:lnTo>
                  <a:lnTo>
                    <a:pt x="24384" y="1755648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A2FD958D-6174-432F-A7F8-542B2A907CE2}"/>
                </a:ext>
              </a:extLst>
            </p:cNvPr>
            <p:cNvSpPr/>
            <p:nvPr/>
          </p:nvSpPr>
          <p:spPr>
            <a:xfrm rot="16200000">
              <a:off x="3462435" y="-2413700"/>
              <a:ext cx="1512000" cy="7559040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Triángulo isósceles 10">
              <a:extLst>
                <a:ext uri="{FF2B5EF4-FFF2-40B4-BE49-F238E27FC236}">
                  <a16:creationId xmlns:a16="http://schemas.microsoft.com/office/drawing/2014/main" id="{0FBCF11C-54B7-4B37-9A69-8BAC9A58CDDA}"/>
                </a:ext>
              </a:extLst>
            </p:cNvPr>
            <p:cNvSpPr/>
            <p:nvPr/>
          </p:nvSpPr>
          <p:spPr>
            <a:xfrm>
              <a:off x="807564" y="396459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Triángulo isósceles 13">
              <a:extLst>
                <a:ext uri="{FF2B5EF4-FFF2-40B4-BE49-F238E27FC236}">
                  <a16:creationId xmlns:a16="http://schemas.microsoft.com/office/drawing/2014/main" id="{D5A7C534-BE27-4045-9510-890D128EAEC6}"/>
                </a:ext>
              </a:extLst>
            </p:cNvPr>
            <p:cNvSpPr/>
            <p:nvPr/>
          </p:nvSpPr>
          <p:spPr>
            <a:xfrm rot="3750406">
              <a:off x="807564" y="2159999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C8FBA758-D353-4D0B-AEFF-EA0C7D436B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5995" y="60981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D4CF93A2-BD39-4587-8EB7-56339807F0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3307" y="60981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1B93C83-5362-4333-93BE-9CDC3240B7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9158" y="60981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C527D48D-1650-4AE1-9DE7-D14EB6B17688}"/>
                </a:ext>
              </a:extLst>
            </p:cNvPr>
            <p:cNvSpPr/>
            <p:nvPr/>
          </p:nvSpPr>
          <p:spPr>
            <a:xfrm>
              <a:off x="438912" y="2694432"/>
              <a:ext cx="8022336" cy="2084832"/>
            </a:xfrm>
            <a:custGeom>
              <a:avLst/>
              <a:gdLst>
                <a:gd name="connsiteX0" fmla="*/ 0 w 8022336"/>
                <a:gd name="connsiteY0" fmla="*/ 316992 h 2084832"/>
                <a:gd name="connsiteX1" fmla="*/ 195072 w 8022336"/>
                <a:gd name="connsiteY1" fmla="*/ 0 h 2084832"/>
                <a:gd name="connsiteX2" fmla="*/ 3304032 w 8022336"/>
                <a:gd name="connsiteY2" fmla="*/ 0 h 2084832"/>
                <a:gd name="connsiteX3" fmla="*/ 3499104 w 8022336"/>
                <a:gd name="connsiteY3" fmla="*/ 316992 h 2084832"/>
                <a:gd name="connsiteX4" fmla="*/ 3681984 w 8022336"/>
                <a:gd name="connsiteY4" fmla="*/ 0 h 2084832"/>
                <a:gd name="connsiteX5" fmla="*/ 4535424 w 8022336"/>
                <a:gd name="connsiteY5" fmla="*/ 0 h 2084832"/>
                <a:gd name="connsiteX6" fmla="*/ 4693920 w 8022336"/>
                <a:gd name="connsiteY6" fmla="*/ 329184 h 2084832"/>
                <a:gd name="connsiteX7" fmla="*/ 4876800 w 8022336"/>
                <a:gd name="connsiteY7" fmla="*/ 12192 h 2084832"/>
                <a:gd name="connsiteX8" fmla="*/ 6327648 w 8022336"/>
                <a:gd name="connsiteY8" fmla="*/ 0 h 2084832"/>
                <a:gd name="connsiteX9" fmla="*/ 6510528 w 8022336"/>
                <a:gd name="connsiteY9" fmla="*/ 329184 h 2084832"/>
                <a:gd name="connsiteX10" fmla="*/ 6681216 w 8022336"/>
                <a:gd name="connsiteY10" fmla="*/ 12192 h 2084832"/>
                <a:gd name="connsiteX11" fmla="*/ 7546848 w 8022336"/>
                <a:gd name="connsiteY11" fmla="*/ 0 h 2084832"/>
                <a:gd name="connsiteX12" fmla="*/ 7705344 w 8022336"/>
                <a:gd name="connsiteY12" fmla="*/ 316992 h 2084832"/>
                <a:gd name="connsiteX13" fmla="*/ 8022336 w 8022336"/>
                <a:gd name="connsiteY13" fmla="*/ 512064 h 2084832"/>
                <a:gd name="connsiteX14" fmla="*/ 8022336 w 8022336"/>
                <a:gd name="connsiteY14" fmla="*/ 1560576 h 2084832"/>
                <a:gd name="connsiteX15" fmla="*/ 7705344 w 8022336"/>
                <a:gd name="connsiteY15" fmla="*/ 1755648 h 2084832"/>
                <a:gd name="connsiteX16" fmla="*/ 7546848 w 8022336"/>
                <a:gd name="connsiteY16" fmla="*/ 2084832 h 2084832"/>
                <a:gd name="connsiteX17" fmla="*/ 6681216 w 8022336"/>
                <a:gd name="connsiteY17" fmla="*/ 2072640 h 2084832"/>
                <a:gd name="connsiteX18" fmla="*/ 6510528 w 8022336"/>
                <a:gd name="connsiteY18" fmla="*/ 1755648 h 2084832"/>
                <a:gd name="connsiteX19" fmla="*/ 6339840 w 8022336"/>
                <a:gd name="connsiteY19" fmla="*/ 2084832 h 2084832"/>
                <a:gd name="connsiteX20" fmla="*/ 4876800 w 8022336"/>
                <a:gd name="connsiteY20" fmla="*/ 2084832 h 2084832"/>
                <a:gd name="connsiteX21" fmla="*/ 4693920 w 8022336"/>
                <a:gd name="connsiteY21" fmla="*/ 1767840 h 2084832"/>
                <a:gd name="connsiteX22" fmla="*/ 4535424 w 8022336"/>
                <a:gd name="connsiteY22" fmla="*/ 2072640 h 2084832"/>
                <a:gd name="connsiteX23" fmla="*/ 3681984 w 8022336"/>
                <a:gd name="connsiteY23" fmla="*/ 2072640 h 2084832"/>
                <a:gd name="connsiteX24" fmla="*/ 3486912 w 8022336"/>
                <a:gd name="connsiteY24" fmla="*/ 1767840 h 2084832"/>
                <a:gd name="connsiteX25" fmla="*/ 3316224 w 8022336"/>
                <a:gd name="connsiteY25" fmla="*/ 2084832 h 2084832"/>
                <a:gd name="connsiteX26" fmla="*/ 182880 w 8022336"/>
                <a:gd name="connsiteY26" fmla="*/ 2072640 h 2084832"/>
                <a:gd name="connsiteX27" fmla="*/ 12192 w 8022336"/>
                <a:gd name="connsiteY27" fmla="*/ 1767840 h 2084832"/>
                <a:gd name="connsiteX28" fmla="*/ 0 w 8022336"/>
                <a:gd name="connsiteY28" fmla="*/ 316992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022336" h="2084832">
                  <a:moveTo>
                    <a:pt x="0" y="316992"/>
                  </a:moveTo>
                  <a:lnTo>
                    <a:pt x="195072" y="0"/>
                  </a:lnTo>
                  <a:lnTo>
                    <a:pt x="3304032" y="0"/>
                  </a:lnTo>
                  <a:lnTo>
                    <a:pt x="3499104" y="316992"/>
                  </a:lnTo>
                  <a:lnTo>
                    <a:pt x="3681984" y="0"/>
                  </a:lnTo>
                  <a:lnTo>
                    <a:pt x="4535424" y="0"/>
                  </a:lnTo>
                  <a:lnTo>
                    <a:pt x="4693920" y="329184"/>
                  </a:lnTo>
                  <a:lnTo>
                    <a:pt x="4876800" y="12192"/>
                  </a:lnTo>
                  <a:lnTo>
                    <a:pt x="6327648" y="0"/>
                  </a:lnTo>
                  <a:lnTo>
                    <a:pt x="6510528" y="329184"/>
                  </a:lnTo>
                  <a:lnTo>
                    <a:pt x="6681216" y="12192"/>
                  </a:lnTo>
                  <a:lnTo>
                    <a:pt x="7546848" y="0"/>
                  </a:lnTo>
                  <a:lnTo>
                    <a:pt x="7705344" y="316992"/>
                  </a:lnTo>
                  <a:lnTo>
                    <a:pt x="8022336" y="512064"/>
                  </a:lnTo>
                  <a:lnTo>
                    <a:pt x="8022336" y="1560576"/>
                  </a:lnTo>
                  <a:lnTo>
                    <a:pt x="7705344" y="1755648"/>
                  </a:lnTo>
                  <a:lnTo>
                    <a:pt x="7546848" y="2084832"/>
                  </a:lnTo>
                  <a:lnTo>
                    <a:pt x="6681216" y="2072640"/>
                  </a:lnTo>
                  <a:lnTo>
                    <a:pt x="6510528" y="1755648"/>
                  </a:lnTo>
                  <a:lnTo>
                    <a:pt x="6339840" y="2084832"/>
                  </a:lnTo>
                  <a:lnTo>
                    <a:pt x="4876800" y="2084832"/>
                  </a:lnTo>
                  <a:lnTo>
                    <a:pt x="4693920" y="1767840"/>
                  </a:lnTo>
                  <a:lnTo>
                    <a:pt x="4535424" y="2072640"/>
                  </a:lnTo>
                  <a:lnTo>
                    <a:pt x="3681984" y="2072640"/>
                  </a:lnTo>
                  <a:lnTo>
                    <a:pt x="3486912" y="1767840"/>
                  </a:lnTo>
                  <a:lnTo>
                    <a:pt x="3316224" y="2084832"/>
                  </a:lnTo>
                  <a:lnTo>
                    <a:pt x="182880" y="2072640"/>
                  </a:lnTo>
                  <a:lnTo>
                    <a:pt x="12192" y="1767840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6998036D-8A3F-4CF1-B55A-FDE22019D317}"/>
                </a:ext>
              </a:extLst>
            </p:cNvPr>
            <p:cNvSpPr/>
            <p:nvPr/>
          </p:nvSpPr>
          <p:spPr>
            <a:xfrm rot="16200000">
              <a:off x="3523394" y="-92071"/>
              <a:ext cx="1512000" cy="7656578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6F245343-B63B-447A-95E9-B3E9C6ABEEAD}"/>
                </a:ext>
              </a:extLst>
            </p:cNvPr>
            <p:cNvSpPr/>
            <p:nvPr/>
          </p:nvSpPr>
          <p:spPr>
            <a:xfrm>
              <a:off x="5934300" y="2772593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A54A27D0-41AE-4562-A40F-C30573021766}"/>
                </a:ext>
              </a:extLst>
            </p:cNvPr>
            <p:cNvSpPr/>
            <p:nvPr/>
          </p:nvSpPr>
          <p:spPr>
            <a:xfrm>
              <a:off x="5967672" y="4528580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E660995F-ED1E-4C88-A2BB-35707B756F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8219" y="298021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9CFB229E-FE49-469C-9248-EE722EAD4F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8678" y="298021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C519A3DA-23B1-4D19-AFBA-6D6350EF87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9478" y="298021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D503000B-A9D8-4156-B60C-826EF2806E86}"/>
                </a:ext>
              </a:extLst>
            </p:cNvPr>
            <p:cNvSpPr/>
            <p:nvPr/>
          </p:nvSpPr>
          <p:spPr>
            <a:xfrm>
              <a:off x="451104" y="5047488"/>
              <a:ext cx="8010144" cy="2084832"/>
            </a:xfrm>
            <a:custGeom>
              <a:avLst/>
              <a:gdLst>
                <a:gd name="connsiteX0" fmla="*/ 0 w 8010144"/>
                <a:gd name="connsiteY0" fmla="*/ 329184 h 2084832"/>
                <a:gd name="connsiteX1" fmla="*/ 182880 w 8010144"/>
                <a:gd name="connsiteY1" fmla="*/ 12192 h 2084832"/>
                <a:gd name="connsiteX2" fmla="*/ 3291840 w 8010144"/>
                <a:gd name="connsiteY2" fmla="*/ 12192 h 2084832"/>
                <a:gd name="connsiteX3" fmla="*/ 3486912 w 8010144"/>
                <a:gd name="connsiteY3" fmla="*/ 329184 h 2084832"/>
                <a:gd name="connsiteX4" fmla="*/ 3669792 w 8010144"/>
                <a:gd name="connsiteY4" fmla="*/ 12192 h 2084832"/>
                <a:gd name="connsiteX5" fmla="*/ 4523232 w 8010144"/>
                <a:gd name="connsiteY5" fmla="*/ 12192 h 2084832"/>
                <a:gd name="connsiteX6" fmla="*/ 4693920 w 8010144"/>
                <a:gd name="connsiteY6" fmla="*/ 329184 h 2084832"/>
                <a:gd name="connsiteX7" fmla="*/ 4852416 w 8010144"/>
                <a:gd name="connsiteY7" fmla="*/ 12192 h 2084832"/>
                <a:gd name="connsiteX8" fmla="*/ 6315456 w 8010144"/>
                <a:gd name="connsiteY8" fmla="*/ 12192 h 2084832"/>
                <a:gd name="connsiteX9" fmla="*/ 6510528 w 8010144"/>
                <a:gd name="connsiteY9" fmla="*/ 329184 h 2084832"/>
                <a:gd name="connsiteX10" fmla="*/ 6656832 w 8010144"/>
                <a:gd name="connsiteY10" fmla="*/ 12192 h 2084832"/>
                <a:gd name="connsiteX11" fmla="*/ 7510272 w 8010144"/>
                <a:gd name="connsiteY11" fmla="*/ 0 h 2084832"/>
                <a:gd name="connsiteX12" fmla="*/ 7693152 w 8010144"/>
                <a:gd name="connsiteY12" fmla="*/ 329184 h 2084832"/>
                <a:gd name="connsiteX13" fmla="*/ 8010144 w 8010144"/>
                <a:gd name="connsiteY13" fmla="*/ 499872 h 2084832"/>
                <a:gd name="connsiteX14" fmla="*/ 8010144 w 8010144"/>
                <a:gd name="connsiteY14" fmla="*/ 1548384 h 2084832"/>
                <a:gd name="connsiteX15" fmla="*/ 7693152 w 8010144"/>
                <a:gd name="connsiteY15" fmla="*/ 1767840 h 2084832"/>
                <a:gd name="connsiteX16" fmla="*/ 7522464 w 8010144"/>
                <a:gd name="connsiteY16" fmla="*/ 2084832 h 2084832"/>
                <a:gd name="connsiteX17" fmla="*/ 6669024 w 8010144"/>
                <a:gd name="connsiteY17" fmla="*/ 2084832 h 2084832"/>
                <a:gd name="connsiteX18" fmla="*/ 6498336 w 8010144"/>
                <a:gd name="connsiteY18" fmla="*/ 1767840 h 2084832"/>
                <a:gd name="connsiteX19" fmla="*/ 6315456 w 8010144"/>
                <a:gd name="connsiteY19" fmla="*/ 2084832 h 2084832"/>
                <a:gd name="connsiteX20" fmla="*/ 4876800 w 8010144"/>
                <a:gd name="connsiteY20" fmla="*/ 2084832 h 2084832"/>
                <a:gd name="connsiteX21" fmla="*/ 4681728 w 8010144"/>
                <a:gd name="connsiteY21" fmla="*/ 1767840 h 2084832"/>
                <a:gd name="connsiteX22" fmla="*/ 4511040 w 8010144"/>
                <a:gd name="connsiteY22" fmla="*/ 2084832 h 2084832"/>
                <a:gd name="connsiteX23" fmla="*/ 3657600 w 8010144"/>
                <a:gd name="connsiteY23" fmla="*/ 2084832 h 2084832"/>
                <a:gd name="connsiteX24" fmla="*/ 3486912 w 8010144"/>
                <a:gd name="connsiteY24" fmla="*/ 1780032 h 2084832"/>
                <a:gd name="connsiteX25" fmla="*/ 3304032 w 8010144"/>
                <a:gd name="connsiteY25" fmla="*/ 2084832 h 2084832"/>
                <a:gd name="connsiteX26" fmla="*/ 158496 w 8010144"/>
                <a:gd name="connsiteY26" fmla="*/ 2084832 h 2084832"/>
                <a:gd name="connsiteX27" fmla="*/ 0 w 8010144"/>
                <a:gd name="connsiteY27" fmla="*/ 1792224 h 2084832"/>
                <a:gd name="connsiteX28" fmla="*/ 0 w 8010144"/>
                <a:gd name="connsiteY28" fmla="*/ 329184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010144" h="2084832">
                  <a:moveTo>
                    <a:pt x="0" y="329184"/>
                  </a:moveTo>
                  <a:lnTo>
                    <a:pt x="182880" y="12192"/>
                  </a:lnTo>
                  <a:lnTo>
                    <a:pt x="3291840" y="12192"/>
                  </a:lnTo>
                  <a:lnTo>
                    <a:pt x="3486912" y="329184"/>
                  </a:lnTo>
                  <a:lnTo>
                    <a:pt x="3669792" y="12192"/>
                  </a:lnTo>
                  <a:lnTo>
                    <a:pt x="4523232" y="12192"/>
                  </a:lnTo>
                  <a:lnTo>
                    <a:pt x="4693920" y="329184"/>
                  </a:lnTo>
                  <a:lnTo>
                    <a:pt x="4852416" y="12192"/>
                  </a:lnTo>
                  <a:lnTo>
                    <a:pt x="6315456" y="12192"/>
                  </a:lnTo>
                  <a:lnTo>
                    <a:pt x="6510528" y="329184"/>
                  </a:lnTo>
                  <a:lnTo>
                    <a:pt x="6656832" y="12192"/>
                  </a:lnTo>
                  <a:lnTo>
                    <a:pt x="7510272" y="0"/>
                  </a:lnTo>
                  <a:lnTo>
                    <a:pt x="7693152" y="329184"/>
                  </a:lnTo>
                  <a:lnTo>
                    <a:pt x="8010144" y="499872"/>
                  </a:lnTo>
                  <a:lnTo>
                    <a:pt x="8010144" y="1548384"/>
                  </a:lnTo>
                  <a:lnTo>
                    <a:pt x="7693152" y="1767840"/>
                  </a:lnTo>
                  <a:lnTo>
                    <a:pt x="7522464" y="2084832"/>
                  </a:lnTo>
                  <a:lnTo>
                    <a:pt x="6669024" y="2084832"/>
                  </a:lnTo>
                  <a:lnTo>
                    <a:pt x="6498336" y="1767840"/>
                  </a:lnTo>
                  <a:lnTo>
                    <a:pt x="6315456" y="2084832"/>
                  </a:lnTo>
                  <a:lnTo>
                    <a:pt x="4876800" y="2084832"/>
                  </a:lnTo>
                  <a:lnTo>
                    <a:pt x="4681728" y="1767840"/>
                  </a:lnTo>
                  <a:lnTo>
                    <a:pt x="4511040" y="2084832"/>
                  </a:lnTo>
                  <a:lnTo>
                    <a:pt x="3657600" y="2084832"/>
                  </a:lnTo>
                  <a:lnTo>
                    <a:pt x="3486912" y="1780032"/>
                  </a:lnTo>
                  <a:lnTo>
                    <a:pt x="3304032" y="2084832"/>
                  </a:lnTo>
                  <a:lnTo>
                    <a:pt x="158496" y="2084832"/>
                  </a:lnTo>
                  <a:lnTo>
                    <a:pt x="0" y="1792224"/>
                  </a:lnTo>
                  <a:lnTo>
                    <a:pt x="0" y="329184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239424AC-0B74-437C-95BC-4130BA8AEB8D}"/>
                </a:ext>
              </a:extLst>
            </p:cNvPr>
            <p:cNvSpPr/>
            <p:nvPr/>
          </p:nvSpPr>
          <p:spPr>
            <a:xfrm rot="16200000">
              <a:off x="3517299" y="2244423"/>
              <a:ext cx="1512000" cy="7668773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A816714A-AA92-40D9-87A4-2066B5069296}"/>
                </a:ext>
              </a:extLst>
            </p:cNvPr>
            <p:cNvSpPr/>
            <p:nvPr/>
          </p:nvSpPr>
          <p:spPr>
            <a:xfrm>
              <a:off x="5940396" y="5133472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08B37B68-9775-4F91-911C-89642176F33C}"/>
                </a:ext>
              </a:extLst>
            </p:cNvPr>
            <p:cNvSpPr/>
            <p:nvPr/>
          </p:nvSpPr>
          <p:spPr>
            <a:xfrm>
              <a:off x="5934300" y="6916509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FE272E2A-8CD4-40EE-A1A7-87A7406B2F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8219" y="532281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F56F213D-E5DC-4EF7-94EA-DD8159865D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8678" y="532281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E383E373-EFDF-4837-B7DF-6E4EECE8D2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3132" y="532281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8086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19FC206-C72D-4F85-A52E-5086C3420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E78E2F1-496A-402C-92AC-0C1D2E470071}"/>
              </a:ext>
            </a:extLst>
          </p:cNvPr>
          <p:cNvSpPr txBox="1"/>
          <p:nvPr/>
        </p:nvSpPr>
        <p:spPr>
          <a:xfrm>
            <a:off x="9742333" y="6505250"/>
            <a:ext cx="59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P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F180D38-3017-4F57-8D8E-49F6B0A3345E}"/>
              </a:ext>
            </a:extLst>
          </p:cNvPr>
          <p:cNvGrpSpPr/>
          <p:nvPr/>
        </p:nvGrpSpPr>
        <p:grpSpPr>
          <a:xfrm>
            <a:off x="463296" y="183061"/>
            <a:ext cx="7199376" cy="5556031"/>
            <a:chOff x="463296" y="183061"/>
            <a:chExt cx="7199376" cy="5556031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A3230353-4DD2-4804-AA56-30A9FC82B3D9}"/>
                </a:ext>
              </a:extLst>
            </p:cNvPr>
            <p:cNvGrpSpPr/>
            <p:nvPr/>
          </p:nvGrpSpPr>
          <p:grpSpPr>
            <a:xfrm>
              <a:off x="4163568" y="475488"/>
              <a:ext cx="3499104" cy="5059680"/>
              <a:chOff x="4163568" y="475488"/>
              <a:chExt cx="3499104" cy="5059680"/>
            </a:xfrm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CED0294C-CBA0-41E0-A976-20525C4EE5C5}"/>
                  </a:ext>
                </a:extLst>
              </p:cNvPr>
              <p:cNvSpPr/>
              <p:nvPr/>
            </p:nvSpPr>
            <p:spPr>
              <a:xfrm flipH="1">
                <a:off x="4163568" y="475488"/>
                <a:ext cx="3499104" cy="5059680"/>
              </a:xfrm>
              <a:custGeom>
                <a:avLst/>
                <a:gdLst>
                  <a:gd name="connsiteX0" fmla="*/ 3499104 w 3499104"/>
                  <a:gd name="connsiteY0" fmla="*/ 0 h 5059680"/>
                  <a:gd name="connsiteX1" fmla="*/ 3499104 w 3499104"/>
                  <a:gd name="connsiteY1" fmla="*/ 5059680 h 5059680"/>
                  <a:gd name="connsiteX2" fmla="*/ 2145792 w 3499104"/>
                  <a:gd name="connsiteY2" fmla="*/ 5059680 h 5059680"/>
                  <a:gd name="connsiteX3" fmla="*/ 2145792 w 3499104"/>
                  <a:gd name="connsiteY3" fmla="*/ 3291840 h 5059680"/>
                  <a:gd name="connsiteX4" fmla="*/ 902208 w 3499104"/>
                  <a:gd name="connsiteY4" fmla="*/ 3291840 h 5059680"/>
                  <a:gd name="connsiteX5" fmla="*/ 0 w 3499104"/>
                  <a:gd name="connsiteY5" fmla="*/ 2511552 h 5059680"/>
                  <a:gd name="connsiteX6" fmla="*/ 0 w 3499104"/>
                  <a:gd name="connsiteY6" fmla="*/ 792480 h 5059680"/>
                  <a:gd name="connsiteX7" fmla="*/ 902208 w 3499104"/>
                  <a:gd name="connsiteY7" fmla="*/ 12192 h 5059680"/>
                  <a:gd name="connsiteX8" fmla="*/ 3499104 w 3499104"/>
                  <a:gd name="connsiteY8" fmla="*/ 0 h 505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99104" h="5059680">
                    <a:moveTo>
                      <a:pt x="3499104" y="0"/>
                    </a:moveTo>
                    <a:lnTo>
                      <a:pt x="3499104" y="5059680"/>
                    </a:lnTo>
                    <a:lnTo>
                      <a:pt x="2145792" y="5059680"/>
                    </a:lnTo>
                    <a:lnTo>
                      <a:pt x="2145792" y="3291840"/>
                    </a:lnTo>
                    <a:lnTo>
                      <a:pt x="902208" y="3291840"/>
                    </a:lnTo>
                    <a:lnTo>
                      <a:pt x="0" y="2511552"/>
                    </a:lnTo>
                    <a:lnTo>
                      <a:pt x="0" y="792480"/>
                    </a:lnTo>
                    <a:lnTo>
                      <a:pt x="902208" y="12192"/>
                    </a:lnTo>
                    <a:lnTo>
                      <a:pt x="3499104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0468205B-CA39-4B10-AB2B-FDB875150A92}"/>
                  </a:ext>
                </a:extLst>
              </p:cNvPr>
              <p:cNvSpPr/>
              <p:nvPr/>
            </p:nvSpPr>
            <p:spPr>
              <a:xfrm flipH="1">
                <a:off x="5541264" y="1560576"/>
                <a:ext cx="768096" cy="1133856"/>
              </a:xfrm>
              <a:custGeom>
                <a:avLst/>
                <a:gdLst>
                  <a:gd name="connsiteX0" fmla="*/ 0 w 768096"/>
                  <a:gd name="connsiteY0" fmla="*/ 0 h 1133856"/>
                  <a:gd name="connsiteX1" fmla="*/ 768096 w 768096"/>
                  <a:gd name="connsiteY1" fmla="*/ 12192 h 1133856"/>
                  <a:gd name="connsiteX2" fmla="*/ 768096 w 768096"/>
                  <a:gd name="connsiteY2" fmla="*/ 1133856 h 1133856"/>
                  <a:gd name="connsiteX3" fmla="*/ 24384 w 768096"/>
                  <a:gd name="connsiteY3" fmla="*/ 1133856 h 1133856"/>
                  <a:gd name="connsiteX4" fmla="*/ 0 w 768096"/>
                  <a:gd name="connsiteY4" fmla="*/ 0 h 1133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096" h="1133856">
                    <a:moveTo>
                      <a:pt x="0" y="0"/>
                    </a:moveTo>
                    <a:lnTo>
                      <a:pt x="768096" y="12192"/>
                    </a:lnTo>
                    <a:lnTo>
                      <a:pt x="768096" y="1133856"/>
                    </a:lnTo>
                    <a:lnTo>
                      <a:pt x="24384" y="11338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0876F0C2-A976-4D59-A50D-5C6A74097CEE}"/>
                </a:ext>
              </a:extLst>
            </p:cNvPr>
            <p:cNvGrpSpPr/>
            <p:nvPr/>
          </p:nvGrpSpPr>
          <p:grpSpPr>
            <a:xfrm>
              <a:off x="463296" y="475488"/>
              <a:ext cx="3499104" cy="5059680"/>
              <a:chOff x="463296" y="475488"/>
              <a:chExt cx="3499104" cy="5059680"/>
            </a:xfrm>
          </p:grpSpPr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DFCC0680-DA28-4D09-BA0E-387B4169D197}"/>
                  </a:ext>
                </a:extLst>
              </p:cNvPr>
              <p:cNvSpPr/>
              <p:nvPr/>
            </p:nvSpPr>
            <p:spPr>
              <a:xfrm>
                <a:off x="463296" y="475488"/>
                <a:ext cx="3499104" cy="5059680"/>
              </a:xfrm>
              <a:custGeom>
                <a:avLst/>
                <a:gdLst>
                  <a:gd name="connsiteX0" fmla="*/ 3499104 w 3499104"/>
                  <a:gd name="connsiteY0" fmla="*/ 0 h 5059680"/>
                  <a:gd name="connsiteX1" fmla="*/ 3499104 w 3499104"/>
                  <a:gd name="connsiteY1" fmla="*/ 5059680 h 5059680"/>
                  <a:gd name="connsiteX2" fmla="*/ 2145792 w 3499104"/>
                  <a:gd name="connsiteY2" fmla="*/ 5059680 h 5059680"/>
                  <a:gd name="connsiteX3" fmla="*/ 2145792 w 3499104"/>
                  <a:gd name="connsiteY3" fmla="*/ 3291840 h 5059680"/>
                  <a:gd name="connsiteX4" fmla="*/ 902208 w 3499104"/>
                  <a:gd name="connsiteY4" fmla="*/ 3291840 h 5059680"/>
                  <a:gd name="connsiteX5" fmla="*/ 0 w 3499104"/>
                  <a:gd name="connsiteY5" fmla="*/ 2511552 h 5059680"/>
                  <a:gd name="connsiteX6" fmla="*/ 0 w 3499104"/>
                  <a:gd name="connsiteY6" fmla="*/ 792480 h 5059680"/>
                  <a:gd name="connsiteX7" fmla="*/ 902208 w 3499104"/>
                  <a:gd name="connsiteY7" fmla="*/ 12192 h 5059680"/>
                  <a:gd name="connsiteX8" fmla="*/ 3499104 w 3499104"/>
                  <a:gd name="connsiteY8" fmla="*/ 0 h 505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99104" h="5059680">
                    <a:moveTo>
                      <a:pt x="3499104" y="0"/>
                    </a:moveTo>
                    <a:lnTo>
                      <a:pt x="3499104" y="5059680"/>
                    </a:lnTo>
                    <a:lnTo>
                      <a:pt x="2145792" y="5059680"/>
                    </a:lnTo>
                    <a:lnTo>
                      <a:pt x="2145792" y="3291840"/>
                    </a:lnTo>
                    <a:lnTo>
                      <a:pt x="902208" y="3291840"/>
                    </a:lnTo>
                    <a:lnTo>
                      <a:pt x="0" y="2511552"/>
                    </a:lnTo>
                    <a:lnTo>
                      <a:pt x="0" y="792480"/>
                    </a:lnTo>
                    <a:lnTo>
                      <a:pt x="902208" y="12192"/>
                    </a:lnTo>
                    <a:lnTo>
                      <a:pt x="3499104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" name="Forma libre: forma 1">
                <a:extLst>
                  <a:ext uri="{FF2B5EF4-FFF2-40B4-BE49-F238E27FC236}">
                    <a16:creationId xmlns:a16="http://schemas.microsoft.com/office/drawing/2014/main" id="{1ECFF322-AF7B-4EDB-8644-2ABA8B89B7EC}"/>
                  </a:ext>
                </a:extLst>
              </p:cNvPr>
              <p:cNvSpPr/>
              <p:nvPr/>
            </p:nvSpPr>
            <p:spPr>
              <a:xfrm>
                <a:off x="1804416" y="1560576"/>
                <a:ext cx="768096" cy="1133856"/>
              </a:xfrm>
              <a:custGeom>
                <a:avLst/>
                <a:gdLst>
                  <a:gd name="connsiteX0" fmla="*/ 0 w 768096"/>
                  <a:gd name="connsiteY0" fmla="*/ 0 h 1133856"/>
                  <a:gd name="connsiteX1" fmla="*/ 768096 w 768096"/>
                  <a:gd name="connsiteY1" fmla="*/ 12192 h 1133856"/>
                  <a:gd name="connsiteX2" fmla="*/ 768096 w 768096"/>
                  <a:gd name="connsiteY2" fmla="*/ 1133856 h 1133856"/>
                  <a:gd name="connsiteX3" fmla="*/ 24384 w 768096"/>
                  <a:gd name="connsiteY3" fmla="*/ 1133856 h 1133856"/>
                  <a:gd name="connsiteX4" fmla="*/ 0 w 768096"/>
                  <a:gd name="connsiteY4" fmla="*/ 0 h 1133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8096" h="1133856">
                    <a:moveTo>
                      <a:pt x="0" y="0"/>
                    </a:moveTo>
                    <a:lnTo>
                      <a:pt x="768096" y="12192"/>
                    </a:lnTo>
                    <a:lnTo>
                      <a:pt x="768096" y="1133856"/>
                    </a:lnTo>
                    <a:lnTo>
                      <a:pt x="24384" y="11338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sp>
          <p:nvSpPr>
            <p:cNvPr id="9" name="Triángulo isósceles 8">
              <a:extLst>
                <a:ext uri="{FF2B5EF4-FFF2-40B4-BE49-F238E27FC236}">
                  <a16:creationId xmlns:a16="http://schemas.microsoft.com/office/drawing/2014/main" id="{371A4357-8E11-4F20-9E0F-B078A199D832}"/>
                </a:ext>
              </a:extLst>
            </p:cNvPr>
            <p:cNvSpPr/>
            <p:nvPr/>
          </p:nvSpPr>
          <p:spPr>
            <a:xfrm>
              <a:off x="5359700" y="183061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6158784D-ECA4-4353-B085-B24C3BFD60BB}"/>
                </a:ext>
              </a:extLst>
            </p:cNvPr>
            <p:cNvSpPr/>
            <p:nvPr/>
          </p:nvSpPr>
          <p:spPr>
            <a:xfrm>
              <a:off x="5846064" y="1663847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FD80C6B5-44A9-4AFF-B0D7-13A03274947C}"/>
                </a:ext>
              </a:extLst>
            </p:cNvPr>
            <p:cNvSpPr/>
            <p:nvPr/>
          </p:nvSpPr>
          <p:spPr>
            <a:xfrm>
              <a:off x="4811268" y="5599105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3823328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9642740-A193-46C1-B63F-3B34A7BB1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4420C40-A286-4F6B-A87B-DCAE220AD11F}"/>
              </a:ext>
            </a:extLst>
          </p:cNvPr>
          <p:cNvSpPr txBox="1"/>
          <p:nvPr/>
        </p:nvSpPr>
        <p:spPr>
          <a:xfrm>
            <a:off x="9742333" y="6505250"/>
            <a:ext cx="59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P</a:t>
            </a:r>
          </a:p>
        </p:txBody>
      </p:sp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7ABE6848-624D-4A80-BB08-4B30F28F2668}"/>
              </a:ext>
            </a:extLst>
          </p:cNvPr>
          <p:cNvSpPr/>
          <p:nvPr/>
        </p:nvSpPr>
        <p:spPr>
          <a:xfrm>
            <a:off x="536448" y="316992"/>
            <a:ext cx="8278368" cy="2084832"/>
          </a:xfrm>
          <a:custGeom>
            <a:avLst/>
            <a:gdLst>
              <a:gd name="connsiteX0" fmla="*/ 316992 w 8278368"/>
              <a:gd name="connsiteY0" fmla="*/ 304800 h 2084832"/>
              <a:gd name="connsiteX1" fmla="*/ 512064 w 8278368"/>
              <a:gd name="connsiteY1" fmla="*/ 0 h 2084832"/>
              <a:gd name="connsiteX2" fmla="*/ 5205984 w 8278368"/>
              <a:gd name="connsiteY2" fmla="*/ 0 h 2084832"/>
              <a:gd name="connsiteX3" fmla="*/ 5364480 w 8278368"/>
              <a:gd name="connsiteY3" fmla="*/ 316992 h 2084832"/>
              <a:gd name="connsiteX4" fmla="*/ 5547360 w 8278368"/>
              <a:gd name="connsiteY4" fmla="*/ 0 h 2084832"/>
              <a:gd name="connsiteX5" fmla="*/ 7766304 w 8278368"/>
              <a:gd name="connsiteY5" fmla="*/ 0 h 2084832"/>
              <a:gd name="connsiteX6" fmla="*/ 7949184 w 8278368"/>
              <a:gd name="connsiteY6" fmla="*/ 316992 h 2084832"/>
              <a:gd name="connsiteX7" fmla="*/ 8266176 w 8278368"/>
              <a:gd name="connsiteY7" fmla="*/ 499872 h 2084832"/>
              <a:gd name="connsiteX8" fmla="*/ 8278368 w 8278368"/>
              <a:gd name="connsiteY8" fmla="*/ 1560576 h 2084832"/>
              <a:gd name="connsiteX9" fmla="*/ 7949184 w 8278368"/>
              <a:gd name="connsiteY9" fmla="*/ 1755648 h 2084832"/>
              <a:gd name="connsiteX10" fmla="*/ 7766304 w 8278368"/>
              <a:gd name="connsiteY10" fmla="*/ 2072640 h 2084832"/>
              <a:gd name="connsiteX11" fmla="*/ 5535168 w 8278368"/>
              <a:gd name="connsiteY11" fmla="*/ 2084832 h 2084832"/>
              <a:gd name="connsiteX12" fmla="*/ 5364480 w 8278368"/>
              <a:gd name="connsiteY12" fmla="*/ 1755648 h 2084832"/>
              <a:gd name="connsiteX13" fmla="*/ 5181600 w 8278368"/>
              <a:gd name="connsiteY13" fmla="*/ 2072640 h 2084832"/>
              <a:gd name="connsiteX14" fmla="*/ 499872 w 8278368"/>
              <a:gd name="connsiteY14" fmla="*/ 2084832 h 2084832"/>
              <a:gd name="connsiteX15" fmla="*/ 316992 w 8278368"/>
              <a:gd name="connsiteY15" fmla="*/ 1755648 h 2084832"/>
              <a:gd name="connsiteX16" fmla="*/ 0 w 8278368"/>
              <a:gd name="connsiteY16" fmla="*/ 1584960 h 2084832"/>
              <a:gd name="connsiteX17" fmla="*/ 0 w 8278368"/>
              <a:gd name="connsiteY17" fmla="*/ 499872 h 2084832"/>
              <a:gd name="connsiteX18" fmla="*/ 316992 w 8278368"/>
              <a:gd name="connsiteY18" fmla="*/ 304800 h 208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278368" h="2084832">
                <a:moveTo>
                  <a:pt x="316992" y="304800"/>
                </a:moveTo>
                <a:lnTo>
                  <a:pt x="512064" y="0"/>
                </a:lnTo>
                <a:lnTo>
                  <a:pt x="5205984" y="0"/>
                </a:lnTo>
                <a:lnTo>
                  <a:pt x="5364480" y="316992"/>
                </a:lnTo>
                <a:lnTo>
                  <a:pt x="5547360" y="0"/>
                </a:lnTo>
                <a:lnTo>
                  <a:pt x="7766304" y="0"/>
                </a:lnTo>
                <a:lnTo>
                  <a:pt x="7949184" y="316992"/>
                </a:lnTo>
                <a:lnTo>
                  <a:pt x="8266176" y="499872"/>
                </a:lnTo>
                <a:lnTo>
                  <a:pt x="8278368" y="1560576"/>
                </a:lnTo>
                <a:lnTo>
                  <a:pt x="7949184" y="1755648"/>
                </a:lnTo>
                <a:lnTo>
                  <a:pt x="7766304" y="2072640"/>
                </a:lnTo>
                <a:lnTo>
                  <a:pt x="5535168" y="2084832"/>
                </a:lnTo>
                <a:lnTo>
                  <a:pt x="5364480" y="1755648"/>
                </a:lnTo>
                <a:lnTo>
                  <a:pt x="5181600" y="2072640"/>
                </a:lnTo>
                <a:lnTo>
                  <a:pt x="499872" y="2084832"/>
                </a:lnTo>
                <a:lnTo>
                  <a:pt x="316992" y="1755648"/>
                </a:lnTo>
                <a:lnTo>
                  <a:pt x="0" y="1584960"/>
                </a:lnTo>
                <a:lnTo>
                  <a:pt x="0" y="499872"/>
                </a:lnTo>
                <a:lnTo>
                  <a:pt x="316992" y="304800"/>
                </a:lnTo>
                <a:close/>
              </a:path>
            </a:pathLst>
          </a:custGeom>
          <a:solidFill>
            <a:srgbClr val="F5ADB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8745786-D50A-4106-A8E4-84C99D437EA0}"/>
              </a:ext>
            </a:extLst>
          </p:cNvPr>
          <p:cNvSpPr/>
          <p:nvPr/>
        </p:nvSpPr>
        <p:spPr>
          <a:xfrm rot="16200000">
            <a:off x="3925728" y="-2456688"/>
            <a:ext cx="1512000" cy="7607808"/>
          </a:xfrm>
          <a:prstGeom prst="rect">
            <a:avLst/>
          </a:prstGeom>
          <a:solidFill>
            <a:srgbClr val="F5ADB4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Triángulo isósceles 10">
            <a:extLst>
              <a:ext uri="{FF2B5EF4-FFF2-40B4-BE49-F238E27FC236}">
                <a16:creationId xmlns:a16="http://schemas.microsoft.com/office/drawing/2014/main" id="{5A0FE9F4-0CCE-4F6E-9FF5-4D32D4E775F1}"/>
              </a:ext>
            </a:extLst>
          </p:cNvPr>
          <p:cNvSpPr/>
          <p:nvPr/>
        </p:nvSpPr>
        <p:spPr>
          <a:xfrm>
            <a:off x="7078772" y="359567"/>
            <a:ext cx="182270" cy="158496"/>
          </a:xfrm>
          <a:prstGeom prst="triangle">
            <a:avLst/>
          </a:prstGeom>
          <a:solidFill>
            <a:srgbClr val="EAC318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Triángulo isósceles 13">
            <a:extLst>
              <a:ext uri="{FF2B5EF4-FFF2-40B4-BE49-F238E27FC236}">
                <a16:creationId xmlns:a16="http://schemas.microsoft.com/office/drawing/2014/main" id="{2BDD8D43-9D08-4313-9820-2A45CF88957B}"/>
              </a:ext>
            </a:extLst>
          </p:cNvPr>
          <p:cNvSpPr/>
          <p:nvPr/>
        </p:nvSpPr>
        <p:spPr>
          <a:xfrm rot="3568709">
            <a:off x="7102189" y="2123010"/>
            <a:ext cx="182270" cy="158496"/>
          </a:xfrm>
          <a:prstGeom prst="triangle">
            <a:avLst/>
          </a:prstGeom>
          <a:solidFill>
            <a:srgbClr val="EAC318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4950026F-01FF-4D9D-8DA8-6FEBE799CEDF}"/>
              </a:ext>
            </a:extLst>
          </p:cNvPr>
          <p:cNvCxnSpPr>
            <a:cxnSpLocks/>
          </p:cNvCxnSpPr>
          <p:nvPr/>
        </p:nvCxnSpPr>
        <p:spPr>
          <a:xfrm flipV="1">
            <a:off x="5887515" y="591217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734A7855-D924-466B-B344-2170C5E25C2B}"/>
              </a:ext>
            </a:extLst>
          </p:cNvPr>
          <p:cNvSpPr/>
          <p:nvPr/>
        </p:nvSpPr>
        <p:spPr>
          <a:xfrm>
            <a:off x="536448" y="2645664"/>
            <a:ext cx="8485632" cy="2084832"/>
          </a:xfrm>
          <a:custGeom>
            <a:avLst/>
            <a:gdLst>
              <a:gd name="connsiteX0" fmla="*/ 12192 w 8485632"/>
              <a:gd name="connsiteY0" fmla="*/ 316992 h 2084832"/>
              <a:gd name="connsiteX1" fmla="*/ 182880 w 8485632"/>
              <a:gd name="connsiteY1" fmla="*/ 12192 h 2084832"/>
              <a:gd name="connsiteX2" fmla="*/ 1024128 w 8485632"/>
              <a:gd name="connsiteY2" fmla="*/ 12192 h 2084832"/>
              <a:gd name="connsiteX3" fmla="*/ 1207008 w 8485632"/>
              <a:gd name="connsiteY3" fmla="*/ 316992 h 2084832"/>
              <a:gd name="connsiteX4" fmla="*/ 1377696 w 8485632"/>
              <a:gd name="connsiteY4" fmla="*/ 0 h 2084832"/>
              <a:gd name="connsiteX5" fmla="*/ 2755392 w 8485632"/>
              <a:gd name="connsiteY5" fmla="*/ 0 h 2084832"/>
              <a:gd name="connsiteX6" fmla="*/ 2926080 w 8485632"/>
              <a:gd name="connsiteY6" fmla="*/ 329184 h 2084832"/>
              <a:gd name="connsiteX7" fmla="*/ 3096768 w 8485632"/>
              <a:gd name="connsiteY7" fmla="*/ 12192 h 2084832"/>
              <a:gd name="connsiteX8" fmla="*/ 3950208 w 8485632"/>
              <a:gd name="connsiteY8" fmla="*/ 12192 h 2084832"/>
              <a:gd name="connsiteX9" fmla="*/ 4120896 w 8485632"/>
              <a:gd name="connsiteY9" fmla="*/ 316992 h 2084832"/>
              <a:gd name="connsiteX10" fmla="*/ 4315968 w 8485632"/>
              <a:gd name="connsiteY10" fmla="*/ 0 h 2084832"/>
              <a:gd name="connsiteX11" fmla="*/ 5169408 w 8485632"/>
              <a:gd name="connsiteY11" fmla="*/ 12192 h 2084832"/>
              <a:gd name="connsiteX12" fmla="*/ 5352288 w 8485632"/>
              <a:gd name="connsiteY12" fmla="*/ 316992 h 2084832"/>
              <a:gd name="connsiteX13" fmla="*/ 5535168 w 8485632"/>
              <a:gd name="connsiteY13" fmla="*/ 12192 h 2084832"/>
              <a:gd name="connsiteX14" fmla="*/ 6937248 w 8485632"/>
              <a:gd name="connsiteY14" fmla="*/ 12192 h 2084832"/>
              <a:gd name="connsiteX15" fmla="*/ 7120128 w 8485632"/>
              <a:gd name="connsiteY15" fmla="*/ 329184 h 2084832"/>
              <a:gd name="connsiteX16" fmla="*/ 7290816 w 8485632"/>
              <a:gd name="connsiteY16" fmla="*/ 0 h 2084832"/>
              <a:gd name="connsiteX17" fmla="*/ 8302752 w 8485632"/>
              <a:gd name="connsiteY17" fmla="*/ 0 h 2084832"/>
              <a:gd name="connsiteX18" fmla="*/ 8485632 w 8485632"/>
              <a:gd name="connsiteY18" fmla="*/ 329184 h 2084832"/>
              <a:gd name="connsiteX19" fmla="*/ 8473440 w 8485632"/>
              <a:gd name="connsiteY19" fmla="*/ 1767840 h 2084832"/>
              <a:gd name="connsiteX20" fmla="*/ 8302752 w 8485632"/>
              <a:gd name="connsiteY20" fmla="*/ 2084832 h 2084832"/>
              <a:gd name="connsiteX21" fmla="*/ 7290816 w 8485632"/>
              <a:gd name="connsiteY21" fmla="*/ 2072640 h 2084832"/>
              <a:gd name="connsiteX22" fmla="*/ 7120128 w 8485632"/>
              <a:gd name="connsiteY22" fmla="*/ 1767840 h 2084832"/>
              <a:gd name="connsiteX23" fmla="*/ 6937248 w 8485632"/>
              <a:gd name="connsiteY23" fmla="*/ 2072640 h 2084832"/>
              <a:gd name="connsiteX24" fmla="*/ 5522976 w 8485632"/>
              <a:gd name="connsiteY24" fmla="*/ 2084832 h 2084832"/>
              <a:gd name="connsiteX25" fmla="*/ 5352288 w 8485632"/>
              <a:gd name="connsiteY25" fmla="*/ 1767840 h 2084832"/>
              <a:gd name="connsiteX26" fmla="*/ 5193792 w 8485632"/>
              <a:gd name="connsiteY26" fmla="*/ 2072640 h 2084832"/>
              <a:gd name="connsiteX27" fmla="*/ 4303776 w 8485632"/>
              <a:gd name="connsiteY27" fmla="*/ 2084832 h 2084832"/>
              <a:gd name="connsiteX28" fmla="*/ 4120896 w 8485632"/>
              <a:gd name="connsiteY28" fmla="*/ 1767840 h 2084832"/>
              <a:gd name="connsiteX29" fmla="*/ 3938016 w 8485632"/>
              <a:gd name="connsiteY29" fmla="*/ 2072640 h 2084832"/>
              <a:gd name="connsiteX30" fmla="*/ 3084576 w 8485632"/>
              <a:gd name="connsiteY30" fmla="*/ 2084832 h 2084832"/>
              <a:gd name="connsiteX31" fmla="*/ 2926080 w 8485632"/>
              <a:gd name="connsiteY31" fmla="*/ 1767840 h 2084832"/>
              <a:gd name="connsiteX32" fmla="*/ 2755392 w 8485632"/>
              <a:gd name="connsiteY32" fmla="*/ 2072640 h 2084832"/>
              <a:gd name="connsiteX33" fmla="*/ 1377696 w 8485632"/>
              <a:gd name="connsiteY33" fmla="*/ 2084832 h 2084832"/>
              <a:gd name="connsiteX34" fmla="*/ 1207008 w 8485632"/>
              <a:gd name="connsiteY34" fmla="*/ 1755648 h 2084832"/>
              <a:gd name="connsiteX35" fmla="*/ 1024128 w 8485632"/>
              <a:gd name="connsiteY35" fmla="*/ 2084832 h 2084832"/>
              <a:gd name="connsiteX36" fmla="*/ 170688 w 8485632"/>
              <a:gd name="connsiteY36" fmla="*/ 2072640 h 2084832"/>
              <a:gd name="connsiteX37" fmla="*/ 0 w 8485632"/>
              <a:gd name="connsiteY37" fmla="*/ 1755648 h 2084832"/>
              <a:gd name="connsiteX38" fmla="*/ 12192 w 8485632"/>
              <a:gd name="connsiteY38" fmla="*/ 316992 h 208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485632" h="2084832">
                <a:moveTo>
                  <a:pt x="12192" y="316992"/>
                </a:moveTo>
                <a:lnTo>
                  <a:pt x="182880" y="12192"/>
                </a:lnTo>
                <a:lnTo>
                  <a:pt x="1024128" y="12192"/>
                </a:lnTo>
                <a:lnTo>
                  <a:pt x="1207008" y="316992"/>
                </a:lnTo>
                <a:lnTo>
                  <a:pt x="1377696" y="0"/>
                </a:lnTo>
                <a:lnTo>
                  <a:pt x="2755392" y="0"/>
                </a:lnTo>
                <a:lnTo>
                  <a:pt x="2926080" y="329184"/>
                </a:lnTo>
                <a:lnTo>
                  <a:pt x="3096768" y="12192"/>
                </a:lnTo>
                <a:lnTo>
                  <a:pt x="3950208" y="12192"/>
                </a:lnTo>
                <a:lnTo>
                  <a:pt x="4120896" y="316992"/>
                </a:lnTo>
                <a:lnTo>
                  <a:pt x="4315968" y="0"/>
                </a:lnTo>
                <a:lnTo>
                  <a:pt x="5169408" y="12192"/>
                </a:lnTo>
                <a:lnTo>
                  <a:pt x="5352288" y="316992"/>
                </a:lnTo>
                <a:lnTo>
                  <a:pt x="5535168" y="12192"/>
                </a:lnTo>
                <a:lnTo>
                  <a:pt x="6937248" y="12192"/>
                </a:lnTo>
                <a:lnTo>
                  <a:pt x="7120128" y="329184"/>
                </a:lnTo>
                <a:lnTo>
                  <a:pt x="7290816" y="0"/>
                </a:lnTo>
                <a:lnTo>
                  <a:pt x="8302752" y="0"/>
                </a:lnTo>
                <a:lnTo>
                  <a:pt x="8485632" y="329184"/>
                </a:lnTo>
                <a:lnTo>
                  <a:pt x="8473440" y="1767840"/>
                </a:lnTo>
                <a:lnTo>
                  <a:pt x="8302752" y="2084832"/>
                </a:lnTo>
                <a:lnTo>
                  <a:pt x="7290816" y="2072640"/>
                </a:lnTo>
                <a:lnTo>
                  <a:pt x="7120128" y="1767840"/>
                </a:lnTo>
                <a:lnTo>
                  <a:pt x="6937248" y="2072640"/>
                </a:lnTo>
                <a:lnTo>
                  <a:pt x="5522976" y="2084832"/>
                </a:lnTo>
                <a:lnTo>
                  <a:pt x="5352288" y="1767840"/>
                </a:lnTo>
                <a:lnTo>
                  <a:pt x="5193792" y="2072640"/>
                </a:lnTo>
                <a:lnTo>
                  <a:pt x="4303776" y="2084832"/>
                </a:lnTo>
                <a:lnTo>
                  <a:pt x="4120896" y="1767840"/>
                </a:lnTo>
                <a:lnTo>
                  <a:pt x="3938016" y="2072640"/>
                </a:lnTo>
                <a:lnTo>
                  <a:pt x="3084576" y="2084832"/>
                </a:lnTo>
                <a:lnTo>
                  <a:pt x="2926080" y="1767840"/>
                </a:lnTo>
                <a:lnTo>
                  <a:pt x="2755392" y="2072640"/>
                </a:lnTo>
                <a:lnTo>
                  <a:pt x="1377696" y="2084832"/>
                </a:lnTo>
                <a:lnTo>
                  <a:pt x="1207008" y="1755648"/>
                </a:lnTo>
                <a:lnTo>
                  <a:pt x="1024128" y="2084832"/>
                </a:lnTo>
                <a:lnTo>
                  <a:pt x="170688" y="2072640"/>
                </a:lnTo>
                <a:lnTo>
                  <a:pt x="0" y="1755648"/>
                </a:lnTo>
                <a:lnTo>
                  <a:pt x="12192" y="316992"/>
                </a:lnTo>
                <a:close/>
              </a:path>
            </a:pathLst>
          </a:custGeom>
          <a:solidFill>
            <a:srgbClr val="F5ADB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1529ED2-E4EB-4F5B-8220-179013BCCF68}"/>
              </a:ext>
            </a:extLst>
          </p:cNvPr>
          <p:cNvSpPr/>
          <p:nvPr/>
        </p:nvSpPr>
        <p:spPr>
          <a:xfrm rot="16200000">
            <a:off x="4017170" y="-548642"/>
            <a:ext cx="1512000" cy="8473443"/>
          </a:xfrm>
          <a:prstGeom prst="rect">
            <a:avLst/>
          </a:prstGeom>
          <a:solidFill>
            <a:srgbClr val="F5ADB4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6E74FE2-8E4D-4516-A67C-2ECE290A6991}"/>
              </a:ext>
            </a:extLst>
          </p:cNvPr>
          <p:cNvSpPr/>
          <p:nvPr/>
        </p:nvSpPr>
        <p:spPr>
          <a:xfrm>
            <a:off x="8237220" y="2739723"/>
            <a:ext cx="140208" cy="139987"/>
          </a:xfrm>
          <a:prstGeom prst="ellipse">
            <a:avLst/>
          </a:prstGeom>
          <a:solidFill>
            <a:srgbClr val="2DA9A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169FAEF-3F2F-47F9-8E41-BB0FC9700F1B}"/>
              </a:ext>
            </a:extLst>
          </p:cNvPr>
          <p:cNvSpPr/>
          <p:nvPr/>
        </p:nvSpPr>
        <p:spPr>
          <a:xfrm>
            <a:off x="8237220" y="4496006"/>
            <a:ext cx="140208" cy="139987"/>
          </a:xfrm>
          <a:prstGeom prst="ellipse">
            <a:avLst/>
          </a:prstGeom>
          <a:solidFill>
            <a:srgbClr val="2DA9A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64DFCC98-9D8A-4B8A-AF8D-954DB692FB95}"/>
              </a:ext>
            </a:extLst>
          </p:cNvPr>
          <p:cNvCxnSpPr>
            <a:cxnSpLocks/>
          </p:cNvCxnSpPr>
          <p:nvPr/>
        </p:nvCxnSpPr>
        <p:spPr>
          <a:xfrm flipV="1">
            <a:off x="4656123" y="2932079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8D63F29-4353-4385-BBAB-E4784433B427}"/>
              </a:ext>
            </a:extLst>
          </p:cNvPr>
          <p:cNvCxnSpPr>
            <a:cxnSpLocks/>
          </p:cNvCxnSpPr>
          <p:nvPr/>
        </p:nvCxnSpPr>
        <p:spPr>
          <a:xfrm flipV="1">
            <a:off x="3467403" y="2932079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90F0702C-F864-4175-8947-5259AE711CBD}"/>
              </a:ext>
            </a:extLst>
          </p:cNvPr>
          <p:cNvCxnSpPr>
            <a:cxnSpLocks/>
          </p:cNvCxnSpPr>
          <p:nvPr/>
        </p:nvCxnSpPr>
        <p:spPr>
          <a:xfrm flipV="1">
            <a:off x="1747110" y="2932079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89BBF46-22E2-43DE-937D-DF551AB896F4}"/>
              </a:ext>
            </a:extLst>
          </p:cNvPr>
          <p:cNvCxnSpPr>
            <a:cxnSpLocks/>
          </p:cNvCxnSpPr>
          <p:nvPr/>
        </p:nvCxnSpPr>
        <p:spPr>
          <a:xfrm flipV="1">
            <a:off x="7656576" y="2932079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1A4EB017-D1A3-4024-B8C5-4CE2D7CC9FCE}"/>
              </a:ext>
            </a:extLst>
          </p:cNvPr>
          <p:cNvCxnSpPr>
            <a:cxnSpLocks/>
          </p:cNvCxnSpPr>
          <p:nvPr/>
        </p:nvCxnSpPr>
        <p:spPr>
          <a:xfrm flipV="1">
            <a:off x="5887515" y="2940670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A6D0CCC0-FA9E-47A0-80C8-1E434F76AE13}"/>
              </a:ext>
            </a:extLst>
          </p:cNvPr>
          <p:cNvSpPr/>
          <p:nvPr/>
        </p:nvSpPr>
        <p:spPr>
          <a:xfrm>
            <a:off x="548640" y="4974336"/>
            <a:ext cx="4059936" cy="2097024"/>
          </a:xfrm>
          <a:custGeom>
            <a:avLst/>
            <a:gdLst>
              <a:gd name="connsiteX0" fmla="*/ 0 w 4059936"/>
              <a:gd name="connsiteY0" fmla="*/ 316992 h 2097024"/>
              <a:gd name="connsiteX1" fmla="*/ 170688 w 4059936"/>
              <a:gd name="connsiteY1" fmla="*/ 12192 h 2097024"/>
              <a:gd name="connsiteX2" fmla="*/ 536448 w 4059936"/>
              <a:gd name="connsiteY2" fmla="*/ 0 h 2097024"/>
              <a:gd name="connsiteX3" fmla="*/ 731520 w 4059936"/>
              <a:gd name="connsiteY3" fmla="*/ 329184 h 2097024"/>
              <a:gd name="connsiteX4" fmla="*/ 938784 w 4059936"/>
              <a:gd name="connsiteY4" fmla="*/ 12192 h 2097024"/>
              <a:gd name="connsiteX5" fmla="*/ 1658112 w 4059936"/>
              <a:gd name="connsiteY5" fmla="*/ 12192 h 2097024"/>
              <a:gd name="connsiteX6" fmla="*/ 1853184 w 4059936"/>
              <a:gd name="connsiteY6" fmla="*/ 329184 h 2097024"/>
              <a:gd name="connsiteX7" fmla="*/ 2036064 w 4059936"/>
              <a:gd name="connsiteY7" fmla="*/ 12192 h 2097024"/>
              <a:gd name="connsiteX8" fmla="*/ 2401824 w 4059936"/>
              <a:gd name="connsiteY8" fmla="*/ 12192 h 2097024"/>
              <a:gd name="connsiteX9" fmla="*/ 2609088 w 4059936"/>
              <a:gd name="connsiteY9" fmla="*/ 329184 h 2097024"/>
              <a:gd name="connsiteX10" fmla="*/ 2804160 w 4059936"/>
              <a:gd name="connsiteY10" fmla="*/ 12192 h 2097024"/>
              <a:gd name="connsiteX11" fmla="*/ 3511296 w 4059936"/>
              <a:gd name="connsiteY11" fmla="*/ 12192 h 2097024"/>
              <a:gd name="connsiteX12" fmla="*/ 3730752 w 4059936"/>
              <a:gd name="connsiteY12" fmla="*/ 329184 h 2097024"/>
              <a:gd name="connsiteX13" fmla="*/ 4047744 w 4059936"/>
              <a:gd name="connsiteY13" fmla="*/ 499872 h 2097024"/>
              <a:gd name="connsiteX14" fmla="*/ 4059936 w 4059936"/>
              <a:gd name="connsiteY14" fmla="*/ 1584960 h 2097024"/>
              <a:gd name="connsiteX15" fmla="*/ 3730752 w 4059936"/>
              <a:gd name="connsiteY15" fmla="*/ 1755648 h 2097024"/>
              <a:gd name="connsiteX16" fmla="*/ 3535680 w 4059936"/>
              <a:gd name="connsiteY16" fmla="*/ 2097024 h 2097024"/>
              <a:gd name="connsiteX17" fmla="*/ 2804160 w 4059936"/>
              <a:gd name="connsiteY17" fmla="*/ 2097024 h 2097024"/>
              <a:gd name="connsiteX18" fmla="*/ 2609088 w 4059936"/>
              <a:gd name="connsiteY18" fmla="*/ 1767840 h 2097024"/>
              <a:gd name="connsiteX19" fmla="*/ 2450592 w 4059936"/>
              <a:gd name="connsiteY19" fmla="*/ 2084832 h 2097024"/>
              <a:gd name="connsiteX20" fmla="*/ 2048256 w 4059936"/>
              <a:gd name="connsiteY20" fmla="*/ 2084832 h 2097024"/>
              <a:gd name="connsiteX21" fmla="*/ 1853184 w 4059936"/>
              <a:gd name="connsiteY21" fmla="*/ 1767840 h 2097024"/>
              <a:gd name="connsiteX22" fmla="*/ 1694688 w 4059936"/>
              <a:gd name="connsiteY22" fmla="*/ 2084832 h 2097024"/>
              <a:gd name="connsiteX23" fmla="*/ 914400 w 4059936"/>
              <a:gd name="connsiteY23" fmla="*/ 2084832 h 2097024"/>
              <a:gd name="connsiteX24" fmla="*/ 743712 w 4059936"/>
              <a:gd name="connsiteY24" fmla="*/ 1767840 h 2097024"/>
              <a:gd name="connsiteX25" fmla="*/ 573024 w 4059936"/>
              <a:gd name="connsiteY25" fmla="*/ 2084832 h 2097024"/>
              <a:gd name="connsiteX26" fmla="*/ 182880 w 4059936"/>
              <a:gd name="connsiteY26" fmla="*/ 2084832 h 2097024"/>
              <a:gd name="connsiteX27" fmla="*/ 0 w 4059936"/>
              <a:gd name="connsiteY27" fmla="*/ 1767840 h 2097024"/>
              <a:gd name="connsiteX28" fmla="*/ 0 w 4059936"/>
              <a:gd name="connsiteY28" fmla="*/ 316992 h 209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59936" h="2097024">
                <a:moveTo>
                  <a:pt x="0" y="316992"/>
                </a:moveTo>
                <a:lnTo>
                  <a:pt x="170688" y="12192"/>
                </a:lnTo>
                <a:lnTo>
                  <a:pt x="536448" y="0"/>
                </a:lnTo>
                <a:lnTo>
                  <a:pt x="731520" y="329184"/>
                </a:lnTo>
                <a:lnTo>
                  <a:pt x="938784" y="12192"/>
                </a:lnTo>
                <a:lnTo>
                  <a:pt x="1658112" y="12192"/>
                </a:lnTo>
                <a:lnTo>
                  <a:pt x="1853184" y="329184"/>
                </a:lnTo>
                <a:lnTo>
                  <a:pt x="2036064" y="12192"/>
                </a:lnTo>
                <a:lnTo>
                  <a:pt x="2401824" y="12192"/>
                </a:lnTo>
                <a:lnTo>
                  <a:pt x="2609088" y="329184"/>
                </a:lnTo>
                <a:lnTo>
                  <a:pt x="2804160" y="12192"/>
                </a:lnTo>
                <a:lnTo>
                  <a:pt x="3511296" y="12192"/>
                </a:lnTo>
                <a:lnTo>
                  <a:pt x="3730752" y="329184"/>
                </a:lnTo>
                <a:lnTo>
                  <a:pt x="4047744" y="499872"/>
                </a:lnTo>
                <a:lnTo>
                  <a:pt x="4059936" y="1584960"/>
                </a:lnTo>
                <a:lnTo>
                  <a:pt x="3730752" y="1755648"/>
                </a:lnTo>
                <a:lnTo>
                  <a:pt x="3535680" y="2097024"/>
                </a:lnTo>
                <a:lnTo>
                  <a:pt x="2804160" y="2097024"/>
                </a:lnTo>
                <a:lnTo>
                  <a:pt x="2609088" y="1767840"/>
                </a:lnTo>
                <a:lnTo>
                  <a:pt x="2450592" y="2084832"/>
                </a:lnTo>
                <a:lnTo>
                  <a:pt x="2048256" y="2084832"/>
                </a:lnTo>
                <a:lnTo>
                  <a:pt x="1853184" y="1767840"/>
                </a:lnTo>
                <a:lnTo>
                  <a:pt x="1694688" y="2084832"/>
                </a:lnTo>
                <a:lnTo>
                  <a:pt x="914400" y="2084832"/>
                </a:lnTo>
                <a:lnTo>
                  <a:pt x="743712" y="1767840"/>
                </a:lnTo>
                <a:lnTo>
                  <a:pt x="573024" y="2084832"/>
                </a:lnTo>
                <a:lnTo>
                  <a:pt x="182880" y="2084832"/>
                </a:lnTo>
                <a:lnTo>
                  <a:pt x="0" y="1767840"/>
                </a:lnTo>
                <a:lnTo>
                  <a:pt x="0" y="316992"/>
                </a:lnTo>
                <a:close/>
              </a:path>
            </a:pathLst>
          </a:custGeom>
          <a:solidFill>
            <a:srgbClr val="F5ADB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41C5F85-594C-40DD-AF41-76D3419B2C2E}"/>
              </a:ext>
            </a:extLst>
          </p:cNvPr>
          <p:cNvSpPr/>
          <p:nvPr/>
        </p:nvSpPr>
        <p:spPr>
          <a:xfrm rot="16200000">
            <a:off x="1651920" y="4155393"/>
            <a:ext cx="1512000" cy="3718560"/>
          </a:xfrm>
          <a:prstGeom prst="rect">
            <a:avLst/>
          </a:prstGeom>
          <a:solidFill>
            <a:srgbClr val="F5ADB4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B59A4E4-875B-4E85-8469-8DFDCDE3EFBD}"/>
              </a:ext>
            </a:extLst>
          </p:cNvPr>
          <p:cNvSpPr/>
          <p:nvPr/>
        </p:nvSpPr>
        <p:spPr>
          <a:xfrm>
            <a:off x="822956" y="5079359"/>
            <a:ext cx="134112" cy="134112"/>
          </a:xfrm>
          <a:prstGeom prst="rect">
            <a:avLst/>
          </a:prstGeom>
          <a:solidFill>
            <a:srgbClr val="B7CA67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710671D-AE16-47FD-A52B-0A3FF713C664}"/>
              </a:ext>
            </a:extLst>
          </p:cNvPr>
          <p:cNvSpPr/>
          <p:nvPr/>
        </p:nvSpPr>
        <p:spPr>
          <a:xfrm>
            <a:off x="810768" y="6834348"/>
            <a:ext cx="134112" cy="134112"/>
          </a:xfrm>
          <a:prstGeom prst="rect">
            <a:avLst/>
          </a:prstGeom>
          <a:solidFill>
            <a:srgbClr val="B7CA67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07DDCBE-B1DB-40B3-9BF7-5D7DA43F44E2}"/>
              </a:ext>
            </a:extLst>
          </p:cNvPr>
          <p:cNvCxnSpPr>
            <a:cxnSpLocks/>
          </p:cNvCxnSpPr>
          <p:nvPr/>
        </p:nvCxnSpPr>
        <p:spPr>
          <a:xfrm flipV="1">
            <a:off x="2406699" y="5258673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75812980-2A0F-4986-92D4-F77543EDCF96}"/>
              </a:ext>
            </a:extLst>
          </p:cNvPr>
          <p:cNvCxnSpPr>
            <a:cxnSpLocks/>
          </p:cNvCxnSpPr>
          <p:nvPr/>
        </p:nvCxnSpPr>
        <p:spPr>
          <a:xfrm flipV="1">
            <a:off x="1296006" y="5258673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8C8F3F0F-8A61-4F18-873D-02F1C8AC488E}"/>
              </a:ext>
            </a:extLst>
          </p:cNvPr>
          <p:cNvCxnSpPr>
            <a:cxnSpLocks/>
          </p:cNvCxnSpPr>
          <p:nvPr/>
        </p:nvCxnSpPr>
        <p:spPr>
          <a:xfrm flipV="1">
            <a:off x="3162603" y="5258673"/>
            <a:ext cx="0" cy="15120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520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E841620-1B94-424F-ABDB-2BA6B2B33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6856278-A795-4088-B825-F239B61F683F}"/>
              </a:ext>
            </a:extLst>
          </p:cNvPr>
          <p:cNvSpPr txBox="1"/>
          <p:nvPr/>
        </p:nvSpPr>
        <p:spPr>
          <a:xfrm>
            <a:off x="9679300" y="6566210"/>
            <a:ext cx="591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Q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7B26068-53AE-443F-B971-906954680D58}"/>
              </a:ext>
            </a:extLst>
          </p:cNvPr>
          <p:cNvGrpSpPr/>
          <p:nvPr/>
        </p:nvGrpSpPr>
        <p:grpSpPr>
          <a:xfrm>
            <a:off x="390144" y="259481"/>
            <a:ext cx="9095075" cy="5498371"/>
            <a:chOff x="390144" y="259481"/>
            <a:chExt cx="9095075" cy="5498371"/>
          </a:xfrm>
        </p:grpSpPr>
        <p:sp>
          <p:nvSpPr>
            <p:cNvPr id="2" name="Forma libre: forma 1">
              <a:extLst>
                <a:ext uri="{FF2B5EF4-FFF2-40B4-BE49-F238E27FC236}">
                  <a16:creationId xmlns:a16="http://schemas.microsoft.com/office/drawing/2014/main" id="{5C839D83-396F-43E7-A274-90782771AF48}"/>
                </a:ext>
              </a:extLst>
            </p:cNvPr>
            <p:cNvSpPr/>
            <p:nvPr/>
          </p:nvSpPr>
          <p:spPr>
            <a:xfrm>
              <a:off x="390144" y="487680"/>
              <a:ext cx="4364736" cy="5047488"/>
            </a:xfrm>
            <a:custGeom>
              <a:avLst/>
              <a:gdLst>
                <a:gd name="connsiteX0" fmla="*/ 1621536 w 4364736"/>
                <a:gd name="connsiteY0" fmla="*/ 0 h 5047488"/>
                <a:gd name="connsiteX1" fmla="*/ 3450336 w 4364736"/>
                <a:gd name="connsiteY1" fmla="*/ 12192 h 5047488"/>
                <a:gd name="connsiteX2" fmla="*/ 4352544 w 4364736"/>
                <a:gd name="connsiteY2" fmla="*/ 768096 h 5047488"/>
                <a:gd name="connsiteX3" fmla="*/ 4364736 w 4364736"/>
                <a:gd name="connsiteY3" fmla="*/ 4279392 h 5047488"/>
                <a:gd name="connsiteX4" fmla="*/ 3450336 w 4364736"/>
                <a:gd name="connsiteY4" fmla="*/ 5047488 h 5047488"/>
                <a:gd name="connsiteX5" fmla="*/ 1621536 w 4364736"/>
                <a:gd name="connsiteY5" fmla="*/ 5047488 h 5047488"/>
                <a:gd name="connsiteX6" fmla="*/ 1487424 w 4364736"/>
                <a:gd name="connsiteY6" fmla="*/ 4913376 h 5047488"/>
                <a:gd name="connsiteX7" fmla="*/ 1402080 w 4364736"/>
                <a:gd name="connsiteY7" fmla="*/ 5047488 h 5047488"/>
                <a:gd name="connsiteX8" fmla="*/ 0 w 4364736"/>
                <a:gd name="connsiteY8" fmla="*/ 5047488 h 5047488"/>
                <a:gd name="connsiteX9" fmla="*/ 719328 w 4364736"/>
                <a:gd name="connsiteY9" fmla="*/ 3974592 h 5047488"/>
                <a:gd name="connsiteX10" fmla="*/ 731520 w 4364736"/>
                <a:gd name="connsiteY10" fmla="*/ 768096 h 5047488"/>
                <a:gd name="connsiteX11" fmla="*/ 1621536 w 4364736"/>
                <a:gd name="connsiteY11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64736" h="5047488">
                  <a:moveTo>
                    <a:pt x="1621536" y="0"/>
                  </a:moveTo>
                  <a:lnTo>
                    <a:pt x="3450336" y="12192"/>
                  </a:lnTo>
                  <a:lnTo>
                    <a:pt x="4352544" y="768096"/>
                  </a:lnTo>
                  <a:lnTo>
                    <a:pt x="4364736" y="4279392"/>
                  </a:lnTo>
                  <a:lnTo>
                    <a:pt x="3450336" y="5047488"/>
                  </a:lnTo>
                  <a:lnTo>
                    <a:pt x="1621536" y="5047488"/>
                  </a:lnTo>
                  <a:lnTo>
                    <a:pt x="1487424" y="4913376"/>
                  </a:lnTo>
                  <a:lnTo>
                    <a:pt x="1402080" y="5047488"/>
                  </a:lnTo>
                  <a:lnTo>
                    <a:pt x="0" y="5047488"/>
                  </a:lnTo>
                  <a:lnTo>
                    <a:pt x="719328" y="3974592"/>
                  </a:lnTo>
                  <a:lnTo>
                    <a:pt x="731520" y="768096"/>
                  </a:lnTo>
                  <a:lnTo>
                    <a:pt x="1621536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CEBB11C6-E485-49FA-9F12-57042E1AB2AC}"/>
                </a:ext>
              </a:extLst>
            </p:cNvPr>
            <p:cNvSpPr/>
            <p:nvPr/>
          </p:nvSpPr>
          <p:spPr>
            <a:xfrm flipH="1">
              <a:off x="5120484" y="487680"/>
              <a:ext cx="4364735" cy="5047488"/>
            </a:xfrm>
            <a:custGeom>
              <a:avLst/>
              <a:gdLst>
                <a:gd name="connsiteX0" fmla="*/ 1621536 w 4364736"/>
                <a:gd name="connsiteY0" fmla="*/ 0 h 5047488"/>
                <a:gd name="connsiteX1" fmla="*/ 3450336 w 4364736"/>
                <a:gd name="connsiteY1" fmla="*/ 12192 h 5047488"/>
                <a:gd name="connsiteX2" fmla="*/ 4352544 w 4364736"/>
                <a:gd name="connsiteY2" fmla="*/ 768096 h 5047488"/>
                <a:gd name="connsiteX3" fmla="*/ 4364736 w 4364736"/>
                <a:gd name="connsiteY3" fmla="*/ 4279392 h 5047488"/>
                <a:gd name="connsiteX4" fmla="*/ 3450336 w 4364736"/>
                <a:gd name="connsiteY4" fmla="*/ 5047488 h 5047488"/>
                <a:gd name="connsiteX5" fmla="*/ 1621536 w 4364736"/>
                <a:gd name="connsiteY5" fmla="*/ 5047488 h 5047488"/>
                <a:gd name="connsiteX6" fmla="*/ 1487424 w 4364736"/>
                <a:gd name="connsiteY6" fmla="*/ 4913376 h 5047488"/>
                <a:gd name="connsiteX7" fmla="*/ 1402080 w 4364736"/>
                <a:gd name="connsiteY7" fmla="*/ 5047488 h 5047488"/>
                <a:gd name="connsiteX8" fmla="*/ 0 w 4364736"/>
                <a:gd name="connsiteY8" fmla="*/ 5047488 h 5047488"/>
                <a:gd name="connsiteX9" fmla="*/ 719328 w 4364736"/>
                <a:gd name="connsiteY9" fmla="*/ 3974592 h 5047488"/>
                <a:gd name="connsiteX10" fmla="*/ 731520 w 4364736"/>
                <a:gd name="connsiteY10" fmla="*/ 768096 h 5047488"/>
                <a:gd name="connsiteX11" fmla="*/ 1621536 w 4364736"/>
                <a:gd name="connsiteY11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64736" h="5047488">
                  <a:moveTo>
                    <a:pt x="1621536" y="0"/>
                  </a:moveTo>
                  <a:lnTo>
                    <a:pt x="3450336" y="12192"/>
                  </a:lnTo>
                  <a:lnTo>
                    <a:pt x="4352544" y="768096"/>
                  </a:lnTo>
                  <a:lnTo>
                    <a:pt x="4364736" y="4279392"/>
                  </a:lnTo>
                  <a:lnTo>
                    <a:pt x="3450336" y="5047488"/>
                  </a:lnTo>
                  <a:lnTo>
                    <a:pt x="1621536" y="5047488"/>
                  </a:lnTo>
                  <a:lnTo>
                    <a:pt x="1487424" y="4913376"/>
                  </a:lnTo>
                  <a:lnTo>
                    <a:pt x="1402080" y="5047488"/>
                  </a:lnTo>
                  <a:lnTo>
                    <a:pt x="0" y="5047488"/>
                  </a:lnTo>
                  <a:lnTo>
                    <a:pt x="719328" y="3974592"/>
                  </a:lnTo>
                  <a:lnTo>
                    <a:pt x="731520" y="768096"/>
                  </a:lnTo>
                  <a:lnTo>
                    <a:pt x="1621536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55237CF6-4C04-433B-91B1-B44BC3418A83}"/>
                </a:ext>
              </a:extLst>
            </p:cNvPr>
            <p:cNvSpPr/>
            <p:nvPr/>
          </p:nvSpPr>
          <p:spPr>
            <a:xfrm>
              <a:off x="2474976" y="1560576"/>
              <a:ext cx="914400" cy="2901696"/>
            </a:xfrm>
            <a:custGeom>
              <a:avLst/>
              <a:gdLst>
                <a:gd name="connsiteX0" fmla="*/ 0 w 914400"/>
                <a:gd name="connsiteY0" fmla="*/ 0 h 2901696"/>
                <a:gd name="connsiteX1" fmla="*/ 902208 w 914400"/>
                <a:gd name="connsiteY1" fmla="*/ 24384 h 2901696"/>
                <a:gd name="connsiteX2" fmla="*/ 914400 w 914400"/>
                <a:gd name="connsiteY2" fmla="*/ 2901696 h 2901696"/>
                <a:gd name="connsiteX3" fmla="*/ 60960 w 914400"/>
                <a:gd name="connsiteY3" fmla="*/ 2901696 h 2901696"/>
                <a:gd name="connsiteX4" fmla="*/ 402336 w 914400"/>
                <a:gd name="connsiteY4" fmla="*/ 2401824 h 2901696"/>
                <a:gd name="connsiteX5" fmla="*/ 0 w 914400"/>
                <a:gd name="connsiteY5" fmla="*/ 2414016 h 2901696"/>
                <a:gd name="connsiteX6" fmla="*/ 0 w 914400"/>
                <a:gd name="connsiteY6" fmla="*/ 0 h 290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2901696">
                  <a:moveTo>
                    <a:pt x="0" y="0"/>
                  </a:moveTo>
                  <a:lnTo>
                    <a:pt x="902208" y="24384"/>
                  </a:lnTo>
                  <a:lnTo>
                    <a:pt x="914400" y="2901696"/>
                  </a:lnTo>
                  <a:lnTo>
                    <a:pt x="60960" y="2901696"/>
                  </a:lnTo>
                  <a:lnTo>
                    <a:pt x="402336" y="2401824"/>
                  </a:lnTo>
                  <a:lnTo>
                    <a:pt x="0" y="2414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F035037C-3A79-46C8-B11C-88129EDDF79E}"/>
                </a:ext>
              </a:extLst>
            </p:cNvPr>
            <p:cNvSpPr/>
            <p:nvPr/>
          </p:nvSpPr>
          <p:spPr>
            <a:xfrm flipH="1">
              <a:off x="6485987" y="1560576"/>
              <a:ext cx="914400" cy="2901696"/>
            </a:xfrm>
            <a:custGeom>
              <a:avLst/>
              <a:gdLst>
                <a:gd name="connsiteX0" fmla="*/ 0 w 914400"/>
                <a:gd name="connsiteY0" fmla="*/ 0 h 2901696"/>
                <a:gd name="connsiteX1" fmla="*/ 902208 w 914400"/>
                <a:gd name="connsiteY1" fmla="*/ 24384 h 2901696"/>
                <a:gd name="connsiteX2" fmla="*/ 914400 w 914400"/>
                <a:gd name="connsiteY2" fmla="*/ 2901696 h 2901696"/>
                <a:gd name="connsiteX3" fmla="*/ 60960 w 914400"/>
                <a:gd name="connsiteY3" fmla="*/ 2901696 h 2901696"/>
                <a:gd name="connsiteX4" fmla="*/ 402336 w 914400"/>
                <a:gd name="connsiteY4" fmla="*/ 2401824 h 2901696"/>
                <a:gd name="connsiteX5" fmla="*/ 0 w 914400"/>
                <a:gd name="connsiteY5" fmla="*/ 2414016 h 2901696"/>
                <a:gd name="connsiteX6" fmla="*/ 0 w 914400"/>
                <a:gd name="connsiteY6" fmla="*/ 0 h 2901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2901696">
                  <a:moveTo>
                    <a:pt x="0" y="0"/>
                  </a:moveTo>
                  <a:lnTo>
                    <a:pt x="902208" y="24384"/>
                  </a:lnTo>
                  <a:lnTo>
                    <a:pt x="914400" y="2901696"/>
                  </a:lnTo>
                  <a:lnTo>
                    <a:pt x="60960" y="2901696"/>
                  </a:lnTo>
                  <a:lnTo>
                    <a:pt x="402336" y="2401824"/>
                  </a:lnTo>
                  <a:lnTo>
                    <a:pt x="0" y="24140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Triángulo isósceles 8">
              <a:extLst>
                <a:ext uri="{FF2B5EF4-FFF2-40B4-BE49-F238E27FC236}">
                  <a16:creationId xmlns:a16="http://schemas.microsoft.com/office/drawing/2014/main" id="{42333A84-78D6-479F-BF3F-D73A5EFCE8C6}"/>
                </a:ext>
              </a:extLst>
            </p:cNvPr>
            <p:cNvSpPr/>
            <p:nvPr/>
          </p:nvSpPr>
          <p:spPr>
            <a:xfrm>
              <a:off x="6995465" y="5599356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99271DB-E720-4491-B550-8BD83815AEEE}"/>
                </a:ext>
              </a:extLst>
            </p:cNvPr>
            <p:cNvSpPr/>
            <p:nvPr/>
          </p:nvSpPr>
          <p:spPr>
            <a:xfrm>
              <a:off x="6882384" y="1736999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364B33A7-912C-4759-8125-F8F134C65919}"/>
                </a:ext>
              </a:extLst>
            </p:cNvPr>
            <p:cNvSpPr/>
            <p:nvPr/>
          </p:nvSpPr>
          <p:spPr>
            <a:xfrm>
              <a:off x="7016496" y="259481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624218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645F35C-889F-4882-BCBB-68A2FB219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24EDC9-2FF9-4C5C-BE74-D512B0819125}"/>
              </a:ext>
            </a:extLst>
          </p:cNvPr>
          <p:cNvSpPr txBox="1"/>
          <p:nvPr/>
        </p:nvSpPr>
        <p:spPr>
          <a:xfrm>
            <a:off x="9679300" y="6571321"/>
            <a:ext cx="591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Q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A807461-31B0-459A-8E29-AC3BEE4E74E4}"/>
              </a:ext>
            </a:extLst>
          </p:cNvPr>
          <p:cNvGrpSpPr/>
          <p:nvPr/>
        </p:nvGrpSpPr>
        <p:grpSpPr>
          <a:xfrm>
            <a:off x="369844" y="268224"/>
            <a:ext cx="9225263" cy="7022592"/>
            <a:chOff x="369844" y="268224"/>
            <a:chExt cx="9225263" cy="7022592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3B559934-61C1-46A5-BA4A-0B795F0C4A6C}"/>
                </a:ext>
              </a:extLst>
            </p:cNvPr>
            <p:cNvSpPr/>
            <p:nvPr/>
          </p:nvSpPr>
          <p:spPr>
            <a:xfrm>
              <a:off x="377952" y="268224"/>
              <a:ext cx="9217152" cy="2097024"/>
            </a:xfrm>
            <a:custGeom>
              <a:avLst/>
              <a:gdLst>
                <a:gd name="connsiteX0" fmla="*/ 316992 w 9217152"/>
                <a:gd name="connsiteY0" fmla="*/ 316992 h 2097024"/>
                <a:gd name="connsiteX1" fmla="*/ 487680 w 9217152"/>
                <a:gd name="connsiteY1" fmla="*/ 0 h 2097024"/>
                <a:gd name="connsiteX2" fmla="*/ 1353312 w 9217152"/>
                <a:gd name="connsiteY2" fmla="*/ 0 h 2097024"/>
                <a:gd name="connsiteX3" fmla="*/ 1524000 w 9217152"/>
                <a:gd name="connsiteY3" fmla="*/ 329184 h 2097024"/>
                <a:gd name="connsiteX4" fmla="*/ 1694688 w 9217152"/>
                <a:gd name="connsiteY4" fmla="*/ 0 h 2097024"/>
                <a:gd name="connsiteX5" fmla="*/ 3145536 w 9217152"/>
                <a:gd name="connsiteY5" fmla="*/ 0 h 2097024"/>
                <a:gd name="connsiteX6" fmla="*/ 3328416 w 9217152"/>
                <a:gd name="connsiteY6" fmla="*/ 329184 h 2097024"/>
                <a:gd name="connsiteX7" fmla="*/ 3499104 w 9217152"/>
                <a:gd name="connsiteY7" fmla="*/ 0 h 2097024"/>
                <a:gd name="connsiteX8" fmla="*/ 4340352 w 9217152"/>
                <a:gd name="connsiteY8" fmla="*/ 0 h 2097024"/>
                <a:gd name="connsiteX9" fmla="*/ 4535424 w 9217152"/>
                <a:gd name="connsiteY9" fmla="*/ 329184 h 2097024"/>
                <a:gd name="connsiteX10" fmla="*/ 4706112 w 9217152"/>
                <a:gd name="connsiteY10" fmla="*/ 12192 h 2097024"/>
                <a:gd name="connsiteX11" fmla="*/ 7851648 w 9217152"/>
                <a:gd name="connsiteY11" fmla="*/ 0 h 2097024"/>
                <a:gd name="connsiteX12" fmla="*/ 8022336 w 9217152"/>
                <a:gd name="connsiteY12" fmla="*/ 329184 h 2097024"/>
                <a:gd name="connsiteX13" fmla="*/ 8180832 w 9217152"/>
                <a:gd name="connsiteY13" fmla="*/ 12192 h 2097024"/>
                <a:gd name="connsiteX14" fmla="*/ 9034272 w 9217152"/>
                <a:gd name="connsiteY14" fmla="*/ 12192 h 2097024"/>
                <a:gd name="connsiteX15" fmla="*/ 9217152 w 9217152"/>
                <a:gd name="connsiteY15" fmla="*/ 329184 h 2097024"/>
                <a:gd name="connsiteX16" fmla="*/ 9204960 w 9217152"/>
                <a:gd name="connsiteY16" fmla="*/ 1755648 h 2097024"/>
                <a:gd name="connsiteX17" fmla="*/ 9034272 w 9217152"/>
                <a:gd name="connsiteY17" fmla="*/ 2084832 h 2097024"/>
                <a:gd name="connsiteX18" fmla="*/ 8205216 w 9217152"/>
                <a:gd name="connsiteY18" fmla="*/ 2084832 h 2097024"/>
                <a:gd name="connsiteX19" fmla="*/ 8022336 w 9217152"/>
                <a:gd name="connsiteY19" fmla="*/ 1767840 h 2097024"/>
                <a:gd name="connsiteX20" fmla="*/ 7839456 w 9217152"/>
                <a:gd name="connsiteY20" fmla="*/ 2084832 h 2097024"/>
                <a:gd name="connsiteX21" fmla="*/ 4718304 w 9217152"/>
                <a:gd name="connsiteY21" fmla="*/ 2084832 h 2097024"/>
                <a:gd name="connsiteX22" fmla="*/ 4523232 w 9217152"/>
                <a:gd name="connsiteY22" fmla="*/ 1767840 h 2097024"/>
                <a:gd name="connsiteX23" fmla="*/ 4376928 w 9217152"/>
                <a:gd name="connsiteY23" fmla="*/ 2072640 h 2097024"/>
                <a:gd name="connsiteX24" fmla="*/ 3499104 w 9217152"/>
                <a:gd name="connsiteY24" fmla="*/ 2072640 h 2097024"/>
                <a:gd name="connsiteX25" fmla="*/ 3328416 w 9217152"/>
                <a:gd name="connsiteY25" fmla="*/ 1767840 h 2097024"/>
                <a:gd name="connsiteX26" fmla="*/ 3108960 w 9217152"/>
                <a:gd name="connsiteY26" fmla="*/ 2084832 h 2097024"/>
                <a:gd name="connsiteX27" fmla="*/ 1694688 w 9217152"/>
                <a:gd name="connsiteY27" fmla="*/ 2097024 h 2097024"/>
                <a:gd name="connsiteX28" fmla="*/ 1511808 w 9217152"/>
                <a:gd name="connsiteY28" fmla="*/ 1767840 h 2097024"/>
                <a:gd name="connsiteX29" fmla="*/ 1341120 w 9217152"/>
                <a:gd name="connsiteY29" fmla="*/ 2084832 h 2097024"/>
                <a:gd name="connsiteX30" fmla="*/ 487680 w 9217152"/>
                <a:gd name="connsiteY30" fmla="*/ 2072640 h 2097024"/>
                <a:gd name="connsiteX31" fmla="*/ 316992 w 9217152"/>
                <a:gd name="connsiteY31" fmla="*/ 1767840 h 2097024"/>
                <a:gd name="connsiteX32" fmla="*/ 0 w 9217152"/>
                <a:gd name="connsiteY32" fmla="*/ 1560576 h 2097024"/>
                <a:gd name="connsiteX33" fmla="*/ 0 w 9217152"/>
                <a:gd name="connsiteY33" fmla="*/ 487680 h 2097024"/>
                <a:gd name="connsiteX34" fmla="*/ 316992 w 9217152"/>
                <a:gd name="connsiteY34" fmla="*/ 316992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217152" h="2097024">
                  <a:moveTo>
                    <a:pt x="316992" y="316992"/>
                  </a:moveTo>
                  <a:lnTo>
                    <a:pt x="487680" y="0"/>
                  </a:lnTo>
                  <a:lnTo>
                    <a:pt x="1353312" y="0"/>
                  </a:lnTo>
                  <a:lnTo>
                    <a:pt x="1524000" y="329184"/>
                  </a:lnTo>
                  <a:lnTo>
                    <a:pt x="1694688" y="0"/>
                  </a:lnTo>
                  <a:lnTo>
                    <a:pt x="3145536" y="0"/>
                  </a:lnTo>
                  <a:lnTo>
                    <a:pt x="3328416" y="329184"/>
                  </a:lnTo>
                  <a:lnTo>
                    <a:pt x="3499104" y="0"/>
                  </a:lnTo>
                  <a:lnTo>
                    <a:pt x="4340352" y="0"/>
                  </a:lnTo>
                  <a:lnTo>
                    <a:pt x="4535424" y="329184"/>
                  </a:lnTo>
                  <a:lnTo>
                    <a:pt x="4706112" y="12192"/>
                  </a:lnTo>
                  <a:lnTo>
                    <a:pt x="7851648" y="0"/>
                  </a:lnTo>
                  <a:lnTo>
                    <a:pt x="8022336" y="329184"/>
                  </a:lnTo>
                  <a:lnTo>
                    <a:pt x="8180832" y="12192"/>
                  </a:lnTo>
                  <a:lnTo>
                    <a:pt x="9034272" y="12192"/>
                  </a:lnTo>
                  <a:lnTo>
                    <a:pt x="9217152" y="329184"/>
                  </a:lnTo>
                  <a:lnTo>
                    <a:pt x="9204960" y="1755648"/>
                  </a:lnTo>
                  <a:lnTo>
                    <a:pt x="9034272" y="2084832"/>
                  </a:lnTo>
                  <a:lnTo>
                    <a:pt x="8205216" y="2084832"/>
                  </a:lnTo>
                  <a:lnTo>
                    <a:pt x="8022336" y="1767840"/>
                  </a:lnTo>
                  <a:lnTo>
                    <a:pt x="7839456" y="2084832"/>
                  </a:lnTo>
                  <a:lnTo>
                    <a:pt x="4718304" y="2084832"/>
                  </a:lnTo>
                  <a:lnTo>
                    <a:pt x="4523232" y="1767840"/>
                  </a:lnTo>
                  <a:lnTo>
                    <a:pt x="4376928" y="2072640"/>
                  </a:lnTo>
                  <a:lnTo>
                    <a:pt x="3499104" y="2072640"/>
                  </a:lnTo>
                  <a:lnTo>
                    <a:pt x="3328416" y="1767840"/>
                  </a:lnTo>
                  <a:lnTo>
                    <a:pt x="3108960" y="2084832"/>
                  </a:lnTo>
                  <a:lnTo>
                    <a:pt x="1694688" y="2097024"/>
                  </a:lnTo>
                  <a:lnTo>
                    <a:pt x="1511808" y="1767840"/>
                  </a:lnTo>
                  <a:lnTo>
                    <a:pt x="1341120" y="2084832"/>
                  </a:lnTo>
                  <a:lnTo>
                    <a:pt x="487680" y="2072640"/>
                  </a:lnTo>
                  <a:lnTo>
                    <a:pt x="316992" y="1767840"/>
                  </a:lnTo>
                  <a:lnTo>
                    <a:pt x="0" y="1560576"/>
                  </a:lnTo>
                  <a:lnTo>
                    <a:pt x="0" y="487680"/>
                  </a:lnTo>
                  <a:lnTo>
                    <a:pt x="316992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5C07FBBF-1AE7-4168-9824-0C7B678844BF}"/>
                </a:ext>
              </a:extLst>
            </p:cNvPr>
            <p:cNvSpPr/>
            <p:nvPr/>
          </p:nvSpPr>
          <p:spPr>
            <a:xfrm>
              <a:off x="377952" y="2731008"/>
              <a:ext cx="8388096" cy="2084832"/>
            </a:xfrm>
            <a:custGeom>
              <a:avLst/>
              <a:gdLst>
                <a:gd name="connsiteX0" fmla="*/ 316992 w 8388096"/>
                <a:gd name="connsiteY0" fmla="*/ 329184 h 2084832"/>
                <a:gd name="connsiteX1" fmla="*/ 499872 w 8388096"/>
                <a:gd name="connsiteY1" fmla="*/ 12192 h 2084832"/>
                <a:gd name="connsiteX2" fmla="*/ 1950720 w 8388096"/>
                <a:gd name="connsiteY2" fmla="*/ 24384 h 2084832"/>
                <a:gd name="connsiteX3" fmla="*/ 2133600 w 8388096"/>
                <a:gd name="connsiteY3" fmla="*/ 341376 h 2084832"/>
                <a:gd name="connsiteX4" fmla="*/ 2231136 w 8388096"/>
                <a:gd name="connsiteY4" fmla="*/ 36576 h 2084832"/>
                <a:gd name="connsiteX5" fmla="*/ 2328672 w 8388096"/>
                <a:gd name="connsiteY5" fmla="*/ 329184 h 2084832"/>
                <a:gd name="connsiteX6" fmla="*/ 2414016 w 8388096"/>
                <a:gd name="connsiteY6" fmla="*/ 24384 h 2084832"/>
                <a:gd name="connsiteX7" fmla="*/ 2499360 w 8388096"/>
                <a:gd name="connsiteY7" fmla="*/ 329184 h 2084832"/>
                <a:gd name="connsiteX8" fmla="*/ 2657856 w 8388096"/>
                <a:gd name="connsiteY8" fmla="*/ 24384 h 2084832"/>
                <a:gd name="connsiteX9" fmla="*/ 3547872 w 8388096"/>
                <a:gd name="connsiteY9" fmla="*/ 12192 h 2084832"/>
                <a:gd name="connsiteX10" fmla="*/ 3877056 w 8388096"/>
                <a:gd name="connsiteY10" fmla="*/ 341376 h 2084832"/>
                <a:gd name="connsiteX11" fmla="*/ 4059936 w 8388096"/>
                <a:gd name="connsiteY11" fmla="*/ 12192 h 2084832"/>
                <a:gd name="connsiteX12" fmla="*/ 4962144 w 8388096"/>
                <a:gd name="connsiteY12" fmla="*/ 12192 h 2084832"/>
                <a:gd name="connsiteX13" fmla="*/ 5132832 w 8388096"/>
                <a:gd name="connsiteY13" fmla="*/ 329184 h 2084832"/>
                <a:gd name="connsiteX14" fmla="*/ 5340096 w 8388096"/>
                <a:gd name="connsiteY14" fmla="*/ 0 h 2084832"/>
                <a:gd name="connsiteX15" fmla="*/ 8180832 w 8388096"/>
                <a:gd name="connsiteY15" fmla="*/ 12192 h 2084832"/>
                <a:gd name="connsiteX16" fmla="*/ 8388096 w 8388096"/>
                <a:gd name="connsiteY16" fmla="*/ 329184 h 2084832"/>
                <a:gd name="connsiteX17" fmla="*/ 8388096 w 8388096"/>
                <a:gd name="connsiteY17" fmla="*/ 1767840 h 2084832"/>
                <a:gd name="connsiteX18" fmla="*/ 8180832 w 8388096"/>
                <a:gd name="connsiteY18" fmla="*/ 2084832 h 2084832"/>
                <a:gd name="connsiteX19" fmla="*/ 5327904 w 8388096"/>
                <a:gd name="connsiteY19" fmla="*/ 2084832 h 2084832"/>
                <a:gd name="connsiteX20" fmla="*/ 5145024 w 8388096"/>
                <a:gd name="connsiteY20" fmla="*/ 1767840 h 2084832"/>
                <a:gd name="connsiteX21" fmla="*/ 4974336 w 8388096"/>
                <a:gd name="connsiteY21" fmla="*/ 2072640 h 2084832"/>
                <a:gd name="connsiteX22" fmla="*/ 4059936 w 8388096"/>
                <a:gd name="connsiteY22" fmla="*/ 2072640 h 2084832"/>
                <a:gd name="connsiteX23" fmla="*/ 3889248 w 8388096"/>
                <a:gd name="connsiteY23" fmla="*/ 1755648 h 2084832"/>
                <a:gd name="connsiteX24" fmla="*/ 3499104 w 8388096"/>
                <a:gd name="connsiteY24" fmla="*/ 2084832 h 2084832"/>
                <a:gd name="connsiteX25" fmla="*/ 2645664 w 8388096"/>
                <a:gd name="connsiteY25" fmla="*/ 2072640 h 2084832"/>
                <a:gd name="connsiteX26" fmla="*/ 2474976 w 8388096"/>
                <a:gd name="connsiteY26" fmla="*/ 1767840 h 2084832"/>
                <a:gd name="connsiteX27" fmla="*/ 2414016 w 8388096"/>
                <a:gd name="connsiteY27" fmla="*/ 2060448 h 2084832"/>
                <a:gd name="connsiteX28" fmla="*/ 2328672 w 8388096"/>
                <a:gd name="connsiteY28" fmla="*/ 1767840 h 2084832"/>
                <a:gd name="connsiteX29" fmla="*/ 2231136 w 8388096"/>
                <a:gd name="connsiteY29" fmla="*/ 2084832 h 2084832"/>
                <a:gd name="connsiteX30" fmla="*/ 2133600 w 8388096"/>
                <a:gd name="connsiteY30" fmla="*/ 1780032 h 2084832"/>
                <a:gd name="connsiteX31" fmla="*/ 1962912 w 8388096"/>
                <a:gd name="connsiteY31" fmla="*/ 2084832 h 2084832"/>
                <a:gd name="connsiteX32" fmla="*/ 499872 w 8388096"/>
                <a:gd name="connsiteY32" fmla="*/ 2084832 h 2084832"/>
                <a:gd name="connsiteX33" fmla="*/ 316992 w 8388096"/>
                <a:gd name="connsiteY33" fmla="*/ 1767840 h 2084832"/>
                <a:gd name="connsiteX34" fmla="*/ 0 w 8388096"/>
                <a:gd name="connsiteY34" fmla="*/ 1572768 h 2084832"/>
                <a:gd name="connsiteX35" fmla="*/ 0 w 8388096"/>
                <a:gd name="connsiteY35" fmla="*/ 512064 h 2084832"/>
                <a:gd name="connsiteX36" fmla="*/ 316992 w 8388096"/>
                <a:gd name="connsiteY36" fmla="*/ 329184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88096" h="2084832">
                  <a:moveTo>
                    <a:pt x="316992" y="329184"/>
                  </a:moveTo>
                  <a:lnTo>
                    <a:pt x="499872" y="12192"/>
                  </a:lnTo>
                  <a:lnTo>
                    <a:pt x="1950720" y="24384"/>
                  </a:lnTo>
                  <a:lnTo>
                    <a:pt x="2133600" y="341376"/>
                  </a:lnTo>
                  <a:lnTo>
                    <a:pt x="2231136" y="36576"/>
                  </a:lnTo>
                  <a:lnTo>
                    <a:pt x="2328672" y="329184"/>
                  </a:lnTo>
                  <a:lnTo>
                    <a:pt x="2414016" y="24384"/>
                  </a:lnTo>
                  <a:lnTo>
                    <a:pt x="2499360" y="329184"/>
                  </a:lnTo>
                  <a:lnTo>
                    <a:pt x="2657856" y="24384"/>
                  </a:lnTo>
                  <a:lnTo>
                    <a:pt x="3547872" y="12192"/>
                  </a:lnTo>
                  <a:lnTo>
                    <a:pt x="3877056" y="341376"/>
                  </a:lnTo>
                  <a:lnTo>
                    <a:pt x="4059936" y="12192"/>
                  </a:lnTo>
                  <a:lnTo>
                    <a:pt x="4962144" y="12192"/>
                  </a:lnTo>
                  <a:lnTo>
                    <a:pt x="5132832" y="329184"/>
                  </a:lnTo>
                  <a:lnTo>
                    <a:pt x="5340096" y="0"/>
                  </a:lnTo>
                  <a:lnTo>
                    <a:pt x="8180832" y="12192"/>
                  </a:lnTo>
                  <a:lnTo>
                    <a:pt x="8388096" y="329184"/>
                  </a:lnTo>
                  <a:lnTo>
                    <a:pt x="8388096" y="1767840"/>
                  </a:lnTo>
                  <a:lnTo>
                    <a:pt x="8180832" y="2084832"/>
                  </a:lnTo>
                  <a:lnTo>
                    <a:pt x="5327904" y="2084832"/>
                  </a:lnTo>
                  <a:lnTo>
                    <a:pt x="5145024" y="1767840"/>
                  </a:lnTo>
                  <a:lnTo>
                    <a:pt x="4974336" y="2072640"/>
                  </a:lnTo>
                  <a:lnTo>
                    <a:pt x="4059936" y="2072640"/>
                  </a:lnTo>
                  <a:lnTo>
                    <a:pt x="3889248" y="1755648"/>
                  </a:lnTo>
                  <a:lnTo>
                    <a:pt x="3499104" y="2084832"/>
                  </a:lnTo>
                  <a:lnTo>
                    <a:pt x="2645664" y="2072640"/>
                  </a:lnTo>
                  <a:lnTo>
                    <a:pt x="2474976" y="1767840"/>
                  </a:lnTo>
                  <a:lnTo>
                    <a:pt x="2414016" y="2060448"/>
                  </a:lnTo>
                  <a:lnTo>
                    <a:pt x="2328672" y="1767840"/>
                  </a:lnTo>
                  <a:lnTo>
                    <a:pt x="2231136" y="2084832"/>
                  </a:lnTo>
                  <a:lnTo>
                    <a:pt x="2133600" y="1780032"/>
                  </a:lnTo>
                  <a:lnTo>
                    <a:pt x="1962912" y="2084832"/>
                  </a:lnTo>
                  <a:lnTo>
                    <a:pt x="499872" y="2084832"/>
                  </a:lnTo>
                  <a:lnTo>
                    <a:pt x="316992" y="1767840"/>
                  </a:lnTo>
                  <a:lnTo>
                    <a:pt x="0" y="1572768"/>
                  </a:lnTo>
                  <a:lnTo>
                    <a:pt x="0" y="512064"/>
                  </a:lnTo>
                  <a:lnTo>
                    <a:pt x="316992" y="329184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C2326855-888D-4831-A264-A639BBD90E03}"/>
                </a:ext>
              </a:extLst>
            </p:cNvPr>
            <p:cNvSpPr/>
            <p:nvPr/>
          </p:nvSpPr>
          <p:spPr>
            <a:xfrm>
              <a:off x="377952" y="5193792"/>
              <a:ext cx="8363712" cy="2097024"/>
            </a:xfrm>
            <a:custGeom>
              <a:avLst/>
              <a:gdLst>
                <a:gd name="connsiteX0" fmla="*/ 0 w 8363712"/>
                <a:gd name="connsiteY0" fmla="*/ 329184 h 2097024"/>
                <a:gd name="connsiteX1" fmla="*/ 195072 w 8363712"/>
                <a:gd name="connsiteY1" fmla="*/ 12192 h 2097024"/>
                <a:gd name="connsiteX2" fmla="*/ 719328 w 8363712"/>
                <a:gd name="connsiteY2" fmla="*/ 12192 h 2097024"/>
                <a:gd name="connsiteX3" fmla="*/ 914400 w 8363712"/>
                <a:gd name="connsiteY3" fmla="*/ 329184 h 2097024"/>
                <a:gd name="connsiteX4" fmla="*/ 1097280 w 8363712"/>
                <a:gd name="connsiteY4" fmla="*/ 12192 h 2097024"/>
                <a:gd name="connsiteX5" fmla="*/ 3096768 w 8363712"/>
                <a:gd name="connsiteY5" fmla="*/ 12192 h 2097024"/>
                <a:gd name="connsiteX6" fmla="*/ 3304032 w 8363712"/>
                <a:gd name="connsiteY6" fmla="*/ 341376 h 2097024"/>
                <a:gd name="connsiteX7" fmla="*/ 3413760 w 8363712"/>
                <a:gd name="connsiteY7" fmla="*/ 36576 h 2097024"/>
                <a:gd name="connsiteX8" fmla="*/ 3706368 w 8363712"/>
                <a:gd name="connsiteY8" fmla="*/ 329184 h 2097024"/>
                <a:gd name="connsiteX9" fmla="*/ 4157472 w 8363712"/>
                <a:gd name="connsiteY9" fmla="*/ 12192 h 2097024"/>
                <a:gd name="connsiteX10" fmla="*/ 4315968 w 8363712"/>
                <a:gd name="connsiteY10" fmla="*/ 341376 h 2097024"/>
                <a:gd name="connsiteX11" fmla="*/ 4511040 w 8363712"/>
                <a:gd name="connsiteY11" fmla="*/ 0 h 2097024"/>
                <a:gd name="connsiteX12" fmla="*/ 4998720 w 8363712"/>
                <a:gd name="connsiteY12" fmla="*/ 12192 h 2097024"/>
                <a:gd name="connsiteX13" fmla="*/ 5169408 w 8363712"/>
                <a:gd name="connsiteY13" fmla="*/ 329184 h 2097024"/>
                <a:gd name="connsiteX14" fmla="*/ 5340096 w 8363712"/>
                <a:gd name="connsiteY14" fmla="*/ 24384 h 2097024"/>
                <a:gd name="connsiteX15" fmla="*/ 7876032 w 8363712"/>
                <a:gd name="connsiteY15" fmla="*/ 24384 h 2097024"/>
                <a:gd name="connsiteX16" fmla="*/ 8034528 w 8363712"/>
                <a:gd name="connsiteY16" fmla="*/ 329184 h 2097024"/>
                <a:gd name="connsiteX17" fmla="*/ 8363712 w 8363712"/>
                <a:gd name="connsiteY17" fmla="*/ 499872 h 2097024"/>
                <a:gd name="connsiteX18" fmla="*/ 8351520 w 8363712"/>
                <a:gd name="connsiteY18" fmla="*/ 1584960 h 2097024"/>
                <a:gd name="connsiteX19" fmla="*/ 8034528 w 8363712"/>
                <a:gd name="connsiteY19" fmla="*/ 1767840 h 2097024"/>
                <a:gd name="connsiteX20" fmla="*/ 7863840 w 8363712"/>
                <a:gd name="connsiteY20" fmla="*/ 2097024 h 2097024"/>
                <a:gd name="connsiteX21" fmla="*/ 5352288 w 8363712"/>
                <a:gd name="connsiteY21" fmla="*/ 2084832 h 2097024"/>
                <a:gd name="connsiteX22" fmla="*/ 5169408 w 8363712"/>
                <a:gd name="connsiteY22" fmla="*/ 1767840 h 2097024"/>
                <a:gd name="connsiteX23" fmla="*/ 4986528 w 8363712"/>
                <a:gd name="connsiteY23" fmla="*/ 2084832 h 2097024"/>
                <a:gd name="connsiteX24" fmla="*/ 4474464 w 8363712"/>
                <a:gd name="connsiteY24" fmla="*/ 2072640 h 2097024"/>
                <a:gd name="connsiteX25" fmla="*/ 4315968 w 8363712"/>
                <a:gd name="connsiteY25" fmla="*/ 1767840 h 2097024"/>
                <a:gd name="connsiteX26" fmla="*/ 4169664 w 8363712"/>
                <a:gd name="connsiteY26" fmla="*/ 2084832 h 2097024"/>
                <a:gd name="connsiteX27" fmla="*/ 3706368 w 8363712"/>
                <a:gd name="connsiteY27" fmla="*/ 1767840 h 2097024"/>
                <a:gd name="connsiteX28" fmla="*/ 3413760 w 8363712"/>
                <a:gd name="connsiteY28" fmla="*/ 2072640 h 2097024"/>
                <a:gd name="connsiteX29" fmla="*/ 3304032 w 8363712"/>
                <a:gd name="connsiteY29" fmla="*/ 1767840 h 2097024"/>
                <a:gd name="connsiteX30" fmla="*/ 3108960 w 8363712"/>
                <a:gd name="connsiteY30" fmla="*/ 2084832 h 2097024"/>
                <a:gd name="connsiteX31" fmla="*/ 1097280 w 8363712"/>
                <a:gd name="connsiteY31" fmla="*/ 2084832 h 2097024"/>
                <a:gd name="connsiteX32" fmla="*/ 902208 w 8363712"/>
                <a:gd name="connsiteY32" fmla="*/ 1767840 h 2097024"/>
                <a:gd name="connsiteX33" fmla="*/ 707136 w 8363712"/>
                <a:gd name="connsiteY33" fmla="*/ 2097024 h 2097024"/>
                <a:gd name="connsiteX34" fmla="*/ 170688 w 8363712"/>
                <a:gd name="connsiteY34" fmla="*/ 2084832 h 2097024"/>
                <a:gd name="connsiteX35" fmla="*/ 0 w 8363712"/>
                <a:gd name="connsiteY35" fmla="*/ 1780032 h 2097024"/>
                <a:gd name="connsiteX36" fmla="*/ 0 w 8363712"/>
                <a:gd name="connsiteY36" fmla="*/ 329184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363712" h="2097024">
                  <a:moveTo>
                    <a:pt x="0" y="329184"/>
                  </a:moveTo>
                  <a:lnTo>
                    <a:pt x="195072" y="12192"/>
                  </a:lnTo>
                  <a:lnTo>
                    <a:pt x="719328" y="12192"/>
                  </a:lnTo>
                  <a:lnTo>
                    <a:pt x="914400" y="329184"/>
                  </a:lnTo>
                  <a:lnTo>
                    <a:pt x="1097280" y="12192"/>
                  </a:lnTo>
                  <a:lnTo>
                    <a:pt x="3096768" y="12192"/>
                  </a:lnTo>
                  <a:lnTo>
                    <a:pt x="3304032" y="341376"/>
                  </a:lnTo>
                  <a:lnTo>
                    <a:pt x="3413760" y="36576"/>
                  </a:lnTo>
                  <a:lnTo>
                    <a:pt x="3706368" y="329184"/>
                  </a:lnTo>
                  <a:lnTo>
                    <a:pt x="4157472" y="12192"/>
                  </a:lnTo>
                  <a:lnTo>
                    <a:pt x="4315968" y="341376"/>
                  </a:lnTo>
                  <a:lnTo>
                    <a:pt x="4511040" y="0"/>
                  </a:lnTo>
                  <a:lnTo>
                    <a:pt x="4998720" y="12192"/>
                  </a:lnTo>
                  <a:lnTo>
                    <a:pt x="5169408" y="329184"/>
                  </a:lnTo>
                  <a:lnTo>
                    <a:pt x="5340096" y="24384"/>
                  </a:lnTo>
                  <a:lnTo>
                    <a:pt x="7876032" y="24384"/>
                  </a:lnTo>
                  <a:lnTo>
                    <a:pt x="8034528" y="329184"/>
                  </a:lnTo>
                  <a:lnTo>
                    <a:pt x="8363712" y="499872"/>
                  </a:lnTo>
                  <a:lnTo>
                    <a:pt x="8351520" y="1584960"/>
                  </a:lnTo>
                  <a:lnTo>
                    <a:pt x="8034528" y="1767840"/>
                  </a:lnTo>
                  <a:lnTo>
                    <a:pt x="7863840" y="2097024"/>
                  </a:lnTo>
                  <a:lnTo>
                    <a:pt x="5352288" y="2084832"/>
                  </a:lnTo>
                  <a:lnTo>
                    <a:pt x="5169408" y="1767840"/>
                  </a:lnTo>
                  <a:lnTo>
                    <a:pt x="4986528" y="2084832"/>
                  </a:lnTo>
                  <a:lnTo>
                    <a:pt x="4474464" y="2072640"/>
                  </a:lnTo>
                  <a:lnTo>
                    <a:pt x="4315968" y="1767840"/>
                  </a:lnTo>
                  <a:lnTo>
                    <a:pt x="4169664" y="2084832"/>
                  </a:lnTo>
                  <a:lnTo>
                    <a:pt x="3706368" y="1767840"/>
                  </a:lnTo>
                  <a:lnTo>
                    <a:pt x="3413760" y="2072640"/>
                  </a:lnTo>
                  <a:lnTo>
                    <a:pt x="3304032" y="1767840"/>
                  </a:lnTo>
                  <a:lnTo>
                    <a:pt x="3108960" y="2084832"/>
                  </a:lnTo>
                  <a:lnTo>
                    <a:pt x="1097280" y="2084832"/>
                  </a:lnTo>
                  <a:lnTo>
                    <a:pt x="902208" y="1767840"/>
                  </a:lnTo>
                  <a:lnTo>
                    <a:pt x="707136" y="2097024"/>
                  </a:lnTo>
                  <a:lnTo>
                    <a:pt x="170688" y="2084832"/>
                  </a:lnTo>
                  <a:lnTo>
                    <a:pt x="0" y="1780032"/>
                  </a:lnTo>
                  <a:lnTo>
                    <a:pt x="0" y="329184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Triángulo isósceles 5">
              <a:extLst>
                <a:ext uri="{FF2B5EF4-FFF2-40B4-BE49-F238E27FC236}">
                  <a16:creationId xmlns:a16="http://schemas.microsoft.com/office/drawing/2014/main" id="{2C9702ED-53B6-48E4-A3C7-81BBF084141F}"/>
                </a:ext>
              </a:extLst>
            </p:cNvPr>
            <p:cNvSpPr/>
            <p:nvPr/>
          </p:nvSpPr>
          <p:spPr>
            <a:xfrm>
              <a:off x="1482644" y="2804341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8C317B6E-C2BF-4BB3-BDF9-EBE0F134124F}"/>
                </a:ext>
              </a:extLst>
            </p:cNvPr>
            <p:cNvSpPr/>
            <p:nvPr/>
          </p:nvSpPr>
          <p:spPr>
            <a:xfrm>
              <a:off x="762000" y="5288209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02C65922-BDC6-4348-9804-46C1A3789271}"/>
                </a:ext>
              </a:extLst>
            </p:cNvPr>
            <p:cNvSpPr/>
            <p:nvPr/>
          </p:nvSpPr>
          <p:spPr>
            <a:xfrm>
              <a:off x="2714244" y="368737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Triángulo isósceles 8">
              <a:extLst>
                <a:ext uri="{FF2B5EF4-FFF2-40B4-BE49-F238E27FC236}">
                  <a16:creationId xmlns:a16="http://schemas.microsoft.com/office/drawing/2014/main" id="{D0AAD524-C3BB-4151-B7D4-A4F6DDBE7FFE}"/>
                </a:ext>
              </a:extLst>
            </p:cNvPr>
            <p:cNvSpPr/>
            <p:nvPr/>
          </p:nvSpPr>
          <p:spPr>
            <a:xfrm rot="3668749">
              <a:off x="1504898" y="4566359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68E9EA6-6D3D-4205-9114-AEA2F3723E18}"/>
                </a:ext>
              </a:extLst>
            </p:cNvPr>
            <p:cNvSpPr/>
            <p:nvPr/>
          </p:nvSpPr>
          <p:spPr>
            <a:xfrm>
              <a:off x="762000" y="7079024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7A1ADAEC-F41C-47E1-9D64-18CDFADB3C40}"/>
                </a:ext>
              </a:extLst>
            </p:cNvPr>
            <p:cNvSpPr/>
            <p:nvPr/>
          </p:nvSpPr>
          <p:spPr>
            <a:xfrm>
              <a:off x="2712720" y="2130481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70C02CB1-C0A1-4D4A-8F40-CB17F193D4BE}"/>
                </a:ext>
              </a:extLst>
            </p:cNvPr>
            <p:cNvSpPr/>
            <p:nvPr/>
          </p:nvSpPr>
          <p:spPr>
            <a:xfrm rot="16200000">
              <a:off x="4385978" y="-3139698"/>
              <a:ext cx="1512000" cy="8906258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640604C6-28A9-4D15-930B-784348649AA0}"/>
                </a:ext>
              </a:extLst>
            </p:cNvPr>
            <p:cNvSpPr/>
            <p:nvPr/>
          </p:nvSpPr>
          <p:spPr>
            <a:xfrm rot="16200000">
              <a:off x="3971451" y="-265177"/>
              <a:ext cx="1512000" cy="8077201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669D030-2300-4C56-8107-372C0C28A4B7}"/>
                </a:ext>
              </a:extLst>
            </p:cNvPr>
            <p:cNvSpPr/>
            <p:nvPr/>
          </p:nvSpPr>
          <p:spPr>
            <a:xfrm rot="16200000">
              <a:off x="3629066" y="2227569"/>
              <a:ext cx="1512000" cy="8030444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F7DEB213-966F-4603-8B9A-FA28765629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2155" y="55743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47A159C2-431D-45AF-ADA5-BDFF61C300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9883" y="3023837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4E3DB229-B01C-4E6F-A257-C4D331BBAF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0528" y="3023837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89D7F94B-F645-44BA-A4CC-24792D9CFD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63899" y="3015542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940BB12F-5121-4430-BFC2-B7DE855E41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5409" y="3015542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06856048-CB7B-4332-9A33-9FF3C49B27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7483" y="548679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984A8B23-6926-43CD-9B41-1E1A84F906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6859" y="548679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E1E3AD6C-381C-4F84-8FFF-0F749D9ABB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83814" y="5486791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FFF91C23-A245-4C01-BE68-989342DE9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0331" y="3023837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EF3464D6-80DB-4089-81C2-81F9A48E47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4427" y="548679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4F066433-0616-41AA-9E49-A2BBEDCF4F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9766" y="548679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DDE880C4-1A62-4E8C-91D4-98020A233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0288" y="55743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7D66383C-3E17-4DF1-8AE9-561AE61ABF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7830" y="55743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04E70F8B-3B7B-451F-80B1-44F9CFA965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7318" y="55743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9044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1B1F9CA-1888-4F07-910A-3BE83F79C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8A451D-2753-4968-9A3A-F7EFE921FEA0}"/>
              </a:ext>
            </a:extLst>
          </p:cNvPr>
          <p:cNvSpPr txBox="1"/>
          <p:nvPr/>
        </p:nvSpPr>
        <p:spPr>
          <a:xfrm>
            <a:off x="9742333" y="6505250"/>
            <a:ext cx="505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R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EFFCBF3-A3D3-48C7-BAAC-741E9FBD168D}"/>
              </a:ext>
            </a:extLst>
          </p:cNvPr>
          <p:cNvSpPr/>
          <p:nvPr/>
        </p:nvSpPr>
        <p:spPr>
          <a:xfrm>
            <a:off x="5574792" y="40947"/>
            <a:ext cx="140208" cy="139987"/>
          </a:xfrm>
          <a:prstGeom prst="ellipse">
            <a:avLst/>
          </a:prstGeom>
          <a:solidFill>
            <a:srgbClr val="2DA9A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F30A25BA-D884-4AEC-8222-1A00D6076723}"/>
              </a:ext>
            </a:extLst>
          </p:cNvPr>
          <p:cNvSpPr/>
          <p:nvPr/>
        </p:nvSpPr>
        <p:spPr>
          <a:xfrm>
            <a:off x="390144" y="256032"/>
            <a:ext cx="3535680" cy="5059680"/>
          </a:xfrm>
          <a:custGeom>
            <a:avLst/>
            <a:gdLst>
              <a:gd name="connsiteX0" fmla="*/ 3535680 w 3535680"/>
              <a:gd name="connsiteY0" fmla="*/ 0 h 5059680"/>
              <a:gd name="connsiteX1" fmla="*/ 3535680 w 3535680"/>
              <a:gd name="connsiteY1" fmla="*/ 5059680 h 5059680"/>
              <a:gd name="connsiteX2" fmla="*/ 2170176 w 3535680"/>
              <a:gd name="connsiteY2" fmla="*/ 5047488 h 5059680"/>
              <a:gd name="connsiteX3" fmla="*/ 2170176 w 3535680"/>
              <a:gd name="connsiteY3" fmla="*/ 3535680 h 5059680"/>
              <a:gd name="connsiteX4" fmla="*/ 1475232 w 3535680"/>
              <a:gd name="connsiteY4" fmla="*/ 5047488 h 5059680"/>
              <a:gd name="connsiteX5" fmla="*/ 0 w 3535680"/>
              <a:gd name="connsiteY5" fmla="*/ 5035296 h 5059680"/>
              <a:gd name="connsiteX6" fmla="*/ 877824 w 3535680"/>
              <a:gd name="connsiteY6" fmla="*/ 3206496 h 5059680"/>
              <a:gd name="connsiteX7" fmla="*/ 36576 w 3535680"/>
              <a:gd name="connsiteY7" fmla="*/ 2511552 h 5059680"/>
              <a:gd name="connsiteX8" fmla="*/ 36576 w 3535680"/>
              <a:gd name="connsiteY8" fmla="*/ 780288 h 5059680"/>
              <a:gd name="connsiteX9" fmla="*/ 950976 w 3535680"/>
              <a:gd name="connsiteY9" fmla="*/ 12192 h 5059680"/>
              <a:gd name="connsiteX10" fmla="*/ 3535680 w 3535680"/>
              <a:gd name="connsiteY10" fmla="*/ 0 h 505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35680" h="5059680">
                <a:moveTo>
                  <a:pt x="3535680" y="0"/>
                </a:moveTo>
                <a:lnTo>
                  <a:pt x="3535680" y="5059680"/>
                </a:lnTo>
                <a:lnTo>
                  <a:pt x="2170176" y="5047488"/>
                </a:lnTo>
                <a:lnTo>
                  <a:pt x="2170176" y="3535680"/>
                </a:lnTo>
                <a:lnTo>
                  <a:pt x="1475232" y="5047488"/>
                </a:lnTo>
                <a:lnTo>
                  <a:pt x="0" y="5035296"/>
                </a:lnTo>
                <a:lnTo>
                  <a:pt x="877824" y="3206496"/>
                </a:lnTo>
                <a:lnTo>
                  <a:pt x="36576" y="2511552"/>
                </a:lnTo>
                <a:lnTo>
                  <a:pt x="36576" y="780288"/>
                </a:lnTo>
                <a:lnTo>
                  <a:pt x="950976" y="12192"/>
                </a:lnTo>
                <a:lnTo>
                  <a:pt x="35356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705ACF59-EE4A-47AA-B646-E2CFC8886110}"/>
              </a:ext>
            </a:extLst>
          </p:cNvPr>
          <p:cNvSpPr/>
          <p:nvPr/>
        </p:nvSpPr>
        <p:spPr>
          <a:xfrm flipH="1">
            <a:off x="4267044" y="256032"/>
            <a:ext cx="3535680" cy="5059680"/>
          </a:xfrm>
          <a:custGeom>
            <a:avLst/>
            <a:gdLst>
              <a:gd name="connsiteX0" fmla="*/ 3535680 w 3535680"/>
              <a:gd name="connsiteY0" fmla="*/ 0 h 5059680"/>
              <a:gd name="connsiteX1" fmla="*/ 3535680 w 3535680"/>
              <a:gd name="connsiteY1" fmla="*/ 5059680 h 5059680"/>
              <a:gd name="connsiteX2" fmla="*/ 2170176 w 3535680"/>
              <a:gd name="connsiteY2" fmla="*/ 5047488 h 5059680"/>
              <a:gd name="connsiteX3" fmla="*/ 2170176 w 3535680"/>
              <a:gd name="connsiteY3" fmla="*/ 3535680 h 5059680"/>
              <a:gd name="connsiteX4" fmla="*/ 1475232 w 3535680"/>
              <a:gd name="connsiteY4" fmla="*/ 5047488 h 5059680"/>
              <a:gd name="connsiteX5" fmla="*/ 0 w 3535680"/>
              <a:gd name="connsiteY5" fmla="*/ 5035296 h 5059680"/>
              <a:gd name="connsiteX6" fmla="*/ 877824 w 3535680"/>
              <a:gd name="connsiteY6" fmla="*/ 3206496 h 5059680"/>
              <a:gd name="connsiteX7" fmla="*/ 36576 w 3535680"/>
              <a:gd name="connsiteY7" fmla="*/ 2511552 h 5059680"/>
              <a:gd name="connsiteX8" fmla="*/ 36576 w 3535680"/>
              <a:gd name="connsiteY8" fmla="*/ 780288 h 5059680"/>
              <a:gd name="connsiteX9" fmla="*/ 950976 w 3535680"/>
              <a:gd name="connsiteY9" fmla="*/ 12192 h 5059680"/>
              <a:gd name="connsiteX10" fmla="*/ 3535680 w 3535680"/>
              <a:gd name="connsiteY10" fmla="*/ 0 h 505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35680" h="5059680">
                <a:moveTo>
                  <a:pt x="3535680" y="0"/>
                </a:moveTo>
                <a:lnTo>
                  <a:pt x="3535680" y="5059680"/>
                </a:lnTo>
                <a:lnTo>
                  <a:pt x="2170176" y="5047488"/>
                </a:lnTo>
                <a:lnTo>
                  <a:pt x="2170176" y="3535680"/>
                </a:lnTo>
                <a:lnTo>
                  <a:pt x="1475232" y="5047488"/>
                </a:lnTo>
                <a:lnTo>
                  <a:pt x="0" y="5035296"/>
                </a:lnTo>
                <a:lnTo>
                  <a:pt x="877824" y="3206496"/>
                </a:lnTo>
                <a:lnTo>
                  <a:pt x="36576" y="2511552"/>
                </a:lnTo>
                <a:lnTo>
                  <a:pt x="36576" y="780288"/>
                </a:lnTo>
                <a:lnTo>
                  <a:pt x="950976" y="12192"/>
                </a:lnTo>
                <a:lnTo>
                  <a:pt x="353568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AF58A8FC-B3D1-47F7-9A9B-4AB7C15FE211}"/>
              </a:ext>
            </a:extLst>
          </p:cNvPr>
          <p:cNvSpPr/>
          <p:nvPr/>
        </p:nvSpPr>
        <p:spPr>
          <a:xfrm>
            <a:off x="5644896" y="1328928"/>
            <a:ext cx="755904" cy="1146048"/>
          </a:xfrm>
          <a:custGeom>
            <a:avLst/>
            <a:gdLst>
              <a:gd name="connsiteX0" fmla="*/ 0 w 755904"/>
              <a:gd name="connsiteY0" fmla="*/ 0 h 1146048"/>
              <a:gd name="connsiteX1" fmla="*/ 755904 w 755904"/>
              <a:gd name="connsiteY1" fmla="*/ 12192 h 1146048"/>
              <a:gd name="connsiteX2" fmla="*/ 743712 w 755904"/>
              <a:gd name="connsiteY2" fmla="*/ 1133856 h 1146048"/>
              <a:gd name="connsiteX3" fmla="*/ 12192 w 755904"/>
              <a:gd name="connsiteY3" fmla="*/ 1146048 h 1146048"/>
              <a:gd name="connsiteX4" fmla="*/ 0 w 755904"/>
              <a:gd name="connsiteY4" fmla="*/ 0 h 114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904" h="1146048">
                <a:moveTo>
                  <a:pt x="0" y="0"/>
                </a:moveTo>
                <a:lnTo>
                  <a:pt x="755904" y="12192"/>
                </a:lnTo>
                <a:lnTo>
                  <a:pt x="743712" y="1133856"/>
                </a:lnTo>
                <a:lnTo>
                  <a:pt x="12192" y="11460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3D7E067E-58AB-48E1-8776-FB7C5CFD041C}"/>
              </a:ext>
            </a:extLst>
          </p:cNvPr>
          <p:cNvSpPr/>
          <p:nvPr/>
        </p:nvSpPr>
        <p:spPr>
          <a:xfrm flipH="1">
            <a:off x="1767840" y="1328928"/>
            <a:ext cx="755904" cy="1146048"/>
          </a:xfrm>
          <a:custGeom>
            <a:avLst/>
            <a:gdLst>
              <a:gd name="connsiteX0" fmla="*/ 0 w 755904"/>
              <a:gd name="connsiteY0" fmla="*/ 0 h 1146048"/>
              <a:gd name="connsiteX1" fmla="*/ 755904 w 755904"/>
              <a:gd name="connsiteY1" fmla="*/ 12192 h 1146048"/>
              <a:gd name="connsiteX2" fmla="*/ 743712 w 755904"/>
              <a:gd name="connsiteY2" fmla="*/ 1133856 h 1146048"/>
              <a:gd name="connsiteX3" fmla="*/ 12192 w 755904"/>
              <a:gd name="connsiteY3" fmla="*/ 1146048 h 1146048"/>
              <a:gd name="connsiteX4" fmla="*/ 0 w 755904"/>
              <a:gd name="connsiteY4" fmla="*/ 0 h 114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904" h="1146048">
                <a:moveTo>
                  <a:pt x="0" y="0"/>
                </a:moveTo>
                <a:lnTo>
                  <a:pt x="755904" y="12192"/>
                </a:lnTo>
                <a:lnTo>
                  <a:pt x="743712" y="1133856"/>
                </a:lnTo>
                <a:lnTo>
                  <a:pt x="12192" y="11460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Triángulo isósceles 9">
            <a:extLst>
              <a:ext uri="{FF2B5EF4-FFF2-40B4-BE49-F238E27FC236}">
                <a16:creationId xmlns:a16="http://schemas.microsoft.com/office/drawing/2014/main" id="{B8BF0AA0-D0FE-4E42-B720-4AD0633E00DF}"/>
              </a:ext>
            </a:extLst>
          </p:cNvPr>
          <p:cNvSpPr/>
          <p:nvPr/>
        </p:nvSpPr>
        <p:spPr>
          <a:xfrm>
            <a:off x="4857216" y="5390810"/>
            <a:ext cx="182270" cy="158496"/>
          </a:xfrm>
          <a:prstGeom prst="triangle">
            <a:avLst/>
          </a:prstGeom>
          <a:solidFill>
            <a:srgbClr val="EAC318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769EC94-18EF-4970-A009-2D16B7D5C3CD}"/>
              </a:ext>
            </a:extLst>
          </p:cNvPr>
          <p:cNvSpPr/>
          <p:nvPr/>
        </p:nvSpPr>
        <p:spPr>
          <a:xfrm>
            <a:off x="5900772" y="1386368"/>
            <a:ext cx="134112" cy="134112"/>
          </a:xfrm>
          <a:prstGeom prst="rect">
            <a:avLst/>
          </a:prstGeom>
          <a:solidFill>
            <a:srgbClr val="B7CA67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58E27C24-07D4-47B7-A98B-1966079302D7}"/>
              </a:ext>
            </a:extLst>
          </p:cNvPr>
          <p:cNvSpPr/>
          <p:nvPr/>
        </p:nvSpPr>
        <p:spPr>
          <a:xfrm>
            <a:off x="6953178" y="5381821"/>
            <a:ext cx="189293" cy="189293"/>
          </a:xfrm>
          <a:prstGeom prst="star5">
            <a:avLst/>
          </a:prstGeom>
          <a:solidFill>
            <a:srgbClr val="F9A34C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189A148-66C4-4B32-BEAA-80F1C6A72E29}"/>
              </a:ext>
            </a:extLst>
          </p:cNvPr>
          <p:cNvGrpSpPr/>
          <p:nvPr/>
        </p:nvGrpSpPr>
        <p:grpSpPr>
          <a:xfrm>
            <a:off x="8070792" y="438912"/>
            <a:ext cx="2158296" cy="4047744"/>
            <a:chOff x="8070792" y="438912"/>
            <a:chExt cx="2158296" cy="4047744"/>
          </a:xfrm>
        </p:grpSpPr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A5BBFDF9-1433-4A57-B99A-18A4ED224D35}"/>
                </a:ext>
              </a:extLst>
            </p:cNvPr>
            <p:cNvSpPr/>
            <p:nvPr/>
          </p:nvSpPr>
          <p:spPr>
            <a:xfrm>
              <a:off x="8070792" y="438912"/>
              <a:ext cx="2158296" cy="4047744"/>
            </a:xfrm>
            <a:custGeom>
              <a:avLst/>
              <a:gdLst>
                <a:gd name="connsiteX0" fmla="*/ 1767840 w 2097024"/>
                <a:gd name="connsiteY0" fmla="*/ 1426464 h 4059936"/>
                <a:gd name="connsiteX1" fmla="*/ 2097024 w 2097024"/>
                <a:gd name="connsiteY1" fmla="*/ 1645920 h 4059936"/>
                <a:gd name="connsiteX2" fmla="*/ 2097024 w 2097024"/>
                <a:gd name="connsiteY2" fmla="*/ 2011680 h 4059936"/>
                <a:gd name="connsiteX3" fmla="*/ 1780032 w 2097024"/>
                <a:gd name="connsiteY3" fmla="*/ 2194560 h 4059936"/>
                <a:gd name="connsiteX4" fmla="*/ 2084832 w 2097024"/>
                <a:gd name="connsiteY4" fmla="*/ 2389632 h 4059936"/>
                <a:gd name="connsiteX5" fmla="*/ 2084832 w 2097024"/>
                <a:gd name="connsiteY5" fmla="*/ 3133344 h 4059936"/>
                <a:gd name="connsiteX6" fmla="*/ 1767840 w 2097024"/>
                <a:gd name="connsiteY6" fmla="*/ 3316224 h 4059936"/>
                <a:gd name="connsiteX7" fmla="*/ 2072640 w 2097024"/>
                <a:gd name="connsiteY7" fmla="*/ 3499104 h 4059936"/>
                <a:gd name="connsiteX8" fmla="*/ 2084832 w 2097024"/>
                <a:gd name="connsiteY8" fmla="*/ 3864864 h 4059936"/>
                <a:gd name="connsiteX9" fmla="*/ 1767840 w 2097024"/>
                <a:gd name="connsiteY9" fmla="*/ 4059936 h 4059936"/>
                <a:gd name="connsiteX10" fmla="*/ 316992 w 2097024"/>
                <a:gd name="connsiteY10" fmla="*/ 4047744 h 4059936"/>
                <a:gd name="connsiteX11" fmla="*/ 0 w 2097024"/>
                <a:gd name="connsiteY11" fmla="*/ 3864864 h 4059936"/>
                <a:gd name="connsiteX12" fmla="*/ 0 w 2097024"/>
                <a:gd name="connsiteY12" fmla="*/ 3486912 h 4059936"/>
                <a:gd name="connsiteX13" fmla="*/ 329184 w 2097024"/>
                <a:gd name="connsiteY13" fmla="*/ 3291840 h 4059936"/>
                <a:gd name="connsiteX14" fmla="*/ 12192 w 2097024"/>
                <a:gd name="connsiteY14" fmla="*/ 3121152 h 4059936"/>
                <a:gd name="connsiteX15" fmla="*/ 24384 w 2097024"/>
                <a:gd name="connsiteY15" fmla="*/ 2340864 h 4059936"/>
                <a:gd name="connsiteX16" fmla="*/ 341376 w 2097024"/>
                <a:gd name="connsiteY16" fmla="*/ 2182368 h 4059936"/>
                <a:gd name="connsiteX17" fmla="*/ 24384 w 2097024"/>
                <a:gd name="connsiteY17" fmla="*/ 2011680 h 4059936"/>
                <a:gd name="connsiteX18" fmla="*/ 12192 w 2097024"/>
                <a:gd name="connsiteY18" fmla="*/ 1621536 h 4059936"/>
                <a:gd name="connsiteX19" fmla="*/ 341376 w 2097024"/>
                <a:gd name="connsiteY19" fmla="*/ 1426464 h 4059936"/>
                <a:gd name="connsiteX20" fmla="*/ 24384 w 2097024"/>
                <a:gd name="connsiteY20" fmla="*/ 1219200 h 4059936"/>
                <a:gd name="connsiteX21" fmla="*/ 24384 w 2097024"/>
                <a:gd name="connsiteY21" fmla="*/ 499872 h 4059936"/>
                <a:gd name="connsiteX22" fmla="*/ 353568 w 2097024"/>
                <a:gd name="connsiteY22" fmla="*/ 316992 h 4059936"/>
                <a:gd name="connsiteX23" fmla="*/ 512064 w 2097024"/>
                <a:gd name="connsiteY23" fmla="*/ 0 h 4059936"/>
                <a:gd name="connsiteX24" fmla="*/ 1621536 w 2097024"/>
                <a:gd name="connsiteY24" fmla="*/ 0 h 4059936"/>
                <a:gd name="connsiteX25" fmla="*/ 1792224 w 2097024"/>
                <a:gd name="connsiteY25" fmla="*/ 316992 h 4059936"/>
                <a:gd name="connsiteX26" fmla="*/ 2097024 w 2097024"/>
                <a:gd name="connsiteY26" fmla="*/ 512064 h 4059936"/>
                <a:gd name="connsiteX27" fmla="*/ 2097024 w 2097024"/>
                <a:gd name="connsiteY27" fmla="*/ 1255776 h 4059936"/>
                <a:gd name="connsiteX28" fmla="*/ 1767840 w 2097024"/>
                <a:gd name="connsiteY28" fmla="*/ 1426464 h 405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97024" h="4059936">
                  <a:moveTo>
                    <a:pt x="1767840" y="1426464"/>
                  </a:moveTo>
                  <a:lnTo>
                    <a:pt x="2097024" y="1645920"/>
                  </a:lnTo>
                  <a:lnTo>
                    <a:pt x="2097024" y="2011680"/>
                  </a:lnTo>
                  <a:lnTo>
                    <a:pt x="1780032" y="2194560"/>
                  </a:lnTo>
                  <a:lnTo>
                    <a:pt x="2084832" y="2389632"/>
                  </a:lnTo>
                  <a:lnTo>
                    <a:pt x="2084832" y="3133344"/>
                  </a:lnTo>
                  <a:lnTo>
                    <a:pt x="1767840" y="3316224"/>
                  </a:lnTo>
                  <a:lnTo>
                    <a:pt x="2072640" y="3499104"/>
                  </a:lnTo>
                  <a:lnTo>
                    <a:pt x="2084832" y="3864864"/>
                  </a:lnTo>
                  <a:lnTo>
                    <a:pt x="1767840" y="4059936"/>
                  </a:lnTo>
                  <a:lnTo>
                    <a:pt x="316992" y="4047744"/>
                  </a:lnTo>
                  <a:lnTo>
                    <a:pt x="0" y="3864864"/>
                  </a:lnTo>
                  <a:lnTo>
                    <a:pt x="0" y="3486912"/>
                  </a:lnTo>
                  <a:lnTo>
                    <a:pt x="329184" y="3291840"/>
                  </a:lnTo>
                  <a:lnTo>
                    <a:pt x="12192" y="3121152"/>
                  </a:lnTo>
                  <a:lnTo>
                    <a:pt x="24384" y="2340864"/>
                  </a:lnTo>
                  <a:lnTo>
                    <a:pt x="341376" y="2182368"/>
                  </a:lnTo>
                  <a:lnTo>
                    <a:pt x="24384" y="2011680"/>
                  </a:lnTo>
                  <a:lnTo>
                    <a:pt x="12192" y="1621536"/>
                  </a:lnTo>
                  <a:lnTo>
                    <a:pt x="341376" y="1426464"/>
                  </a:lnTo>
                  <a:lnTo>
                    <a:pt x="24384" y="1219200"/>
                  </a:lnTo>
                  <a:lnTo>
                    <a:pt x="24384" y="499872"/>
                  </a:lnTo>
                  <a:lnTo>
                    <a:pt x="353568" y="316992"/>
                  </a:lnTo>
                  <a:lnTo>
                    <a:pt x="512064" y="0"/>
                  </a:lnTo>
                  <a:lnTo>
                    <a:pt x="1621536" y="0"/>
                  </a:lnTo>
                  <a:lnTo>
                    <a:pt x="1792224" y="316992"/>
                  </a:lnTo>
                  <a:lnTo>
                    <a:pt x="2097024" y="512064"/>
                  </a:lnTo>
                  <a:lnTo>
                    <a:pt x="2097024" y="1255776"/>
                  </a:lnTo>
                  <a:lnTo>
                    <a:pt x="1767840" y="1426464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75B7F606-46C1-498B-9028-89128FEEB6AD}"/>
                </a:ext>
              </a:extLst>
            </p:cNvPr>
            <p:cNvSpPr/>
            <p:nvPr/>
          </p:nvSpPr>
          <p:spPr>
            <a:xfrm>
              <a:off x="8429683" y="737282"/>
              <a:ext cx="1512000" cy="3749374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90DAE9C4-7F83-4582-8E7A-4282D79F450A}"/>
                </a:ext>
              </a:extLst>
            </p:cNvPr>
            <p:cNvCxnSpPr>
              <a:cxnSpLocks/>
            </p:cNvCxnSpPr>
            <p:nvPr/>
          </p:nvCxnSpPr>
          <p:spPr>
            <a:xfrm>
              <a:off x="8420671" y="2599382"/>
              <a:ext cx="1524000" cy="24384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F16FEAE1-1079-4527-9A14-BEDEED44C93D}"/>
                </a:ext>
              </a:extLst>
            </p:cNvPr>
            <p:cNvCxnSpPr>
              <a:cxnSpLocks/>
            </p:cNvCxnSpPr>
            <p:nvPr/>
          </p:nvCxnSpPr>
          <p:spPr>
            <a:xfrm>
              <a:off x="8414140" y="3709430"/>
              <a:ext cx="1524000" cy="24384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C55BF832-F376-41D0-847A-02D1AFE0FED2}"/>
                </a:ext>
              </a:extLst>
            </p:cNvPr>
            <p:cNvCxnSpPr>
              <a:cxnSpLocks/>
            </p:cNvCxnSpPr>
            <p:nvPr/>
          </p:nvCxnSpPr>
          <p:spPr>
            <a:xfrm>
              <a:off x="8420671" y="1843925"/>
              <a:ext cx="1524000" cy="24384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984E6E05-2D03-49E1-9332-AED594C7E524}"/>
                </a:ext>
              </a:extLst>
            </p:cNvPr>
            <p:cNvSpPr/>
            <p:nvPr/>
          </p:nvSpPr>
          <p:spPr>
            <a:xfrm>
              <a:off x="8222106" y="4044224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19111320-911D-4548-A219-9554D356764C}"/>
                </a:ext>
              </a:extLst>
            </p:cNvPr>
            <p:cNvSpPr/>
            <p:nvPr/>
          </p:nvSpPr>
          <p:spPr>
            <a:xfrm>
              <a:off x="9994966" y="4044224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380662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54D2B11-A61F-4385-BEC6-9B8D3D7E7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F346102-327C-4A38-9934-1C77AD43FDD9}"/>
              </a:ext>
            </a:extLst>
          </p:cNvPr>
          <p:cNvSpPr txBox="1"/>
          <p:nvPr/>
        </p:nvSpPr>
        <p:spPr>
          <a:xfrm>
            <a:off x="9742333" y="6505250"/>
            <a:ext cx="505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R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24783F6B-A1E6-4DF9-B534-BBE4F05BDACF}"/>
              </a:ext>
            </a:extLst>
          </p:cNvPr>
          <p:cNvGrpSpPr/>
          <p:nvPr/>
        </p:nvGrpSpPr>
        <p:grpSpPr>
          <a:xfrm>
            <a:off x="365606" y="329184"/>
            <a:ext cx="7010554" cy="6876288"/>
            <a:chOff x="365606" y="329184"/>
            <a:chExt cx="7010554" cy="6876288"/>
          </a:xfrm>
        </p:grpSpPr>
        <p:sp>
          <p:nvSpPr>
            <p:cNvPr id="2" name="Forma libre: forma 1">
              <a:extLst>
                <a:ext uri="{FF2B5EF4-FFF2-40B4-BE49-F238E27FC236}">
                  <a16:creationId xmlns:a16="http://schemas.microsoft.com/office/drawing/2014/main" id="{E1D16E8B-7446-4834-9BAC-AE012B1D0BAC}"/>
                </a:ext>
              </a:extLst>
            </p:cNvPr>
            <p:cNvSpPr/>
            <p:nvPr/>
          </p:nvSpPr>
          <p:spPr>
            <a:xfrm>
              <a:off x="377952" y="329184"/>
              <a:ext cx="6937248" cy="2084832"/>
            </a:xfrm>
            <a:custGeom>
              <a:avLst/>
              <a:gdLst>
                <a:gd name="connsiteX0" fmla="*/ 2584704 w 6937248"/>
                <a:gd name="connsiteY0" fmla="*/ 316992 h 2084832"/>
                <a:gd name="connsiteX1" fmla="*/ 2755392 w 6937248"/>
                <a:gd name="connsiteY1" fmla="*/ 12192 h 2084832"/>
                <a:gd name="connsiteX2" fmla="*/ 3608832 w 6937248"/>
                <a:gd name="connsiteY2" fmla="*/ 0 h 2084832"/>
                <a:gd name="connsiteX3" fmla="*/ 3779520 w 6937248"/>
                <a:gd name="connsiteY3" fmla="*/ 329184 h 2084832"/>
                <a:gd name="connsiteX4" fmla="*/ 3962400 w 6937248"/>
                <a:gd name="connsiteY4" fmla="*/ 0 h 2084832"/>
                <a:gd name="connsiteX5" fmla="*/ 5340096 w 6937248"/>
                <a:gd name="connsiteY5" fmla="*/ 12192 h 2084832"/>
                <a:gd name="connsiteX6" fmla="*/ 5510784 w 6937248"/>
                <a:gd name="connsiteY6" fmla="*/ 329184 h 2084832"/>
                <a:gd name="connsiteX7" fmla="*/ 5681472 w 6937248"/>
                <a:gd name="connsiteY7" fmla="*/ 12192 h 2084832"/>
                <a:gd name="connsiteX8" fmla="*/ 6449568 w 6937248"/>
                <a:gd name="connsiteY8" fmla="*/ 12192 h 2084832"/>
                <a:gd name="connsiteX9" fmla="*/ 6620256 w 6937248"/>
                <a:gd name="connsiteY9" fmla="*/ 329184 h 2084832"/>
                <a:gd name="connsiteX10" fmla="*/ 6937248 w 6937248"/>
                <a:gd name="connsiteY10" fmla="*/ 499872 h 2084832"/>
                <a:gd name="connsiteX11" fmla="*/ 6937248 w 6937248"/>
                <a:gd name="connsiteY11" fmla="*/ 1584960 h 2084832"/>
                <a:gd name="connsiteX12" fmla="*/ 6620256 w 6937248"/>
                <a:gd name="connsiteY12" fmla="*/ 1767840 h 2084832"/>
                <a:gd name="connsiteX13" fmla="*/ 6437376 w 6937248"/>
                <a:gd name="connsiteY13" fmla="*/ 2084832 h 2084832"/>
                <a:gd name="connsiteX14" fmla="*/ 5705856 w 6937248"/>
                <a:gd name="connsiteY14" fmla="*/ 2072640 h 2084832"/>
                <a:gd name="connsiteX15" fmla="*/ 5522976 w 6937248"/>
                <a:gd name="connsiteY15" fmla="*/ 1767840 h 2084832"/>
                <a:gd name="connsiteX16" fmla="*/ 5352288 w 6937248"/>
                <a:gd name="connsiteY16" fmla="*/ 2072640 h 2084832"/>
                <a:gd name="connsiteX17" fmla="*/ 3950208 w 6937248"/>
                <a:gd name="connsiteY17" fmla="*/ 2084832 h 2084832"/>
                <a:gd name="connsiteX18" fmla="*/ 3779520 w 6937248"/>
                <a:gd name="connsiteY18" fmla="*/ 1767840 h 2084832"/>
                <a:gd name="connsiteX19" fmla="*/ 3645408 w 6937248"/>
                <a:gd name="connsiteY19" fmla="*/ 2072640 h 2084832"/>
                <a:gd name="connsiteX20" fmla="*/ 2755392 w 6937248"/>
                <a:gd name="connsiteY20" fmla="*/ 2072640 h 2084832"/>
                <a:gd name="connsiteX21" fmla="*/ 2596896 w 6937248"/>
                <a:gd name="connsiteY21" fmla="*/ 1755648 h 2084832"/>
                <a:gd name="connsiteX22" fmla="*/ 2438400 w 6937248"/>
                <a:gd name="connsiteY22" fmla="*/ 2072640 h 2084832"/>
                <a:gd name="connsiteX23" fmla="*/ 170688 w 6937248"/>
                <a:gd name="connsiteY23" fmla="*/ 2072640 h 2084832"/>
                <a:gd name="connsiteX24" fmla="*/ 0 w 6937248"/>
                <a:gd name="connsiteY24" fmla="*/ 1755648 h 2084832"/>
                <a:gd name="connsiteX25" fmla="*/ 0 w 6937248"/>
                <a:gd name="connsiteY25" fmla="*/ 329184 h 2084832"/>
                <a:gd name="connsiteX26" fmla="*/ 170688 w 6937248"/>
                <a:gd name="connsiteY26" fmla="*/ 0 h 2084832"/>
                <a:gd name="connsiteX27" fmla="*/ 2401824 w 6937248"/>
                <a:gd name="connsiteY27" fmla="*/ 0 h 2084832"/>
                <a:gd name="connsiteX28" fmla="*/ 2584704 w 6937248"/>
                <a:gd name="connsiteY28" fmla="*/ 316992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37248" h="2084832">
                  <a:moveTo>
                    <a:pt x="2584704" y="316992"/>
                  </a:moveTo>
                  <a:lnTo>
                    <a:pt x="2755392" y="12192"/>
                  </a:lnTo>
                  <a:lnTo>
                    <a:pt x="3608832" y="0"/>
                  </a:lnTo>
                  <a:lnTo>
                    <a:pt x="3779520" y="329184"/>
                  </a:lnTo>
                  <a:lnTo>
                    <a:pt x="3962400" y="0"/>
                  </a:lnTo>
                  <a:lnTo>
                    <a:pt x="5340096" y="12192"/>
                  </a:lnTo>
                  <a:lnTo>
                    <a:pt x="5510784" y="329184"/>
                  </a:lnTo>
                  <a:lnTo>
                    <a:pt x="5681472" y="12192"/>
                  </a:lnTo>
                  <a:lnTo>
                    <a:pt x="6449568" y="12192"/>
                  </a:lnTo>
                  <a:lnTo>
                    <a:pt x="6620256" y="329184"/>
                  </a:lnTo>
                  <a:lnTo>
                    <a:pt x="6937248" y="499872"/>
                  </a:lnTo>
                  <a:lnTo>
                    <a:pt x="6937248" y="1584960"/>
                  </a:lnTo>
                  <a:lnTo>
                    <a:pt x="6620256" y="1767840"/>
                  </a:lnTo>
                  <a:lnTo>
                    <a:pt x="6437376" y="2084832"/>
                  </a:lnTo>
                  <a:lnTo>
                    <a:pt x="5705856" y="2072640"/>
                  </a:lnTo>
                  <a:lnTo>
                    <a:pt x="5522976" y="1767840"/>
                  </a:lnTo>
                  <a:lnTo>
                    <a:pt x="5352288" y="2072640"/>
                  </a:lnTo>
                  <a:lnTo>
                    <a:pt x="3950208" y="2084832"/>
                  </a:lnTo>
                  <a:lnTo>
                    <a:pt x="3779520" y="1767840"/>
                  </a:lnTo>
                  <a:lnTo>
                    <a:pt x="3645408" y="2072640"/>
                  </a:lnTo>
                  <a:lnTo>
                    <a:pt x="2755392" y="2072640"/>
                  </a:lnTo>
                  <a:lnTo>
                    <a:pt x="2596896" y="1755648"/>
                  </a:lnTo>
                  <a:lnTo>
                    <a:pt x="2438400" y="2072640"/>
                  </a:lnTo>
                  <a:lnTo>
                    <a:pt x="170688" y="2072640"/>
                  </a:lnTo>
                  <a:lnTo>
                    <a:pt x="0" y="1755648"/>
                  </a:lnTo>
                  <a:lnTo>
                    <a:pt x="0" y="329184"/>
                  </a:lnTo>
                  <a:lnTo>
                    <a:pt x="170688" y="0"/>
                  </a:lnTo>
                  <a:lnTo>
                    <a:pt x="2401824" y="0"/>
                  </a:lnTo>
                  <a:lnTo>
                    <a:pt x="2584704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C2FB80A2-3DD2-4008-9A24-93FF1A97B544}"/>
                </a:ext>
              </a:extLst>
            </p:cNvPr>
            <p:cNvSpPr/>
            <p:nvPr/>
          </p:nvSpPr>
          <p:spPr>
            <a:xfrm>
              <a:off x="377952" y="2718816"/>
              <a:ext cx="6998208" cy="2097024"/>
            </a:xfrm>
            <a:custGeom>
              <a:avLst/>
              <a:gdLst>
                <a:gd name="connsiteX0" fmla="*/ 2023872 w 6998208"/>
                <a:gd name="connsiteY0" fmla="*/ 316992 h 2097024"/>
                <a:gd name="connsiteX1" fmla="*/ 2206752 w 6998208"/>
                <a:gd name="connsiteY1" fmla="*/ 12192 h 2097024"/>
                <a:gd name="connsiteX2" fmla="*/ 3340608 w 6998208"/>
                <a:gd name="connsiteY2" fmla="*/ 12192 h 2097024"/>
                <a:gd name="connsiteX3" fmla="*/ 3523488 w 6998208"/>
                <a:gd name="connsiteY3" fmla="*/ 341376 h 2097024"/>
                <a:gd name="connsiteX4" fmla="*/ 3706368 w 6998208"/>
                <a:gd name="connsiteY4" fmla="*/ 12192 h 2097024"/>
                <a:gd name="connsiteX5" fmla="*/ 4974336 w 6998208"/>
                <a:gd name="connsiteY5" fmla="*/ 12192 h 2097024"/>
                <a:gd name="connsiteX6" fmla="*/ 5169408 w 6998208"/>
                <a:gd name="connsiteY6" fmla="*/ 329184 h 2097024"/>
                <a:gd name="connsiteX7" fmla="*/ 5364480 w 6998208"/>
                <a:gd name="connsiteY7" fmla="*/ 12192 h 2097024"/>
                <a:gd name="connsiteX8" fmla="*/ 6473952 w 6998208"/>
                <a:gd name="connsiteY8" fmla="*/ 12192 h 2097024"/>
                <a:gd name="connsiteX9" fmla="*/ 6681216 w 6998208"/>
                <a:gd name="connsiteY9" fmla="*/ 329184 h 2097024"/>
                <a:gd name="connsiteX10" fmla="*/ 6986016 w 6998208"/>
                <a:gd name="connsiteY10" fmla="*/ 512064 h 2097024"/>
                <a:gd name="connsiteX11" fmla="*/ 6998208 w 6998208"/>
                <a:gd name="connsiteY11" fmla="*/ 1597152 h 2097024"/>
                <a:gd name="connsiteX12" fmla="*/ 6669024 w 6998208"/>
                <a:gd name="connsiteY12" fmla="*/ 1767840 h 2097024"/>
                <a:gd name="connsiteX13" fmla="*/ 6486144 w 6998208"/>
                <a:gd name="connsiteY13" fmla="*/ 2084832 h 2097024"/>
                <a:gd name="connsiteX14" fmla="*/ 5340096 w 6998208"/>
                <a:gd name="connsiteY14" fmla="*/ 2097024 h 2097024"/>
                <a:gd name="connsiteX15" fmla="*/ 5181600 w 6998208"/>
                <a:gd name="connsiteY15" fmla="*/ 1780032 h 2097024"/>
                <a:gd name="connsiteX16" fmla="*/ 4974336 w 6998208"/>
                <a:gd name="connsiteY16" fmla="*/ 2084832 h 2097024"/>
                <a:gd name="connsiteX17" fmla="*/ 3694176 w 6998208"/>
                <a:gd name="connsiteY17" fmla="*/ 2084832 h 2097024"/>
                <a:gd name="connsiteX18" fmla="*/ 3523488 w 6998208"/>
                <a:gd name="connsiteY18" fmla="*/ 1780032 h 2097024"/>
                <a:gd name="connsiteX19" fmla="*/ 3328416 w 6998208"/>
                <a:gd name="connsiteY19" fmla="*/ 2097024 h 2097024"/>
                <a:gd name="connsiteX20" fmla="*/ 2231136 w 6998208"/>
                <a:gd name="connsiteY20" fmla="*/ 2097024 h 2097024"/>
                <a:gd name="connsiteX21" fmla="*/ 2036064 w 6998208"/>
                <a:gd name="connsiteY21" fmla="*/ 1780032 h 2097024"/>
                <a:gd name="connsiteX22" fmla="*/ 1840992 w 6998208"/>
                <a:gd name="connsiteY22" fmla="*/ 2084832 h 2097024"/>
                <a:gd name="connsiteX23" fmla="*/ 195072 w 6998208"/>
                <a:gd name="connsiteY23" fmla="*/ 2084832 h 2097024"/>
                <a:gd name="connsiteX24" fmla="*/ 0 w 6998208"/>
                <a:gd name="connsiteY24" fmla="*/ 1767840 h 2097024"/>
                <a:gd name="connsiteX25" fmla="*/ 0 w 6998208"/>
                <a:gd name="connsiteY25" fmla="*/ 329184 h 2097024"/>
                <a:gd name="connsiteX26" fmla="*/ 170688 w 6998208"/>
                <a:gd name="connsiteY26" fmla="*/ 12192 h 2097024"/>
                <a:gd name="connsiteX27" fmla="*/ 1840992 w 6998208"/>
                <a:gd name="connsiteY27" fmla="*/ 0 h 2097024"/>
                <a:gd name="connsiteX28" fmla="*/ 2023872 w 6998208"/>
                <a:gd name="connsiteY28" fmla="*/ 316992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998208" h="2097024">
                  <a:moveTo>
                    <a:pt x="2023872" y="316992"/>
                  </a:moveTo>
                  <a:lnTo>
                    <a:pt x="2206752" y="12192"/>
                  </a:lnTo>
                  <a:lnTo>
                    <a:pt x="3340608" y="12192"/>
                  </a:lnTo>
                  <a:lnTo>
                    <a:pt x="3523488" y="341376"/>
                  </a:lnTo>
                  <a:lnTo>
                    <a:pt x="3706368" y="12192"/>
                  </a:lnTo>
                  <a:lnTo>
                    <a:pt x="4974336" y="12192"/>
                  </a:lnTo>
                  <a:lnTo>
                    <a:pt x="5169408" y="329184"/>
                  </a:lnTo>
                  <a:lnTo>
                    <a:pt x="5364480" y="12192"/>
                  </a:lnTo>
                  <a:lnTo>
                    <a:pt x="6473952" y="12192"/>
                  </a:lnTo>
                  <a:lnTo>
                    <a:pt x="6681216" y="329184"/>
                  </a:lnTo>
                  <a:lnTo>
                    <a:pt x="6986016" y="512064"/>
                  </a:lnTo>
                  <a:lnTo>
                    <a:pt x="6998208" y="1597152"/>
                  </a:lnTo>
                  <a:lnTo>
                    <a:pt x="6669024" y="1767840"/>
                  </a:lnTo>
                  <a:lnTo>
                    <a:pt x="6486144" y="2084832"/>
                  </a:lnTo>
                  <a:lnTo>
                    <a:pt x="5340096" y="2097024"/>
                  </a:lnTo>
                  <a:lnTo>
                    <a:pt x="5181600" y="1780032"/>
                  </a:lnTo>
                  <a:lnTo>
                    <a:pt x="4974336" y="2084832"/>
                  </a:lnTo>
                  <a:lnTo>
                    <a:pt x="3694176" y="2084832"/>
                  </a:lnTo>
                  <a:lnTo>
                    <a:pt x="3523488" y="1780032"/>
                  </a:lnTo>
                  <a:lnTo>
                    <a:pt x="3328416" y="2097024"/>
                  </a:lnTo>
                  <a:lnTo>
                    <a:pt x="2231136" y="2097024"/>
                  </a:lnTo>
                  <a:lnTo>
                    <a:pt x="2036064" y="1780032"/>
                  </a:lnTo>
                  <a:lnTo>
                    <a:pt x="1840992" y="2084832"/>
                  </a:lnTo>
                  <a:lnTo>
                    <a:pt x="195072" y="2084832"/>
                  </a:lnTo>
                  <a:lnTo>
                    <a:pt x="0" y="1767840"/>
                  </a:lnTo>
                  <a:lnTo>
                    <a:pt x="0" y="329184"/>
                  </a:lnTo>
                  <a:lnTo>
                    <a:pt x="170688" y="12192"/>
                  </a:lnTo>
                  <a:lnTo>
                    <a:pt x="1840992" y="0"/>
                  </a:lnTo>
                  <a:lnTo>
                    <a:pt x="2023872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C3D81396-11CF-4179-94A7-4DEA9BEA9235}"/>
                </a:ext>
              </a:extLst>
            </p:cNvPr>
            <p:cNvSpPr/>
            <p:nvPr/>
          </p:nvSpPr>
          <p:spPr>
            <a:xfrm>
              <a:off x="365760" y="5132832"/>
              <a:ext cx="6729984" cy="2072640"/>
            </a:xfrm>
            <a:custGeom>
              <a:avLst/>
              <a:gdLst>
                <a:gd name="connsiteX0" fmla="*/ 1365504 w 6729984"/>
                <a:gd name="connsiteY0" fmla="*/ 316992 h 2072640"/>
                <a:gd name="connsiteX1" fmla="*/ 1548384 w 6729984"/>
                <a:gd name="connsiteY1" fmla="*/ 0 h 2072640"/>
                <a:gd name="connsiteX2" fmla="*/ 6230112 w 6729984"/>
                <a:gd name="connsiteY2" fmla="*/ 12192 h 2072640"/>
                <a:gd name="connsiteX3" fmla="*/ 6412992 w 6729984"/>
                <a:gd name="connsiteY3" fmla="*/ 316992 h 2072640"/>
                <a:gd name="connsiteX4" fmla="*/ 6729984 w 6729984"/>
                <a:gd name="connsiteY4" fmla="*/ 487680 h 2072640"/>
                <a:gd name="connsiteX5" fmla="*/ 6729984 w 6729984"/>
                <a:gd name="connsiteY5" fmla="*/ 1584960 h 2072640"/>
                <a:gd name="connsiteX6" fmla="*/ 6425184 w 6729984"/>
                <a:gd name="connsiteY6" fmla="*/ 1755648 h 2072640"/>
                <a:gd name="connsiteX7" fmla="*/ 6242304 w 6729984"/>
                <a:gd name="connsiteY7" fmla="*/ 2072640 h 2072640"/>
                <a:gd name="connsiteX8" fmla="*/ 1548384 w 6729984"/>
                <a:gd name="connsiteY8" fmla="*/ 2072640 h 2072640"/>
                <a:gd name="connsiteX9" fmla="*/ 1365504 w 6729984"/>
                <a:gd name="connsiteY9" fmla="*/ 1755648 h 2072640"/>
                <a:gd name="connsiteX10" fmla="*/ 1207008 w 6729984"/>
                <a:gd name="connsiteY10" fmla="*/ 2072640 h 2072640"/>
                <a:gd name="connsiteX11" fmla="*/ 158496 w 6729984"/>
                <a:gd name="connsiteY11" fmla="*/ 2060448 h 2072640"/>
                <a:gd name="connsiteX12" fmla="*/ 12192 w 6729984"/>
                <a:gd name="connsiteY12" fmla="*/ 1767840 h 2072640"/>
                <a:gd name="connsiteX13" fmla="*/ 0 w 6729984"/>
                <a:gd name="connsiteY13" fmla="*/ 316992 h 2072640"/>
                <a:gd name="connsiteX14" fmla="*/ 170688 w 6729984"/>
                <a:gd name="connsiteY14" fmla="*/ 0 h 2072640"/>
                <a:gd name="connsiteX15" fmla="*/ 1194816 w 6729984"/>
                <a:gd name="connsiteY15" fmla="*/ 12192 h 2072640"/>
                <a:gd name="connsiteX16" fmla="*/ 1365504 w 6729984"/>
                <a:gd name="connsiteY16" fmla="*/ 316992 h 20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29984" h="2072640">
                  <a:moveTo>
                    <a:pt x="1365504" y="316992"/>
                  </a:moveTo>
                  <a:lnTo>
                    <a:pt x="1548384" y="0"/>
                  </a:lnTo>
                  <a:lnTo>
                    <a:pt x="6230112" y="12192"/>
                  </a:lnTo>
                  <a:lnTo>
                    <a:pt x="6412992" y="316992"/>
                  </a:lnTo>
                  <a:lnTo>
                    <a:pt x="6729984" y="487680"/>
                  </a:lnTo>
                  <a:lnTo>
                    <a:pt x="6729984" y="1584960"/>
                  </a:lnTo>
                  <a:lnTo>
                    <a:pt x="6425184" y="1755648"/>
                  </a:lnTo>
                  <a:lnTo>
                    <a:pt x="6242304" y="2072640"/>
                  </a:lnTo>
                  <a:lnTo>
                    <a:pt x="1548384" y="2072640"/>
                  </a:lnTo>
                  <a:lnTo>
                    <a:pt x="1365504" y="1755648"/>
                  </a:lnTo>
                  <a:lnTo>
                    <a:pt x="1207008" y="2072640"/>
                  </a:lnTo>
                  <a:lnTo>
                    <a:pt x="158496" y="2060448"/>
                  </a:lnTo>
                  <a:lnTo>
                    <a:pt x="12192" y="1767840"/>
                  </a:lnTo>
                  <a:lnTo>
                    <a:pt x="0" y="316992"/>
                  </a:lnTo>
                  <a:lnTo>
                    <a:pt x="170688" y="0"/>
                  </a:lnTo>
                  <a:lnTo>
                    <a:pt x="1194816" y="12192"/>
                  </a:lnTo>
                  <a:lnTo>
                    <a:pt x="1365504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9E03A317-1684-40A0-BE69-78AFEEE6E777}"/>
                </a:ext>
              </a:extLst>
            </p:cNvPr>
            <p:cNvSpPr/>
            <p:nvPr/>
          </p:nvSpPr>
          <p:spPr>
            <a:xfrm rot="16200000">
              <a:off x="2919889" y="-1938528"/>
              <a:ext cx="1512000" cy="6595870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306A3E66-B09B-4F57-B51D-C481268DF8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7515" y="60340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E83BC413-5BB0-4DD9-AC97-7976A76E90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4539" y="60340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D354932F-04AA-478F-8B2B-EA922A4E90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6310" y="60340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C88C964B-337B-450F-8D99-CE4DD08DB9E7}"/>
                </a:ext>
              </a:extLst>
            </p:cNvPr>
            <p:cNvSpPr/>
            <p:nvPr/>
          </p:nvSpPr>
          <p:spPr>
            <a:xfrm rot="16200000">
              <a:off x="2951513" y="440373"/>
              <a:ext cx="1512000" cy="6654543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C181386D-B1BB-4138-ACB8-E403CC8AC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4427" y="3023837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11222DE9-4707-46D0-90B5-78F7543965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0219" y="3011644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3136D3BC-5765-481A-BC46-7188D412DB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9382" y="301164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78062A27-2265-4D91-8C8F-29E3C90F5064}"/>
                </a:ext>
              </a:extLst>
            </p:cNvPr>
            <p:cNvSpPr/>
            <p:nvPr/>
          </p:nvSpPr>
          <p:spPr>
            <a:xfrm rot="16200000">
              <a:off x="2828373" y="2944351"/>
              <a:ext cx="1512000" cy="6437534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9A399923-7052-4826-9B6F-FDB06EE4C6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9064" y="540711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2173E122-5994-44DD-82C9-2831336E41ED}"/>
              </a:ext>
            </a:extLst>
          </p:cNvPr>
          <p:cNvSpPr/>
          <p:nvPr/>
        </p:nvSpPr>
        <p:spPr>
          <a:xfrm>
            <a:off x="1544476" y="2193283"/>
            <a:ext cx="140208" cy="139987"/>
          </a:xfrm>
          <a:prstGeom prst="ellipse">
            <a:avLst/>
          </a:prstGeom>
          <a:solidFill>
            <a:srgbClr val="2DA9A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41AD6B89-5ED9-428A-96A4-0DB08E42CC76}"/>
              </a:ext>
            </a:extLst>
          </p:cNvPr>
          <p:cNvSpPr/>
          <p:nvPr/>
        </p:nvSpPr>
        <p:spPr>
          <a:xfrm>
            <a:off x="911396" y="5182317"/>
            <a:ext cx="182270" cy="158496"/>
          </a:xfrm>
          <a:prstGeom prst="triangle">
            <a:avLst/>
          </a:prstGeom>
          <a:solidFill>
            <a:srgbClr val="EAC318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Estrella: 5 puntas 8">
            <a:extLst>
              <a:ext uri="{FF2B5EF4-FFF2-40B4-BE49-F238E27FC236}">
                <a16:creationId xmlns:a16="http://schemas.microsoft.com/office/drawing/2014/main" id="{96ACDEFD-1F91-496B-B5B6-694EC38654DD}"/>
              </a:ext>
            </a:extLst>
          </p:cNvPr>
          <p:cNvSpPr/>
          <p:nvPr/>
        </p:nvSpPr>
        <p:spPr>
          <a:xfrm>
            <a:off x="3007358" y="2761888"/>
            <a:ext cx="189293" cy="189293"/>
          </a:xfrm>
          <a:prstGeom prst="star5">
            <a:avLst/>
          </a:prstGeom>
          <a:solidFill>
            <a:srgbClr val="F9A34C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5382947-7437-47C4-BB1D-BAD80C114071}"/>
              </a:ext>
            </a:extLst>
          </p:cNvPr>
          <p:cNvSpPr/>
          <p:nvPr/>
        </p:nvSpPr>
        <p:spPr>
          <a:xfrm>
            <a:off x="1544476" y="394963"/>
            <a:ext cx="140208" cy="139987"/>
          </a:xfrm>
          <a:prstGeom prst="ellipse">
            <a:avLst/>
          </a:prstGeom>
          <a:solidFill>
            <a:srgbClr val="2DA9A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Triángulo isósceles 10">
            <a:extLst>
              <a:ext uri="{FF2B5EF4-FFF2-40B4-BE49-F238E27FC236}">
                <a16:creationId xmlns:a16="http://schemas.microsoft.com/office/drawing/2014/main" id="{86E37BED-B467-4275-A99B-A008108E40C3}"/>
              </a:ext>
            </a:extLst>
          </p:cNvPr>
          <p:cNvSpPr/>
          <p:nvPr/>
        </p:nvSpPr>
        <p:spPr>
          <a:xfrm rot="17869351">
            <a:off x="889909" y="6942859"/>
            <a:ext cx="182270" cy="158496"/>
          </a:xfrm>
          <a:prstGeom prst="triangle">
            <a:avLst/>
          </a:prstGeom>
          <a:solidFill>
            <a:srgbClr val="EAC318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FA587F6C-7D0B-44E0-8B0C-0CDF388436A6}"/>
              </a:ext>
            </a:extLst>
          </p:cNvPr>
          <p:cNvSpPr/>
          <p:nvPr/>
        </p:nvSpPr>
        <p:spPr>
          <a:xfrm rot="19572939">
            <a:off x="3007357" y="4558897"/>
            <a:ext cx="189293" cy="189293"/>
          </a:xfrm>
          <a:prstGeom prst="star5">
            <a:avLst/>
          </a:prstGeom>
          <a:solidFill>
            <a:srgbClr val="F9A34C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42697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16EB5D2-2FB5-4973-BB12-09E2B9E95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2407320-AC3C-47C3-A2FA-DCAD77791A64}"/>
              </a:ext>
            </a:extLst>
          </p:cNvPr>
          <p:cNvSpPr txBox="1"/>
          <p:nvPr/>
        </p:nvSpPr>
        <p:spPr>
          <a:xfrm>
            <a:off x="9742333" y="6505250"/>
            <a:ext cx="437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4024BB8-9264-4AD9-BF1A-18984B875011}"/>
              </a:ext>
            </a:extLst>
          </p:cNvPr>
          <p:cNvGrpSpPr/>
          <p:nvPr/>
        </p:nvGrpSpPr>
        <p:grpSpPr>
          <a:xfrm>
            <a:off x="548640" y="173113"/>
            <a:ext cx="7382256" cy="5591499"/>
            <a:chOff x="548640" y="173113"/>
            <a:chExt cx="7382256" cy="5591499"/>
          </a:xfrm>
        </p:grpSpPr>
        <p:sp>
          <p:nvSpPr>
            <p:cNvPr id="2" name="Forma libre: forma 1">
              <a:extLst>
                <a:ext uri="{FF2B5EF4-FFF2-40B4-BE49-F238E27FC236}">
                  <a16:creationId xmlns:a16="http://schemas.microsoft.com/office/drawing/2014/main" id="{5B558306-9A71-431D-B487-9548AAF2DE03}"/>
                </a:ext>
              </a:extLst>
            </p:cNvPr>
            <p:cNvSpPr/>
            <p:nvPr/>
          </p:nvSpPr>
          <p:spPr>
            <a:xfrm>
              <a:off x="548640" y="487680"/>
              <a:ext cx="3328416" cy="5035296"/>
            </a:xfrm>
            <a:custGeom>
              <a:avLst/>
              <a:gdLst>
                <a:gd name="connsiteX0" fmla="*/ 1280160 w 3328416"/>
                <a:gd name="connsiteY0" fmla="*/ 1085088 h 5035296"/>
                <a:gd name="connsiteX1" fmla="*/ 1926336 w 3328416"/>
                <a:gd name="connsiteY1" fmla="*/ 1085088 h 5035296"/>
                <a:gd name="connsiteX2" fmla="*/ 1926336 w 3328416"/>
                <a:gd name="connsiteY2" fmla="*/ 1609344 h 5035296"/>
                <a:gd name="connsiteX3" fmla="*/ 0 w 3328416"/>
                <a:gd name="connsiteY3" fmla="*/ 2816352 h 5035296"/>
                <a:gd name="connsiteX4" fmla="*/ 0 w 3328416"/>
                <a:gd name="connsiteY4" fmla="*/ 4279392 h 5035296"/>
                <a:gd name="connsiteX5" fmla="*/ 926592 w 3328416"/>
                <a:gd name="connsiteY5" fmla="*/ 5035296 h 5035296"/>
                <a:gd name="connsiteX6" fmla="*/ 2414016 w 3328416"/>
                <a:gd name="connsiteY6" fmla="*/ 5035296 h 5035296"/>
                <a:gd name="connsiteX7" fmla="*/ 3328416 w 3328416"/>
                <a:gd name="connsiteY7" fmla="*/ 4267200 h 5035296"/>
                <a:gd name="connsiteX8" fmla="*/ 3328416 w 3328416"/>
                <a:gd name="connsiteY8" fmla="*/ 3364992 h 5035296"/>
                <a:gd name="connsiteX9" fmla="*/ 1962912 w 3328416"/>
                <a:gd name="connsiteY9" fmla="*/ 3364992 h 5035296"/>
                <a:gd name="connsiteX10" fmla="*/ 1975104 w 3328416"/>
                <a:gd name="connsiteY10" fmla="*/ 3962400 h 5035296"/>
                <a:gd name="connsiteX11" fmla="*/ 1365504 w 3328416"/>
                <a:gd name="connsiteY11" fmla="*/ 3962400 h 5035296"/>
                <a:gd name="connsiteX12" fmla="*/ 1377696 w 3328416"/>
                <a:gd name="connsiteY12" fmla="*/ 3279648 h 5035296"/>
                <a:gd name="connsiteX13" fmla="*/ 3291840 w 3328416"/>
                <a:gd name="connsiteY13" fmla="*/ 2060448 h 5035296"/>
                <a:gd name="connsiteX14" fmla="*/ 3291840 w 3328416"/>
                <a:gd name="connsiteY14" fmla="*/ 755904 h 5035296"/>
                <a:gd name="connsiteX15" fmla="*/ 2377440 w 3328416"/>
                <a:gd name="connsiteY15" fmla="*/ 0 h 5035296"/>
                <a:gd name="connsiteX16" fmla="*/ 926592 w 3328416"/>
                <a:gd name="connsiteY16" fmla="*/ 0 h 5035296"/>
                <a:gd name="connsiteX17" fmla="*/ 36576 w 3328416"/>
                <a:gd name="connsiteY17" fmla="*/ 743712 h 5035296"/>
                <a:gd name="connsiteX18" fmla="*/ 36576 w 3328416"/>
                <a:gd name="connsiteY18" fmla="*/ 1597152 h 5035296"/>
                <a:gd name="connsiteX19" fmla="*/ 1280160 w 3328416"/>
                <a:gd name="connsiteY19" fmla="*/ 1597152 h 5035296"/>
                <a:gd name="connsiteX20" fmla="*/ 1280160 w 3328416"/>
                <a:gd name="connsiteY20" fmla="*/ 1085088 h 5035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28416" h="5035296">
                  <a:moveTo>
                    <a:pt x="1280160" y="1085088"/>
                  </a:moveTo>
                  <a:lnTo>
                    <a:pt x="1926336" y="1085088"/>
                  </a:lnTo>
                  <a:lnTo>
                    <a:pt x="1926336" y="1609344"/>
                  </a:lnTo>
                  <a:lnTo>
                    <a:pt x="0" y="2816352"/>
                  </a:lnTo>
                  <a:lnTo>
                    <a:pt x="0" y="4279392"/>
                  </a:lnTo>
                  <a:lnTo>
                    <a:pt x="926592" y="5035296"/>
                  </a:lnTo>
                  <a:lnTo>
                    <a:pt x="2414016" y="5035296"/>
                  </a:lnTo>
                  <a:lnTo>
                    <a:pt x="3328416" y="4267200"/>
                  </a:lnTo>
                  <a:lnTo>
                    <a:pt x="3328416" y="3364992"/>
                  </a:lnTo>
                  <a:lnTo>
                    <a:pt x="1962912" y="3364992"/>
                  </a:lnTo>
                  <a:lnTo>
                    <a:pt x="1975104" y="3962400"/>
                  </a:lnTo>
                  <a:lnTo>
                    <a:pt x="1365504" y="3962400"/>
                  </a:lnTo>
                  <a:lnTo>
                    <a:pt x="1377696" y="3279648"/>
                  </a:lnTo>
                  <a:lnTo>
                    <a:pt x="3291840" y="2060448"/>
                  </a:lnTo>
                  <a:lnTo>
                    <a:pt x="3291840" y="755904"/>
                  </a:lnTo>
                  <a:lnTo>
                    <a:pt x="2377440" y="0"/>
                  </a:lnTo>
                  <a:lnTo>
                    <a:pt x="926592" y="0"/>
                  </a:lnTo>
                  <a:lnTo>
                    <a:pt x="36576" y="743712"/>
                  </a:lnTo>
                  <a:lnTo>
                    <a:pt x="36576" y="1597152"/>
                  </a:lnTo>
                  <a:lnTo>
                    <a:pt x="1280160" y="1597152"/>
                  </a:lnTo>
                  <a:lnTo>
                    <a:pt x="1280160" y="1085088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D6B36326-DDF1-4C89-A5CA-AC0F6A9E61FC}"/>
                </a:ext>
              </a:extLst>
            </p:cNvPr>
            <p:cNvSpPr/>
            <p:nvPr/>
          </p:nvSpPr>
          <p:spPr>
            <a:xfrm flipH="1">
              <a:off x="4602480" y="487680"/>
              <a:ext cx="3328416" cy="5035296"/>
            </a:xfrm>
            <a:custGeom>
              <a:avLst/>
              <a:gdLst>
                <a:gd name="connsiteX0" fmla="*/ 1280160 w 3328416"/>
                <a:gd name="connsiteY0" fmla="*/ 1085088 h 5035296"/>
                <a:gd name="connsiteX1" fmla="*/ 1926336 w 3328416"/>
                <a:gd name="connsiteY1" fmla="*/ 1085088 h 5035296"/>
                <a:gd name="connsiteX2" fmla="*/ 1926336 w 3328416"/>
                <a:gd name="connsiteY2" fmla="*/ 1609344 h 5035296"/>
                <a:gd name="connsiteX3" fmla="*/ 0 w 3328416"/>
                <a:gd name="connsiteY3" fmla="*/ 2816352 h 5035296"/>
                <a:gd name="connsiteX4" fmla="*/ 0 w 3328416"/>
                <a:gd name="connsiteY4" fmla="*/ 4279392 h 5035296"/>
                <a:gd name="connsiteX5" fmla="*/ 926592 w 3328416"/>
                <a:gd name="connsiteY5" fmla="*/ 5035296 h 5035296"/>
                <a:gd name="connsiteX6" fmla="*/ 2414016 w 3328416"/>
                <a:gd name="connsiteY6" fmla="*/ 5035296 h 5035296"/>
                <a:gd name="connsiteX7" fmla="*/ 3328416 w 3328416"/>
                <a:gd name="connsiteY7" fmla="*/ 4267200 h 5035296"/>
                <a:gd name="connsiteX8" fmla="*/ 3328416 w 3328416"/>
                <a:gd name="connsiteY8" fmla="*/ 3364992 h 5035296"/>
                <a:gd name="connsiteX9" fmla="*/ 1962912 w 3328416"/>
                <a:gd name="connsiteY9" fmla="*/ 3364992 h 5035296"/>
                <a:gd name="connsiteX10" fmla="*/ 1975104 w 3328416"/>
                <a:gd name="connsiteY10" fmla="*/ 3962400 h 5035296"/>
                <a:gd name="connsiteX11" fmla="*/ 1365504 w 3328416"/>
                <a:gd name="connsiteY11" fmla="*/ 3962400 h 5035296"/>
                <a:gd name="connsiteX12" fmla="*/ 1377696 w 3328416"/>
                <a:gd name="connsiteY12" fmla="*/ 3279648 h 5035296"/>
                <a:gd name="connsiteX13" fmla="*/ 3291840 w 3328416"/>
                <a:gd name="connsiteY13" fmla="*/ 2060448 h 5035296"/>
                <a:gd name="connsiteX14" fmla="*/ 3291840 w 3328416"/>
                <a:gd name="connsiteY14" fmla="*/ 755904 h 5035296"/>
                <a:gd name="connsiteX15" fmla="*/ 2377440 w 3328416"/>
                <a:gd name="connsiteY15" fmla="*/ 0 h 5035296"/>
                <a:gd name="connsiteX16" fmla="*/ 926592 w 3328416"/>
                <a:gd name="connsiteY16" fmla="*/ 0 h 5035296"/>
                <a:gd name="connsiteX17" fmla="*/ 36576 w 3328416"/>
                <a:gd name="connsiteY17" fmla="*/ 743712 h 5035296"/>
                <a:gd name="connsiteX18" fmla="*/ 36576 w 3328416"/>
                <a:gd name="connsiteY18" fmla="*/ 1597152 h 5035296"/>
                <a:gd name="connsiteX19" fmla="*/ 1280160 w 3328416"/>
                <a:gd name="connsiteY19" fmla="*/ 1597152 h 5035296"/>
                <a:gd name="connsiteX20" fmla="*/ 1280160 w 3328416"/>
                <a:gd name="connsiteY20" fmla="*/ 1085088 h 5035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28416" h="5035296">
                  <a:moveTo>
                    <a:pt x="1280160" y="1085088"/>
                  </a:moveTo>
                  <a:lnTo>
                    <a:pt x="1926336" y="1085088"/>
                  </a:lnTo>
                  <a:lnTo>
                    <a:pt x="1926336" y="1609344"/>
                  </a:lnTo>
                  <a:lnTo>
                    <a:pt x="0" y="2816352"/>
                  </a:lnTo>
                  <a:lnTo>
                    <a:pt x="0" y="4279392"/>
                  </a:lnTo>
                  <a:lnTo>
                    <a:pt x="926592" y="5035296"/>
                  </a:lnTo>
                  <a:lnTo>
                    <a:pt x="2414016" y="5035296"/>
                  </a:lnTo>
                  <a:lnTo>
                    <a:pt x="3328416" y="4267200"/>
                  </a:lnTo>
                  <a:lnTo>
                    <a:pt x="3328416" y="3364992"/>
                  </a:lnTo>
                  <a:lnTo>
                    <a:pt x="1962912" y="3364992"/>
                  </a:lnTo>
                  <a:lnTo>
                    <a:pt x="1975104" y="3962400"/>
                  </a:lnTo>
                  <a:lnTo>
                    <a:pt x="1365504" y="3962400"/>
                  </a:lnTo>
                  <a:lnTo>
                    <a:pt x="1377696" y="3279648"/>
                  </a:lnTo>
                  <a:lnTo>
                    <a:pt x="3291840" y="2060448"/>
                  </a:lnTo>
                  <a:lnTo>
                    <a:pt x="3291840" y="755904"/>
                  </a:lnTo>
                  <a:lnTo>
                    <a:pt x="2377440" y="0"/>
                  </a:lnTo>
                  <a:lnTo>
                    <a:pt x="926592" y="0"/>
                  </a:lnTo>
                  <a:lnTo>
                    <a:pt x="36576" y="743712"/>
                  </a:lnTo>
                  <a:lnTo>
                    <a:pt x="36576" y="1597152"/>
                  </a:lnTo>
                  <a:lnTo>
                    <a:pt x="1280160" y="1597152"/>
                  </a:lnTo>
                  <a:lnTo>
                    <a:pt x="1280160" y="1085088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9C57E127-E533-447D-A28F-C774740A1675}"/>
                </a:ext>
              </a:extLst>
            </p:cNvPr>
            <p:cNvSpPr/>
            <p:nvPr/>
          </p:nvSpPr>
          <p:spPr>
            <a:xfrm>
              <a:off x="6184392" y="173113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8" name="Triángulo isósceles 7">
              <a:extLst>
                <a:ext uri="{FF2B5EF4-FFF2-40B4-BE49-F238E27FC236}">
                  <a16:creationId xmlns:a16="http://schemas.microsoft.com/office/drawing/2014/main" id="{A6E78A60-99A5-4A01-A453-E8903BAAC2D9}"/>
                </a:ext>
              </a:extLst>
            </p:cNvPr>
            <p:cNvSpPr/>
            <p:nvPr/>
          </p:nvSpPr>
          <p:spPr>
            <a:xfrm>
              <a:off x="4243270" y="4194048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0301EED0-C237-4EB8-BAC4-B3EDC38E60C5}"/>
                </a:ext>
              </a:extLst>
            </p:cNvPr>
            <p:cNvSpPr/>
            <p:nvPr/>
          </p:nvSpPr>
          <p:spPr>
            <a:xfrm>
              <a:off x="6266688" y="5630500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26890527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DE64C30-B4D7-4605-AE0B-D32B8E5B9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D962196-98BB-4B4E-BB65-5C53CF230EE9}"/>
              </a:ext>
            </a:extLst>
          </p:cNvPr>
          <p:cNvSpPr txBox="1"/>
          <p:nvPr/>
        </p:nvSpPr>
        <p:spPr>
          <a:xfrm>
            <a:off x="9742333" y="6505250"/>
            <a:ext cx="437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S</a:t>
            </a: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29BCC417-5847-4994-B9FE-B262291AB69C}"/>
              </a:ext>
            </a:extLst>
          </p:cNvPr>
          <p:cNvGrpSpPr/>
          <p:nvPr/>
        </p:nvGrpSpPr>
        <p:grpSpPr>
          <a:xfrm>
            <a:off x="292452" y="365760"/>
            <a:ext cx="9217308" cy="6876288"/>
            <a:chOff x="292452" y="365760"/>
            <a:chExt cx="9217308" cy="6876288"/>
          </a:xfrm>
        </p:grpSpPr>
        <p:sp>
          <p:nvSpPr>
            <p:cNvPr id="2" name="Forma libre: forma 1">
              <a:extLst>
                <a:ext uri="{FF2B5EF4-FFF2-40B4-BE49-F238E27FC236}">
                  <a16:creationId xmlns:a16="http://schemas.microsoft.com/office/drawing/2014/main" id="{2B11CBF8-E76F-4ABF-B6F8-E2A8E58E3332}"/>
                </a:ext>
              </a:extLst>
            </p:cNvPr>
            <p:cNvSpPr/>
            <p:nvPr/>
          </p:nvSpPr>
          <p:spPr>
            <a:xfrm>
              <a:off x="292608" y="365760"/>
              <a:ext cx="9217152" cy="2084832"/>
            </a:xfrm>
            <a:custGeom>
              <a:avLst/>
              <a:gdLst>
                <a:gd name="connsiteX0" fmla="*/ 1316736 w 9217152"/>
                <a:gd name="connsiteY0" fmla="*/ 316992 h 2084832"/>
                <a:gd name="connsiteX1" fmla="*/ 1499616 w 9217152"/>
                <a:gd name="connsiteY1" fmla="*/ 12192 h 2084832"/>
                <a:gd name="connsiteX2" fmla="*/ 2340864 w 9217152"/>
                <a:gd name="connsiteY2" fmla="*/ 0 h 2084832"/>
                <a:gd name="connsiteX3" fmla="*/ 2511552 w 9217152"/>
                <a:gd name="connsiteY3" fmla="*/ 329184 h 2084832"/>
                <a:gd name="connsiteX4" fmla="*/ 2694432 w 9217152"/>
                <a:gd name="connsiteY4" fmla="*/ 0 h 2084832"/>
                <a:gd name="connsiteX5" fmla="*/ 3767328 w 9217152"/>
                <a:gd name="connsiteY5" fmla="*/ 12192 h 2084832"/>
                <a:gd name="connsiteX6" fmla="*/ 3938016 w 9217152"/>
                <a:gd name="connsiteY6" fmla="*/ 329184 h 2084832"/>
                <a:gd name="connsiteX7" fmla="*/ 4120896 w 9217152"/>
                <a:gd name="connsiteY7" fmla="*/ 12192 h 2084832"/>
                <a:gd name="connsiteX8" fmla="*/ 4974336 w 9217152"/>
                <a:gd name="connsiteY8" fmla="*/ 12192 h 2084832"/>
                <a:gd name="connsiteX9" fmla="*/ 5132832 w 9217152"/>
                <a:gd name="connsiteY9" fmla="*/ 329184 h 2084832"/>
                <a:gd name="connsiteX10" fmla="*/ 5303520 w 9217152"/>
                <a:gd name="connsiteY10" fmla="*/ 0 h 2084832"/>
                <a:gd name="connsiteX11" fmla="*/ 5803392 w 9217152"/>
                <a:gd name="connsiteY11" fmla="*/ 12192 h 2084832"/>
                <a:gd name="connsiteX12" fmla="*/ 5974080 w 9217152"/>
                <a:gd name="connsiteY12" fmla="*/ 329184 h 2084832"/>
                <a:gd name="connsiteX13" fmla="*/ 6156960 w 9217152"/>
                <a:gd name="connsiteY13" fmla="*/ 0 h 2084832"/>
                <a:gd name="connsiteX14" fmla="*/ 7034784 w 9217152"/>
                <a:gd name="connsiteY14" fmla="*/ 12192 h 2084832"/>
                <a:gd name="connsiteX15" fmla="*/ 7217664 w 9217152"/>
                <a:gd name="connsiteY15" fmla="*/ 329184 h 2084832"/>
                <a:gd name="connsiteX16" fmla="*/ 7388352 w 9217152"/>
                <a:gd name="connsiteY16" fmla="*/ 12192 h 2084832"/>
                <a:gd name="connsiteX17" fmla="*/ 7559040 w 9217152"/>
                <a:gd name="connsiteY17" fmla="*/ 0 h 2084832"/>
                <a:gd name="connsiteX18" fmla="*/ 7741920 w 9217152"/>
                <a:gd name="connsiteY18" fmla="*/ 329184 h 2084832"/>
                <a:gd name="connsiteX19" fmla="*/ 7912608 w 9217152"/>
                <a:gd name="connsiteY19" fmla="*/ 0 h 2084832"/>
                <a:gd name="connsiteX20" fmla="*/ 8217408 w 9217152"/>
                <a:gd name="connsiteY20" fmla="*/ 12192 h 2084832"/>
                <a:gd name="connsiteX21" fmla="*/ 8388096 w 9217152"/>
                <a:gd name="connsiteY21" fmla="*/ 329184 h 2084832"/>
                <a:gd name="connsiteX22" fmla="*/ 8558784 w 9217152"/>
                <a:gd name="connsiteY22" fmla="*/ 12192 h 2084832"/>
                <a:gd name="connsiteX23" fmla="*/ 8717280 w 9217152"/>
                <a:gd name="connsiteY23" fmla="*/ 0 h 2084832"/>
                <a:gd name="connsiteX24" fmla="*/ 8912352 w 9217152"/>
                <a:gd name="connsiteY24" fmla="*/ 329184 h 2084832"/>
                <a:gd name="connsiteX25" fmla="*/ 9217152 w 9217152"/>
                <a:gd name="connsiteY25" fmla="*/ 499872 h 2084832"/>
                <a:gd name="connsiteX26" fmla="*/ 9217152 w 9217152"/>
                <a:gd name="connsiteY26" fmla="*/ 1597152 h 2084832"/>
                <a:gd name="connsiteX27" fmla="*/ 8912352 w 9217152"/>
                <a:gd name="connsiteY27" fmla="*/ 1767840 h 2084832"/>
                <a:gd name="connsiteX28" fmla="*/ 8753856 w 9217152"/>
                <a:gd name="connsiteY28" fmla="*/ 2084832 h 2084832"/>
                <a:gd name="connsiteX29" fmla="*/ 8570976 w 9217152"/>
                <a:gd name="connsiteY29" fmla="*/ 2084832 h 2084832"/>
                <a:gd name="connsiteX30" fmla="*/ 8388096 w 9217152"/>
                <a:gd name="connsiteY30" fmla="*/ 1767840 h 2084832"/>
                <a:gd name="connsiteX31" fmla="*/ 8229600 w 9217152"/>
                <a:gd name="connsiteY31" fmla="*/ 2072640 h 2084832"/>
                <a:gd name="connsiteX32" fmla="*/ 7900416 w 9217152"/>
                <a:gd name="connsiteY32" fmla="*/ 2084832 h 2084832"/>
                <a:gd name="connsiteX33" fmla="*/ 7741920 w 9217152"/>
                <a:gd name="connsiteY33" fmla="*/ 1767840 h 2084832"/>
                <a:gd name="connsiteX34" fmla="*/ 7595616 w 9217152"/>
                <a:gd name="connsiteY34" fmla="*/ 2084832 h 2084832"/>
                <a:gd name="connsiteX35" fmla="*/ 7412736 w 9217152"/>
                <a:gd name="connsiteY35" fmla="*/ 2072640 h 2084832"/>
                <a:gd name="connsiteX36" fmla="*/ 7229856 w 9217152"/>
                <a:gd name="connsiteY36" fmla="*/ 1767840 h 2084832"/>
                <a:gd name="connsiteX37" fmla="*/ 7046976 w 9217152"/>
                <a:gd name="connsiteY37" fmla="*/ 2084832 h 2084832"/>
                <a:gd name="connsiteX38" fmla="*/ 6144768 w 9217152"/>
                <a:gd name="connsiteY38" fmla="*/ 2084832 h 2084832"/>
                <a:gd name="connsiteX39" fmla="*/ 5974080 w 9217152"/>
                <a:gd name="connsiteY39" fmla="*/ 1780032 h 2084832"/>
                <a:gd name="connsiteX40" fmla="*/ 5815584 w 9217152"/>
                <a:gd name="connsiteY40" fmla="*/ 2084832 h 2084832"/>
                <a:gd name="connsiteX41" fmla="*/ 5315712 w 9217152"/>
                <a:gd name="connsiteY41" fmla="*/ 2072640 h 2084832"/>
                <a:gd name="connsiteX42" fmla="*/ 5132832 w 9217152"/>
                <a:gd name="connsiteY42" fmla="*/ 1767840 h 2084832"/>
                <a:gd name="connsiteX43" fmla="*/ 4998720 w 9217152"/>
                <a:gd name="connsiteY43" fmla="*/ 2084832 h 2084832"/>
                <a:gd name="connsiteX44" fmla="*/ 4108704 w 9217152"/>
                <a:gd name="connsiteY44" fmla="*/ 2084832 h 2084832"/>
                <a:gd name="connsiteX45" fmla="*/ 3950208 w 9217152"/>
                <a:gd name="connsiteY45" fmla="*/ 1767840 h 2084832"/>
                <a:gd name="connsiteX46" fmla="*/ 3767328 w 9217152"/>
                <a:gd name="connsiteY46" fmla="*/ 2084832 h 2084832"/>
                <a:gd name="connsiteX47" fmla="*/ 2694432 w 9217152"/>
                <a:gd name="connsiteY47" fmla="*/ 2072640 h 2084832"/>
                <a:gd name="connsiteX48" fmla="*/ 2523744 w 9217152"/>
                <a:gd name="connsiteY48" fmla="*/ 1767840 h 2084832"/>
                <a:gd name="connsiteX49" fmla="*/ 2328672 w 9217152"/>
                <a:gd name="connsiteY49" fmla="*/ 2084832 h 2084832"/>
                <a:gd name="connsiteX50" fmla="*/ 1487424 w 9217152"/>
                <a:gd name="connsiteY50" fmla="*/ 2084832 h 2084832"/>
                <a:gd name="connsiteX51" fmla="*/ 1316736 w 9217152"/>
                <a:gd name="connsiteY51" fmla="*/ 1767840 h 2084832"/>
                <a:gd name="connsiteX52" fmla="*/ 1133856 w 9217152"/>
                <a:gd name="connsiteY52" fmla="*/ 2084832 h 2084832"/>
                <a:gd name="connsiteX53" fmla="*/ 219456 w 9217152"/>
                <a:gd name="connsiteY53" fmla="*/ 2072640 h 2084832"/>
                <a:gd name="connsiteX54" fmla="*/ 24384 w 9217152"/>
                <a:gd name="connsiteY54" fmla="*/ 1792224 h 2084832"/>
                <a:gd name="connsiteX55" fmla="*/ 0 w 9217152"/>
                <a:gd name="connsiteY55" fmla="*/ 316992 h 2084832"/>
                <a:gd name="connsiteX56" fmla="*/ 207264 w 9217152"/>
                <a:gd name="connsiteY56" fmla="*/ 0 h 2084832"/>
                <a:gd name="connsiteX57" fmla="*/ 1146048 w 9217152"/>
                <a:gd name="connsiteY57" fmla="*/ 12192 h 2084832"/>
                <a:gd name="connsiteX58" fmla="*/ 1316736 w 9217152"/>
                <a:gd name="connsiteY58" fmla="*/ 316992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9217152" h="2084832">
                  <a:moveTo>
                    <a:pt x="1316736" y="316992"/>
                  </a:moveTo>
                  <a:lnTo>
                    <a:pt x="1499616" y="12192"/>
                  </a:lnTo>
                  <a:lnTo>
                    <a:pt x="2340864" y="0"/>
                  </a:lnTo>
                  <a:lnTo>
                    <a:pt x="2511552" y="329184"/>
                  </a:lnTo>
                  <a:lnTo>
                    <a:pt x="2694432" y="0"/>
                  </a:lnTo>
                  <a:lnTo>
                    <a:pt x="3767328" y="12192"/>
                  </a:lnTo>
                  <a:lnTo>
                    <a:pt x="3938016" y="329184"/>
                  </a:lnTo>
                  <a:lnTo>
                    <a:pt x="4120896" y="12192"/>
                  </a:lnTo>
                  <a:lnTo>
                    <a:pt x="4974336" y="12192"/>
                  </a:lnTo>
                  <a:lnTo>
                    <a:pt x="5132832" y="329184"/>
                  </a:lnTo>
                  <a:lnTo>
                    <a:pt x="5303520" y="0"/>
                  </a:lnTo>
                  <a:lnTo>
                    <a:pt x="5803392" y="12192"/>
                  </a:lnTo>
                  <a:lnTo>
                    <a:pt x="5974080" y="329184"/>
                  </a:lnTo>
                  <a:lnTo>
                    <a:pt x="6156960" y="0"/>
                  </a:lnTo>
                  <a:lnTo>
                    <a:pt x="7034784" y="12192"/>
                  </a:lnTo>
                  <a:lnTo>
                    <a:pt x="7217664" y="329184"/>
                  </a:lnTo>
                  <a:lnTo>
                    <a:pt x="7388352" y="12192"/>
                  </a:lnTo>
                  <a:lnTo>
                    <a:pt x="7559040" y="0"/>
                  </a:lnTo>
                  <a:lnTo>
                    <a:pt x="7741920" y="329184"/>
                  </a:lnTo>
                  <a:lnTo>
                    <a:pt x="7912608" y="0"/>
                  </a:lnTo>
                  <a:lnTo>
                    <a:pt x="8217408" y="12192"/>
                  </a:lnTo>
                  <a:lnTo>
                    <a:pt x="8388096" y="329184"/>
                  </a:lnTo>
                  <a:lnTo>
                    <a:pt x="8558784" y="12192"/>
                  </a:lnTo>
                  <a:lnTo>
                    <a:pt x="8717280" y="0"/>
                  </a:lnTo>
                  <a:lnTo>
                    <a:pt x="8912352" y="329184"/>
                  </a:lnTo>
                  <a:lnTo>
                    <a:pt x="9217152" y="499872"/>
                  </a:lnTo>
                  <a:lnTo>
                    <a:pt x="9217152" y="1597152"/>
                  </a:lnTo>
                  <a:lnTo>
                    <a:pt x="8912352" y="1767840"/>
                  </a:lnTo>
                  <a:lnTo>
                    <a:pt x="8753856" y="2084832"/>
                  </a:lnTo>
                  <a:lnTo>
                    <a:pt x="8570976" y="2084832"/>
                  </a:lnTo>
                  <a:lnTo>
                    <a:pt x="8388096" y="1767840"/>
                  </a:lnTo>
                  <a:lnTo>
                    <a:pt x="8229600" y="2072640"/>
                  </a:lnTo>
                  <a:lnTo>
                    <a:pt x="7900416" y="2084832"/>
                  </a:lnTo>
                  <a:lnTo>
                    <a:pt x="7741920" y="1767840"/>
                  </a:lnTo>
                  <a:lnTo>
                    <a:pt x="7595616" y="2084832"/>
                  </a:lnTo>
                  <a:lnTo>
                    <a:pt x="7412736" y="2072640"/>
                  </a:lnTo>
                  <a:lnTo>
                    <a:pt x="7229856" y="1767840"/>
                  </a:lnTo>
                  <a:lnTo>
                    <a:pt x="7046976" y="2084832"/>
                  </a:lnTo>
                  <a:lnTo>
                    <a:pt x="6144768" y="2084832"/>
                  </a:lnTo>
                  <a:lnTo>
                    <a:pt x="5974080" y="1780032"/>
                  </a:lnTo>
                  <a:lnTo>
                    <a:pt x="5815584" y="2084832"/>
                  </a:lnTo>
                  <a:lnTo>
                    <a:pt x="5315712" y="2072640"/>
                  </a:lnTo>
                  <a:lnTo>
                    <a:pt x="5132832" y="1767840"/>
                  </a:lnTo>
                  <a:lnTo>
                    <a:pt x="4998720" y="2084832"/>
                  </a:lnTo>
                  <a:lnTo>
                    <a:pt x="4108704" y="2084832"/>
                  </a:lnTo>
                  <a:lnTo>
                    <a:pt x="3950208" y="1767840"/>
                  </a:lnTo>
                  <a:lnTo>
                    <a:pt x="3767328" y="2084832"/>
                  </a:lnTo>
                  <a:lnTo>
                    <a:pt x="2694432" y="2072640"/>
                  </a:lnTo>
                  <a:lnTo>
                    <a:pt x="2523744" y="1767840"/>
                  </a:lnTo>
                  <a:lnTo>
                    <a:pt x="2328672" y="2084832"/>
                  </a:lnTo>
                  <a:lnTo>
                    <a:pt x="1487424" y="2084832"/>
                  </a:lnTo>
                  <a:lnTo>
                    <a:pt x="1316736" y="1767840"/>
                  </a:lnTo>
                  <a:lnTo>
                    <a:pt x="1133856" y="2084832"/>
                  </a:lnTo>
                  <a:lnTo>
                    <a:pt x="219456" y="2072640"/>
                  </a:lnTo>
                  <a:lnTo>
                    <a:pt x="24384" y="1792224"/>
                  </a:lnTo>
                  <a:lnTo>
                    <a:pt x="0" y="316992"/>
                  </a:lnTo>
                  <a:lnTo>
                    <a:pt x="207264" y="0"/>
                  </a:lnTo>
                  <a:lnTo>
                    <a:pt x="1146048" y="12192"/>
                  </a:lnTo>
                  <a:lnTo>
                    <a:pt x="1316736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7452774-3276-48D6-8D9A-A15EAC1C360F}"/>
                </a:ext>
              </a:extLst>
            </p:cNvPr>
            <p:cNvSpPr/>
            <p:nvPr/>
          </p:nvSpPr>
          <p:spPr>
            <a:xfrm>
              <a:off x="390144" y="2755392"/>
              <a:ext cx="7912608" cy="2097024"/>
            </a:xfrm>
            <a:custGeom>
              <a:avLst/>
              <a:gdLst>
                <a:gd name="connsiteX0" fmla="*/ 1194816 w 7912608"/>
                <a:gd name="connsiteY0" fmla="*/ 329184 h 2097024"/>
                <a:gd name="connsiteX1" fmla="*/ 1377696 w 7912608"/>
                <a:gd name="connsiteY1" fmla="*/ 12192 h 2097024"/>
                <a:gd name="connsiteX2" fmla="*/ 1926336 w 7912608"/>
                <a:gd name="connsiteY2" fmla="*/ 12192 h 2097024"/>
                <a:gd name="connsiteX3" fmla="*/ 2109216 w 7912608"/>
                <a:gd name="connsiteY3" fmla="*/ 329184 h 2097024"/>
                <a:gd name="connsiteX4" fmla="*/ 2279904 w 7912608"/>
                <a:gd name="connsiteY4" fmla="*/ 0 h 2097024"/>
                <a:gd name="connsiteX5" fmla="*/ 3304032 w 7912608"/>
                <a:gd name="connsiteY5" fmla="*/ 0 h 2097024"/>
                <a:gd name="connsiteX6" fmla="*/ 3474720 w 7912608"/>
                <a:gd name="connsiteY6" fmla="*/ 329184 h 2097024"/>
                <a:gd name="connsiteX7" fmla="*/ 3669792 w 7912608"/>
                <a:gd name="connsiteY7" fmla="*/ 12192 h 2097024"/>
                <a:gd name="connsiteX8" fmla="*/ 3864864 w 7912608"/>
                <a:gd name="connsiteY8" fmla="*/ 12192 h 2097024"/>
                <a:gd name="connsiteX9" fmla="*/ 4059936 w 7912608"/>
                <a:gd name="connsiteY9" fmla="*/ 329184 h 2097024"/>
                <a:gd name="connsiteX10" fmla="*/ 4267200 w 7912608"/>
                <a:gd name="connsiteY10" fmla="*/ 12192 h 2097024"/>
                <a:gd name="connsiteX11" fmla="*/ 4450080 w 7912608"/>
                <a:gd name="connsiteY11" fmla="*/ 12192 h 2097024"/>
                <a:gd name="connsiteX12" fmla="*/ 4657344 w 7912608"/>
                <a:gd name="connsiteY12" fmla="*/ 329184 h 2097024"/>
                <a:gd name="connsiteX13" fmla="*/ 4828032 w 7912608"/>
                <a:gd name="connsiteY13" fmla="*/ 12192 h 2097024"/>
                <a:gd name="connsiteX14" fmla="*/ 5157216 w 7912608"/>
                <a:gd name="connsiteY14" fmla="*/ 12192 h 2097024"/>
                <a:gd name="connsiteX15" fmla="*/ 5315712 w 7912608"/>
                <a:gd name="connsiteY15" fmla="*/ 316992 h 2097024"/>
                <a:gd name="connsiteX16" fmla="*/ 5510784 w 7912608"/>
                <a:gd name="connsiteY16" fmla="*/ 24384 h 2097024"/>
                <a:gd name="connsiteX17" fmla="*/ 7424928 w 7912608"/>
                <a:gd name="connsiteY17" fmla="*/ 12192 h 2097024"/>
                <a:gd name="connsiteX18" fmla="*/ 7607808 w 7912608"/>
                <a:gd name="connsiteY18" fmla="*/ 329184 h 2097024"/>
                <a:gd name="connsiteX19" fmla="*/ 7912608 w 7912608"/>
                <a:gd name="connsiteY19" fmla="*/ 499872 h 2097024"/>
                <a:gd name="connsiteX20" fmla="*/ 7912608 w 7912608"/>
                <a:gd name="connsiteY20" fmla="*/ 1572768 h 2097024"/>
                <a:gd name="connsiteX21" fmla="*/ 7607808 w 7912608"/>
                <a:gd name="connsiteY21" fmla="*/ 1767840 h 2097024"/>
                <a:gd name="connsiteX22" fmla="*/ 7412736 w 7912608"/>
                <a:gd name="connsiteY22" fmla="*/ 2084832 h 2097024"/>
                <a:gd name="connsiteX23" fmla="*/ 5498592 w 7912608"/>
                <a:gd name="connsiteY23" fmla="*/ 2097024 h 2097024"/>
                <a:gd name="connsiteX24" fmla="*/ 5327904 w 7912608"/>
                <a:gd name="connsiteY24" fmla="*/ 1767840 h 2097024"/>
                <a:gd name="connsiteX25" fmla="*/ 5157216 w 7912608"/>
                <a:gd name="connsiteY25" fmla="*/ 2084832 h 2097024"/>
                <a:gd name="connsiteX26" fmla="*/ 4803648 w 7912608"/>
                <a:gd name="connsiteY26" fmla="*/ 2084832 h 2097024"/>
                <a:gd name="connsiteX27" fmla="*/ 4669536 w 7912608"/>
                <a:gd name="connsiteY27" fmla="*/ 1767840 h 2097024"/>
                <a:gd name="connsiteX28" fmla="*/ 4462272 w 7912608"/>
                <a:gd name="connsiteY28" fmla="*/ 2097024 h 2097024"/>
                <a:gd name="connsiteX29" fmla="*/ 4255008 w 7912608"/>
                <a:gd name="connsiteY29" fmla="*/ 2097024 h 2097024"/>
                <a:gd name="connsiteX30" fmla="*/ 4072128 w 7912608"/>
                <a:gd name="connsiteY30" fmla="*/ 1780032 h 2097024"/>
                <a:gd name="connsiteX31" fmla="*/ 3840480 w 7912608"/>
                <a:gd name="connsiteY31" fmla="*/ 2084832 h 2097024"/>
                <a:gd name="connsiteX32" fmla="*/ 3645408 w 7912608"/>
                <a:gd name="connsiteY32" fmla="*/ 2084832 h 2097024"/>
                <a:gd name="connsiteX33" fmla="*/ 3474720 w 7912608"/>
                <a:gd name="connsiteY33" fmla="*/ 1767840 h 2097024"/>
                <a:gd name="connsiteX34" fmla="*/ 3279648 w 7912608"/>
                <a:gd name="connsiteY34" fmla="*/ 2097024 h 2097024"/>
                <a:gd name="connsiteX35" fmla="*/ 2267712 w 7912608"/>
                <a:gd name="connsiteY35" fmla="*/ 2097024 h 2097024"/>
                <a:gd name="connsiteX36" fmla="*/ 2097024 w 7912608"/>
                <a:gd name="connsiteY36" fmla="*/ 1767840 h 2097024"/>
                <a:gd name="connsiteX37" fmla="*/ 1914144 w 7912608"/>
                <a:gd name="connsiteY37" fmla="*/ 2084832 h 2097024"/>
                <a:gd name="connsiteX38" fmla="*/ 1353312 w 7912608"/>
                <a:gd name="connsiteY38" fmla="*/ 2084832 h 2097024"/>
                <a:gd name="connsiteX39" fmla="*/ 1194816 w 7912608"/>
                <a:gd name="connsiteY39" fmla="*/ 1767840 h 2097024"/>
                <a:gd name="connsiteX40" fmla="*/ 1060704 w 7912608"/>
                <a:gd name="connsiteY40" fmla="*/ 2084832 h 2097024"/>
                <a:gd name="connsiteX41" fmla="*/ 195072 w 7912608"/>
                <a:gd name="connsiteY41" fmla="*/ 2097024 h 2097024"/>
                <a:gd name="connsiteX42" fmla="*/ 12192 w 7912608"/>
                <a:gd name="connsiteY42" fmla="*/ 1767840 h 2097024"/>
                <a:gd name="connsiteX43" fmla="*/ 0 w 7912608"/>
                <a:gd name="connsiteY43" fmla="*/ 329184 h 2097024"/>
                <a:gd name="connsiteX44" fmla="*/ 170688 w 7912608"/>
                <a:gd name="connsiteY44" fmla="*/ 12192 h 2097024"/>
                <a:gd name="connsiteX45" fmla="*/ 1024128 w 7912608"/>
                <a:gd name="connsiteY45" fmla="*/ 12192 h 2097024"/>
                <a:gd name="connsiteX46" fmla="*/ 1194816 w 7912608"/>
                <a:gd name="connsiteY46" fmla="*/ 329184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912608" h="2097024">
                  <a:moveTo>
                    <a:pt x="1194816" y="329184"/>
                  </a:moveTo>
                  <a:lnTo>
                    <a:pt x="1377696" y="12192"/>
                  </a:lnTo>
                  <a:lnTo>
                    <a:pt x="1926336" y="12192"/>
                  </a:lnTo>
                  <a:lnTo>
                    <a:pt x="2109216" y="329184"/>
                  </a:lnTo>
                  <a:lnTo>
                    <a:pt x="2279904" y="0"/>
                  </a:lnTo>
                  <a:lnTo>
                    <a:pt x="3304032" y="0"/>
                  </a:lnTo>
                  <a:lnTo>
                    <a:pt x="3474720" y="329184"/>
                  </a:lnTo>
                  <a:lnTo>
                    <a:pt x="3669792" y="12192"/>
                  </a:lnTo>
                  <a:lnTo>
                    <a:pt x="3864864" y="12192"/>
                  </a:lnTo>
                  <a:lnTo>
                    <a:pt x="4059936" y="329184"/>
                  </a:lnTo>
                  <a:lnTo>
                    <a:pt x="4267200" y="12192"/>
                  </a:lnTo>
                  <a:lnTo>
                    <a:pt x="4450080" y="12192"/>
                  </a:lnTo>
                  <a:lnTo>
                    <a:pt x="4657344" y="329184"/>
                  </a:lnTo>
                  <a:lnTo>
                    <a:pt x="4828032" y="12192"/>
                  </a:lnTo>
                  <a:lnTo>
                    <a:pt x="5157216" y="12192"/>
                  </a:lnTo>
                  <a:lnTo>
                    <a:pt x="5315712" y="316992"/>
                  </a:lnTo>
                  <a:lnTo>
                    <a:pt x="5510784" y="24384"/>
                  </a:lnTo>
                  <a:lnTo>
                    <a:pt x="7424928" y="12192"/>
                  </a:lnTo>
                  <a:lnTo>
                    <a:pt x="7607808" y="329184"/>
                  </a:lnTo>
                  <a:lnTo>
                    <a:pt x="7912608" y="499872"/>
                  </a:lnTo>
                  <a:lnTo>
                    <a:pt x="7912608" y="1572768"/>
                  </a:lnTo>
                  <a:lnTo>
                    <a:pt x="7607808" y="1767840"/>
                  </a:lnTo>
                  <a:lnTo>
                    <a:pt x="7412736" y="2084832"/>
                  </a:lnTo>
                  <a:lnTo>
                    <a:pt x="5498592" y="2097024"/>
                  </a:lnTo>
                  <a:lnTo>
                    <a:pt x="5327904" y="1767840"/>
                  </a:lnTo>
                  <a:lnTo>
                    <a:pt x="5157216" y="2084832"/>
                  </a:lnTo>
                  <a:lnTo>
                    <a:pt x="4803648" y="2084832"/>
                  </a:lnTo>
                  <a:lnTo>
                    <a:pt x="4669536" y="1767840"/>
                  </a:lnTo>
                  <a:lnTo>
                    <a:pt x="4462272" y="2097024"/>
                  </a:lnTo>
                  <a:lnTo>
                    <a:pt x="4255008" y="2097024"/>
                  </a:lnTo>
                  <a:lnTo>
                    <a:pt x="4072128" y="1780032"/>
                  </a:lnTo>
                  <a:lnTo>
                    <a:pt x="3840480" y="2084832"/>
                  </a:lnTo>
                  <a:lnTo>
                    <a:pt x="3645408" y="2084832"/>
                  </a:lnTo>
                  <a:lnTo>
                    <a:pt x="3474720" y="1767840"/>
                  </a:lnTo>
                  <a:lnTo>
                    <a:pt x="3279648" y="2097024"/>
                  </a:lnTo>
                  <a:lnTo>
                    <a:pt x="2267712" y="2097024"/>
                  </a:lnTo>
                  <a:lnTo>
                    <a:pt x="2097024" y="1767840"/>
                  </a:lnTo>
                  <a:lnTo>
                    <a:pt x="1914144" y="2084832"/>
                  </a:lnTo>
                  <a:lnTo>
                    <a:pt x="1353312" y="2084832"/>
                  </a:lnTo>
                  <a:lnTo>
                    <a:pt x="1194816" y="1767840"/>
                  </a:lnTo>
                  <a:lnTo>
                    <a:pt x="1060704" y="2084832"/>
                  </a:lnTo>
                  <a:lnTo>
                    <a:pt x="195072" y="2097024"/>
                  </a:lnTo>
                  <a:lnTo>
                    <a:pt x="12192" y="1767840"/>
                  </a:lnTo>
                  <a:lnTo>
                    <a:pt x="0" y="329184"/>
                  </a:lnTo>
                  <a:lnTo>
                    <a:pt x="170688" y="12192"/>
                  </a:lnTo>
                  <a:lnTo>
                    <a:pt x="1024128" y="12192"/>
                  </a:lnTo>
                  <a:lnTo>
                    <a:pt x="1194816" y="329184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9C8005FA-2B10-4CCA-B09D-4542DBE32C8A}"/>
                </a:ext>
              </a:extLst>
            </p:cNvPr>
            <p:cNvSpPr/>
            <p:nvPr/>
          </p:nvSpPr>
          <p:spPr>
            <a:xfrm>
              <a:off x="377952" y="5157216"/>
              <a:ext cx="6729984" cy="2084832"/>
            </a:xfrm>
            <a:custGeom>
              <a:avLst/>
              <a:gdLst>
                <a:gd name="connsiteX0" fmla="*/ 2267712 w 6729984"/>
                <a:gd name="connsiteY0" fmla="*/ 304800 h 2084832"/>
                <a:gd name="connsiteX1" fmla="*/ 2462784 w 6729984"/>
                <a:gd name="connsiteY1" fmla="*/ 12192 h 2084832"/>
                <a:gd name="connsiteX2" fmla="*/ 3523488 w 6729984"/>
                <a:gd name="connsiteY2" fmla="*/ 12192 h 2084832"/>
                <a:gd name="connsiteX3" fmla="*/ 3706368 w 6729984"/>
                <a:gd name="connsiteY3" fmla="*/ 329184 h 2084832"/>
                <a:gd name="connsiteX4" fmla="*/ 3889248 w 6729984"/>
                <a:gd name="connsiteY4" fmla="*/ 0 h 2084832"/>
                <a:gd name="connsiteX5" fmla="*/ 4730496 w 6729984"/>
                <a:gd name="connsiteY5" fmla="*/ 12192 h 2084832"/>
                <a:gd name="connsiteX6" fmla="*/ 4913376 w 6729984"/>
                <a:gd name="connsiteY6" fmla="*/ 316992 h 2084832"/>
                <a:gd name="connsiteX7" fmla="*/ 5084064 w 6729984"/>
                <a:gd name="connsiteY7" fmla="*/ 12192 h 2084832"/>
                <a:gd name="connsiteX8" fmla="*/ 6230112 w 6729984"/>
                <a:gd name="connsiteY8" fmla="*/ 0 h 2084832"/>
                <a:gd name="connsiteX9" fmla="*/ 6400800 w 6729984"/>
                <a:gd name="connsiteY9" fmla="*/ 316992 h 2084832"/>
                <a:gd name="connsiteX10" fmla="*/ 6729984 w 6729984"/>
                <a:gd name="connsiteY10" fmla="*/ 512064 h 2084832"/>
                <a:gd name="connsiteX11" fmla="*/ 6729984 w 6729984"/>
                <a:gd name="connsiteY11" fmla="*/ 1572768 h 2084832"/>
                <a:gd name="connsiteX12" fmla="*/ 6412992 w 6729984"/>
                <a:gd name="connsiteY12" fmla="*/ 1767840 h 2084832"/>
                <a:gd name="connsiteX13" fmla="*/ 6217920 w 6729984"/>
                <a:gd name="connsiteY13" fmla="*/ 2084832 h 2084832"/>
                <a:gd name="connsiteX14" fmla="*/ 5084064 w 6729984"/>
                <a:gd name="connsiteY14" fmla="*/ 2084832 h 2084832"/>
                <a:gd name="connsiteX15" fmla="*/ 4901184 w 6729984"/>
                <a:gd name="connsiteY15" fmla="*/ 1767840 h 2084832"/>
                <a:gd name="connsiteX16" fmla="*/ 4754880 w 6729984"/>
                <a:gd name="connsiteY16" fmla="*/ 2072640 h 2084832"/>
                <a:gd name="connsiteX17" fmla="*/ 3889248 w 6729984"/>
                <a:gd name="connsiteY17" fmla="*/ 2072640 h 2084832"/>
                <a:gd name="connsiteX18" fmla="*/ 3718560 w 6729984"/>
                <a:gd name="connsiteY18" fmla="*/ 1767840 h 2084832"/>
                <a:gd name="connsiteX19" fmla="*/ 3523488 w 6729984"/>
                <a:gd name="connsiteY19" fmla="*/ 2072640 h 2084832"/>
                <a:gd name="connsiteX20" fmla="*/ 2450592 w 6729984"/>
                <a:gd name="connsiteY20" fmla="*/ 2072640 h 2084832"/>
                <a:gd name="connsiteX21" fmla="*/ 2279904 w 6729984"/>
                <a:gd name="connsiteY21" fmla="*/ 1755648 h 2084832"/>
                <a:gd name="connsiteX22" fmla="*/ 2109216 w 6729984"/>
                <a:gd name="connsiteY22" fmla="*/ 2072640 h 2084832"/>
                <a:gd name="connsiteX23" fmla="*/ 170688 w 6729984"/>
                <a:gd name="connsiteY23" fmla="*/ 2084832 h 2084832"/>
                <a:gd name="connsiteX24" fmla="*/ 0 w 6729984"/>
                <a:gd name="connsiteY24" fmla="*/ 1767840 h 2084832"/>
                <a:gd name="connsiteX25" fmla="*/ 0 w 6729984"/>
                <a:gd name="connsiteY25" fmla="*/ 316992 h 2084832"/>
                <a:gd name="connsiteX26" fmla="*/ 158496 w 6729984"/>
                <a:gd name="connsiteY26" fmla="*/ 12192 h 2084832"/>
                <a:gd name="connsiteX27" fmla="*/ 2097024 w 6729984"/>
                <a:gd name="connsiteY27" fmla="*/ 0 h 2084832"/>
                <a:gd name="connsiteX28" fmla="*/ 2267712 w 6729984"/>
                <a:gd name="connsiteY28" fmla="*/ 304800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729984" h="2084832">
                  <a:moveTo>
                    <a:pt x="2267712" y="304800"/>
                  </a:moveTo>
                  <a:lnTo>
                    <a:pt x="2462784" y="12192"/>
                  </a:lnTo>
                  <a:lnTo>
                    <a:pt x="3523488" y="12192"/>
                  </a:lnTo>
                  <a:lnTo>
                    <a:pt x="3706368" y="329184"/>
                  </a:lnTo>
                  <a:lnTo>
                    <a:pt x="3889248" y="0"/>
                  </a:lnTo>
                  <a:lnTo>
                    <a:pt x="4730496" y="12192"/>
                  </a:lnTo>
                  <a:lnTo>
                    <a:pt x="4913376" y="316992"/>
                  </a:lnTo>
                  <a:lnTo>
                    <a:pt x="5084064" y="12192"/>
                  </a:lnTo>
                  <a:lnTo>
                    <a:pt x="6230112" y="0"/>
                  </a:lnTo>
                  <a:lnTo>
                    <a:pt x="6400800" y="316992"/>
                  </a:lnTo>
                  <a:lnTo>
                    <a:pt x="6729984" y="512064"/>
                  </a:lnTo>
                  <a:lnTo>
                    <a:pt x="6729984" y="1572768"/>
                  </a:lnTo>
                  <a:lnTo>
                    <a:pt x="6412992" y="1767840"/>
                  </a:lnTo>
                  <a:lnTo>
                    <a:pt x="6217920" y="2084832"/>
                  </a:lnTo>
                  <a:lnTo>
                    <a:pt x="5084064" y="2084832"/>
                  </a:lnTo>
                  <a:lnTo>
                    <a:pt x="4901184" y="1767840"/>
                  </a:lnTo>
                  <a:lnTo>
                    <a:pt x="4754880" y="2072640"/>
                  </a:lnTo>
                  <a:lnTo>
                    <a:pt x="3889248" y="2072640"/>
                  </a:lnTo>
                  <a:lnTo>
                    <a:pt x="3718560" y="1767840"/>
                  </a:lnTo>
                  <a:lnTo>
                    <a:pt x="3523488" y="2072640"/>
                  </a:lnTo>
                  <a:lnTo>
                    <a:pt x="2450592" y="2072640"/>
                  </a:lnTo>
                  <a:lnTo>
                    <a:pt x="2279904" y="1755648"/>
                  </a:lnTo>
                  <a:lnTo>
                    <a:pt x="2109216" y="2072640"/>
                  </a:lnTo>
                  <a:lnTo>
                    <a:pt x="170688" y="2084832"/>
                  </a:lnTo>
                  <a:lnTo>
                    <a:pt x="0" y="1767840"/>
                  </a:lnTo>
                  <a:lnTo>
                    <a:pt x="0" y="316992"/>
                  </a:lnTo>
                  <a:lnTo>
                    <a:pt x="158496" y="12192"/>
                  </a:lnTo>
                  <a:lnTo>
                    <a:pt x="2097024" y="0"/>
                  </a:lnTo>
                  <a:lnTo>
                    <a:pt x="2267712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C4D7A9A6-B980-4D37-9A16-A552943A4E91}"/>
                </a:ext>
              </a:extLst>
            </p:cNvPr>
            <p:cNvSpPr/>
            <p:nvPr/>
          </p:nvSpPr>
          <p:spPr>
            <a:xfrm rot="16200000">
              <a:off x="3980516" y="-3034854"/>
              <a:ext cx="1512000" cy="8888127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D4B00A41-457B-4CF3-9192-B7788E27DD85}"/>
                </a:ext>
              </a:extLst>
            </p:cNvPr>
            <p:cNvSpPr/>
            <p:nvPr/>
          </p:nvSpPr>
          <p:spPr>
            <a:xfrm>
              <a:off x="3466030" y="453529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Triángulo isósceles 8">
              <a:extLst>
                <a:ext uri="{FF2B5EF4-FFF2-40B4-BE49-F238E27FC236}">
                  <a16:creationId xmlns:a16="http://schemas.microsoft.com/office/drawing/2014/main" id="{6865D64A-8F9D-4FF6-A112-CFA5E7AF36F7}"/>
                </a:ext>
              </a:extLst>
            </p:cNvPr>
            <p:cNvSpPr/>
            <p:nvPr/>
          </p:nvSpPr>
          <p:spPr>
            <a:xfrm>
              <a:off x="1938982" y="2815722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90C70622-D44D-436C-BD2B-48A8EFE8D09C}"/>
                </a:ext>
              </a:extLst>
            </p:cNvPr>
            <p:cNvSpPr/>
            <p:nvPr/>
          </p:nvSpPr>
          <p:spPr>
            <a:xfrm>
              <a:off x="5974080" y="5264740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B87D015D-9424-4C70-8496-1DB9E320F9E3}"/>
                </a:ext>
              </a:extLst>
            </p:cNvPr>
            <p:cNvSpPr/>
            <p:nvPr/>
          </p:nvSpPr>
          <p:spPr>
            <a:xfrm>
              <a:off x="3466030" y="2214253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Triángulo isósceles 11">
              <a:extLst>
                <a:ext uri="{FF2B5EF4-FFF2-40B4-BE49-F238E27FC236}">
                  <a16:creationId xmlns:a16="http://schemas.microsoft.com/office/drawing/2014/main" id="{AE4CA25F-C7B6-4965-A69F-7134E6496F41}"/>
                </a:ext>
              </a:extLst>
            </p:cNvPr>
            <p:cNvSpPr/>
            <p:nvPr/>
          </p:nvSpPr>
          <p:spPr>
            <a:xfrm rot="3562744">
              <a:off x="1963366" y="4585457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7B8B65B4-3F1E-43F0-BF2E-6F28F995172D}"/>
                </a:ext>
              </a:extLst>
            </p:cNvPr>
            <p:cNvSpPr/>
            <p:nvPr/>
          </p:nvSpPr>
          <p:spPr>
            <a:xfrm>
              <a:off x="5980176" y="7023227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CBE6713C-6F39-4196-9A04-6719B6AA116F}"/>
                </a:ext>
              </a:extLst>
            </p:cNvPr>
            <p:cNvSpPr/>
            <p:nvPr/>
          </p:nvSpPr>
          <p:spPr>
            <a:xfrm rot="16200000">
              <a:off x="3413667" y="12610"/>
              <a:ext cx="1512000" cy="7559042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2CE8B660-A59C-418A-A4F8-3FC2BD85DFC9}"/>
                </a:ext>
              </a:extLst>
            </p:cNvPr>
            <p:cNvSpPr/>
            <p:nvPr/>
          </p:nvSpPr>
          <p:spPr>
            <a:xfrm rot="16200000">
              <a:off x="2816258" y="2984505"/>
              <a:ext cx="1512000" cy="6412994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0815263B-B760-4441-9D20-37B2130BF8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0596" y="641293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1967E4B9-558A-4CB1-86F5-7B47C604F5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47691" y="652174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EF4CBA59-9EF0-4188-9236-B62B7B92D2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6550" y="65320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641BD6AB-A566-4760-BB39-E91225CC0B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4011" y="5435002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00009F65-DF48-4321-8DE0-F88177A91C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3099" y="5435002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2AC57E26-AF8E-43F2-9CD3-4A48FF25CD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5414" y="5435002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1A7129E5-3B3C-4802-8C1A-A56F5729B3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9739" y="303613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06B0E4C7-3ADD-4D27-8B24-73A4B4C2E4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5947" y="303613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49D326E7-A59A-42AC-9FE6-7E82789DC1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0076" y="302298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2F598256-4F61-4617-A04E-942ECF9F20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9188" y="297421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B328DB27-793D-4A22-AA26-C9512462C3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4148" y="303613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9DFE4691-B4EC-4380-A324-F34F8515E3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4559" y="303517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12C978AC-27B6-4293-B99A-CEA7C61235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1595" y="65320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B8A59372-156A-478B-8BF8-0102CB92D8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5131" y="65320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3C48717E-9921-41B0-8016-5D3A1947BE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6902" y="65320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39">
              <a:extLst>
                <a:ext uri="{FF2B5EF4-FFF2-40B4-BE49-F238E27FC236}">
                  <a16:creationId xmlns:a16="http://schemas.microsoft.com/office/drawing/2014/main" id="{C417920A-5684-4A56-8688-C49F5D99A9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1243" y="65320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>
              <a:extLst>
                <a:ext uri="{FF2B5EF4-FFF2-40B4-BE49-F238E27FC236}">
                  <a16:creationId xmlns:a16="http://schemas.microsoft.com/office/drawing/2014/main" id="{DBC6E1E4-9BBC-486B-863B-B36CF7C85F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3933" y="65320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41">
              <a:extLst>
                <a:ext uri="{FF2B5EF4-FFF2-40B4-BE49-F238E27FC236}">
                  <a16:creationId xmlns:a16="http://schemas.microsoft.com/office/drawing/2014/main" id="{5C5DD0C6-C9A7-4BED-AF4E-655D4EFBD2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5926" y="303613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3402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5C87209B-5BB9-4201-9B48-0108032A8D08}"/>
              </a:ext>
            </a:extLst>
          </p:cNvPr>
          <p:cNvGrpSpPr/>
          <p:nvPr/>
        </p:nvGrpSpPr>
        <p:grpSpPr>
          <a:xfrm>
            <a:off x="219456" y="189197"/>
            <a:ext cx="10155936" cy="5455699"/>
            <a:chOff x="219456" y="189197"/>
            <a:chExt cx="10155936" cy="5455699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0B669EC8-16AF-497B-9E57-D6775F3BC923}"/>
                </a:ext>
              </a:extLst>
            </p:cNvPr>
            <p:cNvGrpSpPr/>
            <p:nvPr/>
          </p:nvGrpSpPr>
          <p:grpSpPr>
            <a:xfrm>
              <a:off x="219456" y="329184"/>
              <a:ext cx="3669792" cy="5059680"/>
              <a:chOff x="219456" y="329184"/>
              <a:chExt cx="3669792" cy="5059680"/>
            </a:xfrm>
          </p:grpSpPr>
          <p:sp>
            <p:nvSpPr>
              <p:cNvPr id="4" name="Forma libre: forma 3">
                <a:extLst>
                  <a:ext uri="{FF2B5EF4-FFF2-40B4-BE49-F238E27FC236}">
                    <a16:creationId xmlns:a16="http://schemas.microsoft.com/office/drawing/2014/main" id="{BBFAEFF1-D37B-40ED-BC24-B3C427A17289}"/>
                  </a:ext>
                </a:extLst>
              </p:cNvPr>
              <p:cNvSpPr/>
              <p:nvPr/>
            </p:nvSpPr>
            <p:spPr>
              <a:xfrm>
                <a:off x="219456" y="329184"/>
                <a:ext cx="3669792" cy="5059680"/>
              </a:xfrm>
              <a:custGeom>
                <a:avLst/>
                <a:gdLst>
                  <a:gd name="connsiteX0" fmla="*/ 3669792 w 3669792"/>
                  <a:gd name="connsiteY0" fmla="*/ 0 h 5059680"/>
                  <a:gd name="connsiteX1" fmla="*/ 3657600 w 3669792"/>
                  <a:gd name="connsiteY1" fmla="*/ 5047488 h 5059680"/>
                  <a:gd name="connsiteX2" fmla="*/ 902208 w 3669792"/>
                  <a:gd name="connsiteY2" fmla="*/ 5059680 h 5059680"/>
                  <a:gd name="connsiteX3" fmla="*/ 0 w 3669792"/>
                  <a:gd name="connsiteY3" fmla="*/ 4303776 h 5059680"/>
                  <a:gd name="connsiteX4" fmla="*/ 12192 w 3669792"/>
                  <a:gd name="connsiteY4" fmla="*/ 2901696 h 5059680"/>
                  <a:gd name="connsiteX5" fmla="*/ 719328 w 3669792"/>
                  <a:gd name="connsiteY5" fmla="*/ 2462784 h 5059680"/>
                  <a:gd name="connsiteX6" fmla="*/ 207264 w 3669792"/>
                  <a:gd name="connsiteY6" fmla="*/ 2097024 h 5059680"/>
                  <a:gd name="connsiteX7" fmla="*/ 219456 w 3669792"/>
                  <a:gd name="connsiteY7" fmla="*/ 792480 h 5059680"/>
                  <a:gd name="connsiteX8" fmla="*/ 1133856 w 3669792"/>
                  <a:gd name="connsiteY8" fmla="*/ 12192 h 5059680"/>
                  <a:gd name="connsiteX9" fmla="*/ 3669792 w 3669792"/>
                  <a:gd name="connsiteY9" fmla="*/ 0 h 505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69792" h="5059680">
                    <a:moveTo>
                      <a:pt x="3669792" y="0"/>
                    </a:moveTo>
                    <a:lnTo>
                      <a:pt x="3657600" y="5047488"/>
                    </a:lnTo>
                    <a:lnTo>
                      <a:pt x="902208" y="5059680"/>
                    </a:lnTo>
                    <a:lnTo>
                      <a:pt x="0" y="4303776"/>
                    </a:lnTo>
                    <a:lnTo>
                      <a:pt x="12192" y="2901696"/>
                    </a:lnTo>
                    <a:lnTo>
                      <a:pt x="719328" y="2462784"/>
                    </a:lnTo>
                    <a:lnTo>
                      <a:pt x="207264" y="2097024"/>
                    </a:lnTo>
                    <a:lnTo>
                      <a:pt x="219456" y="792480"/>
                    </a:lnTo>
                    <a:lnTo>
                      <a:pt x="1133856" y="12192"/>
                    </a:lnTo>
                    <a:lnTo>
                      <a:pt x="3669792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29C4EEAB-19B6-4CB6-B3C0-A4022E1EBE9C}"/>
                  </a:ext>
                </a:extLst>
              </p:cNvPr>
              <p:cNvSpPr/>
              <p:nvPr/>
            </p:nvSpPr>
            <p:spPr>
              <a:xfrm>
                <a:off x="1572768" y="3334829"/>
                <a:ext cx="963168" cy="963168"/>
              </a:xfrm>
              <a:custGeom>
                <a:avLst/>
                <a:gdLst>
                  <a:gd name="connsiteX0" fmla="*/ 0 w 963168"/>
                  <a:gd name="connsiteY0" fmla="*/ 0 h 963168"/>
                  <a:gd name="connsiteX1" fmla="*/ 0 w 963168"/>
                  <a:gd name="connsiteY1" fmla="*/ 963168 h 963168"/>
                  <a:gd name="connsiteX2" fmla="*/ 963168 w 963168"/>
                  <a:gd name="connsiteY2" fmla="*/ 950976 h 963168"/>
                  <a:gd name="connsiteX3" fmla="*/ 963168 w 963168"/>
                  <a:gd name="connsiteY3" fmla="*/ 0 h 963168"/>
                  <a:gd name="connsiteX4" fmla="*/ 0 w 963168"/>
                  <a:gd name="connsiteY4" fmla="*/ 0 h 96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168" h="963168">
                    <a:moveTo>
                      <a:pt x="0" y="0"/>
                    </a:moveTo>
                    <a:lnTo>
                      <a:pt x="0" y="963168"/>
                    </a:lnTo>
                    <a:lnTo>
                      <a:pt x="963168" y="950976"/>
                    </a:lnTo>
                    <a:lnTo>
                      <a:pt x="96316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871ACABF-1C5A-4CBF-A933-89245F4C21C3}"/>
                  </a:ext>
                </a:extLst>
              </p:cNvPr>
              <p:cNvSpPr/>
              <p:nvPr/>
            </p:nvSpPr>
            <p:spPr>
              <a:xfrm>
                <a:off x="1706880" y="1411383"/>
                <a:ext cx="877824" cy="865632"/>
              </a:xfrm>
              <a:custGeom>
                <a:avLst/>
                <a:gdLst>
                  <a:gd name="connsiteX0" fmla="*/ 0 w 877824"/>
                  <a:gd name="connsiteY0" fmla="*/ 0 h 865632"/>
                  <a:gd name="connsiteX1" fmla="*/ 12192 w 877824"/>
                  <a:gd name="connsiteY1" fmla="*/ 865632 h 865632"/>
                  <a:gd name="connsiteX2" fmla="*/ 865632 w 877824"/>
                  <a:gd name="connsiteY2" fmla="*/ 865632 h 865632"/>
                  <a:gd name="connsiteX3" fmla="*/ 877824 w 877824"/>
                  <a:gd name="connsiteY3" fmla="*/ 0 h 865632"/>
                  <a:gd name="connsiteX4" fmla="*/ 0 w 877824"/>
                  <a:gd name="connsiteY4" fmla="*/ 0 h 865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824" h="865632">
                    <a:moveTo>
                      <a:pt x="0" y="0"/>
                    </a:moveTo>
                    <a:lnTo>
                      <a:pt x="12192" y="865632"/>
                    </a:lnTo>
                    <a:lnTo>
                      <a:pt x="865632" y="865632"/>
                    </a:lnTo>
                    <a:lnTo>
                      <a:pt x="8778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B7A588D6-3019-497D-91A1-C0CD5D0D9FCB}"/>
                </a:ext>
              </a:extLst>
            </p:cNvPr>
            <p:cNvGrpSpPr/>
            <p:nvPr/>
          </p:nvGrpSpPr>
          <p:grpSpPr>
            <a:xfrm>
              <a:off x="4248912" y="189197"/>
              <a:ext cx="3669792" cy="5455699"/>
              <a:chOff x="4248912" y="189197"/>
              <a:chExt cx="3669792" cy="5455699"/>
            </a:xfrm>
          </p:grpSpPr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82AF75CA-A3CB-4413-8E82-65AD5C1A680F}"/>
                  </a:ext>
                </a:extLst>
              </p:cNvPr>
              <p:cNvSpPr/>
              <p:nvPr/>
            </p:nvSpPr>
            <p:spPr>
              <a:xfrm flipH="1">
                <a:off x="4248912" y="390144"/>
                <a:ext cx="3669792" cy="5059680"/>
              </a:xfrm>
              <a:custGeom>
                <a:avLst/>
                <a:gdLst>
                  <a:gd name="connsiteX0" fmla="*/ 3669792 w 3669792"/>
                  <a:gd name="connsiteY0" fmla="*/ 0 h 5059680"/>
                  <a:gd name="connsiteX1" fmla="*/ 3657600 w 3669792"/>
                  <a:gd name="connsiteY1" fmla="*/ 5047488 h 5059680"/>
                  <a:gd name="connsiteX2" fmla="*/ 902208 w 3669792"/>
                  <a:gd name="connsiteY2" fmla="*/ 5059680 h 5059680"/>
                  <a:gd name="connsiteX3" fmla="*/ 0 w 3669792"/>
                  <a:gd name="connsiteY3" fmla="*/ 4303776 h 5059680"/>
                  <a:gd name="connsiteX4" fmla="*/ 12192 w 3669792"/>
                  <a:gd name="connsiteY4" fmla="*/ 2901696 h 5059680"/>
                  <a:gd name="connsiteX5" fmla="*/ 719328 w 3669792"/>
                  <a:gd name="connsiteY5" fmla="*/ 2462784 h 5059680"/>
                  <a:gd name="connsiteX6" fmla="*/ 207264 w 3669792"/>
                  <a:gd name="connsiteY6" fmla="*/ 2097024 h 5059680"/>
                  <a:gd name="connsiteX7" fmla="*/ 219456 w 3669792"/>
                  <a:gd name="connsiteY7" fmla="*/ 792480 h 5059680"/>
                  <a:gd name="connsiteX8" fmla="*/ 1133856 w 3669792"/>
                  <a:gd name="connsiteY8" fmla="*/ 12192 h 5059680"/>
                  <a:gd name="connsiteX9" fmla="*/ 3669792 w 3669792"/>
                  <a:gd name="connsiteY9" fmla="*/ 0 h 505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69792" h="5059680">
                    <a:moveTo>
                      <a:pt x="3669792" y="0"/>
                    </a:moveTo>
                    <a:lnTo>
                      <a:pt x="3657600" y="5047488"/>
                    </a:lnTo>
                    <a:lnTo>
                      <a:pt x="902208" y="5059680"/>
                    </a:lnTo>
                    <a:lnTo>
                      <a:pt x="0" y="4303776"/>
                    </a:lnTo>
                    <a:lnTo>
                      <a:pt x="12192" y="2901696"/>
                    </a:lnTo>
                    <a:lnTo>
                      <a:pt x="719328" y="2462784"/>
                    </a:lnTo>
                    <a:lnTo>
                      <a:pt x="207264" y="2097024"/>
                    </a:lnTo>
                    <a:lnTo>
                      <a:pt x="219456" y="792480"/>
                    </a:lnTo>
                    <a:lnTo>
                      <a:pt x="1133856" y="12192"/>
                    </a:lnTo>
                    <a:lnTo>
                      <a:pt x="3669792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2737B3C8-683E-4645-96F9-0C610298ED54}"/>
                  </a:ext>
                </a:extLst>
              </p:cNvPr>
              <p:cNvSpPr/>
              <p:nvPr/>
            </p:nvSpPr>
            <p:spPr>
              <a:xfrm flipH="1">
                <a:off x="5614416" y="3383597"/>
                <a:ext cx="963168" cy="963168"/>
              </a:xfrm>
              <a:custGeom>
                <a:avLst/>
                <a:gdLst>
                  <a:gd name="connsiteX0" fmla="*/ 0 w 963168"/>
                  <a:gd name="connsiteY0" fmla="*/ 0 h 963168"/>
                  <a:gd name="connsiteX1" fmla="*/ 0 w 963168"/>
                  <a:gd name="connsiteY1" fmla="*/ 963168 h 963168"/>
                  <a:gd name="connsiteX2" fmla="*/ 963168 w 963168"/>
                  <a:gd name="connsiteY2" fmla="*/ 950976 h 963168"/>
                  <a:gd name="connsiteX3" fmla="*/ 963168 w 963168"/>
                  <a:gd name="connsiteY3" fmla="*/ 0 h 963168"/>
                  <a:gd name="connsiteX4" fmla="*/ 0 w 963168"/>
                  <a:gd name="connsiteY4" fmla="*/ 0 h 963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168" h="963168">
                    <a:moveTo>
                      <a:pt x="0" y="0"/>
                    </a:moveTo>
                    <a:lnTo>
                      <a:pt x="0" y="963168"/>
                    </a:lnTo>
                    <a:lnTo>
                      <a:pt x="963168" y="950976"/>
                    </a:lnTo>
                    <a:lnTo>
                      <a:pt x="96316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36FBDB95-902B-4385-B218-00F2F15DCB8E}"/>
                  </a:ext>
                </a:extLst>
              </p:cNvPr>
              <p:cNvSpPr/>
              <p:nvPr/>
            </p:nvSpPr>
            <p:spPr>
              <a:xfrm flipH="1">
                <a:off x="5562600" y="1466247"/>
                <a:ext cx="877824" cy="865632"/>
              </a:xfrm>
              <a:custGeom>
                <a:avLst/>
                <a:gdLst>
                  <a:gd name="connsiteX0" fmla="*/ 0 w 877824"/>
                  <a:gd name="connsiteY0" fmla="*/ 0 h 865632"/>
                  <a:gd name="connsiteX1" fmla="*/ 12192 w 877824"/>
                  <a:gd name="connsiteY1" fmla="*/ 865632 h 865632"/>
                  <a:gd name="connsiteX2" fmla="*/ 865632 w 877824"/>
                  <a:gd name="connsiteY2" fmla="*/ 865632 h 865632"/>
                  <a:gd name="connsiteX3" fmla="*/ 877824 w 877824"/>
                  <a:gd name="connsiteY3" fmla="*/ 0 h 865632"/>
                  <a:gd name="connsiteX4" fmla="*/ 0 w 877824"/>
                  <a:gd name="connsiteY4" fmla="*/ 0 h 865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824" h="865632">
                    <a:moveTo>
                      <a:pt x="0" y="0"/>
                    </a:moveTo>
                    <a:lnTo>
                      <a:pt x="12192" y="865632"/>
                    </a:lnTo>
                    <a:lnTo>
                      <a:pt x="865632" y="865632"/>
                    </a:lnTo>
                    <a:lnTo>
                      <a:pt x="8778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926A5813-98D4-4F6A-98DC-13F8CDB2CBD3}"/>
                  </a:ext>
                </a:extLst>
              </p:cNvPr>
              <p:cNvSpPr/>
              <p:nvPr/>
            </p:nvSpPr>
            <p:spPr>
              <a:xfrm>
                <a:off x="5562600" y="189197"/>
                <a:ext cx="140208" cy="139987"/>
              </a:xfrm>
              <a:prstGeom prst="ellipse">
                <a:avLst/>
              </a:prstGeom>
              <a:solidFill>
                <a:srgbClr val="2DA9A9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2" name="Triángulo isósceles 21">
                <a:extLst>
                  <a:ext uri="{FF2B5EF4-FFF2-40B4-BE49-F238E27FC236}">
                    <a16:creationId xmlns:a16="http://schemas.microsoft.com/office/drawing/2014/main" id="{09C4A42B-0501-4CEA-9D2D-3A5CB3346F4F}"/>
                  </a:ext>
                </a:extLst>
              </p:cNvPr>
              <p:cNvSpPr/>
              <p:nvPr/>
            </p:nvSpPr>
            <p:spPr>
              <a:xfrm>
                <a:off x="5845511" y="1523682"/>
                <a:ext cx="182270" cy="158496"/>
              </a:xfrm>
              <a:prstGeom prst="triangle">
                <a:avLst/>
              </a:prstGeom>
              <a:solidFill>
                <a:srgbClr val="EAC318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B36D9A7F-4156-406A-8525-F2A1566696EA}"/>
                  </a:ext>
                </a:extLst>
              </p:cNvPr>
              <p:cNvSpPr/>
              <p:nvPr/>
            </p:nvSpPr>
            <p:spPr>
              <a:xfrm>
                <a:off x="5702808" y="5510784"/>
                <a:ext cx="134112" cy="134112"/>
              </a:xfrm>
              <a:prstGeom prst="rect">
                <a:avLst/>
              </a:prstGeom>
              <a:solidFill>
                <a:srgbClr val="B7CA67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4" name="Estrella: 5 puntas 23">
                <a:extLst>
                  <a:ext uri="{FF2B5EF4-FFF2-40B4-BE49-F238E27FC236}">
                    <a16:creationId xmlns:a16="http://schemas.microsoft.com/office/drawing/2014/main" id="{04A8FD2F-FE27-4B92-8CB1-597CE5018298}"/>
                  </a:ext>
                </a:extLst>
              </p:cNvPr>
              <p:cNvSpPr/>
              <p:nvPr/>
            </p:nvSpPr>
            <p:spPr>
              <a:xfrm>
                <a:off x="5929050" y="3481958"/>
                <a:ext cx="189293" cy="189293"/>
              </a:xfrm>
              <a:prstGeom prst="star5">
                <a:avLst/>
              </a:prstGeom>
              <a:solidFill>
                <a:srgbClr val="F9A34C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BC00FC60-964D-4DE5-ADF0-DF26C5A8CF63}"/>
                </a:ext>
              </a:extLst>
            </p:cNvPr>
            <p:cNvGrpSpPr/>
            <p:nvPr/>
          </p:nvGrpSpPr>
          <p:grpSpPr>
            <a:xfrm>
              <a:off x="8229600" y="658368"/>
              <a:ext cx="2145792" cy="3747292"/>
              <a:chOff x="8229600" y="658368"/>
              <a:chExt cx="2145792" cy="3747292"/>
            </a:xfrm>
          </p:grpSpPr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C3B557E8-71EA-4900-A1F3-C5F2392CCD76}"/>
                  </a:ext>
                </a:extLst>
              </p:cNvPr>
              <p:cNvSpPr/>
              <p:nvPr/>
            </p:nvSpPr>
            <p:spPr>
              <a:xfrm>
                <a:off x="8229600" y="658368"/>
                <a:ext cx="2145792" cy="3742944"/>
              </a:xfrm>
              <a:custGeom>
                <a:avLst/>
                <a:gdLst>
                  <a:gd name="connsiteX0" fmla="*/ 329184 w 2145792"/>
                  <a:gd name="connsiteY0" fmla="*/ 329184 h 3742944"/>
                  <a:gd name="connsiteX1" fmla="*/ 499872 w 2145792"/>
                  <a:gd name="connsiteY1" fmla="*/ 0 h 3742944"/>
                  <a:gd name="connsiteX2" fmla="*/ 1609344 w 2145792"/>
                  <a:gd name="connsiteY2" fmla="*/ 0 h 3742944"/>
                  <a:gd name="connsiteX3" fmla="*/ 1840992 w 2145792"/>
                  <a:gd name="connsiteY3" fmla="*/ 341376 h 3742944"/>
                  <a:gd name="connsiteX4" fmla="*/ 2121408 w 2145792"/>
                  <a:gd name="connsiteY4" fmla="*/ 438912 h 3742944"/>
                  <a:gd name="connsiteX5" fmla="*/ 2121408 w 2145792"/>
                  <a:gd name="connsiteY5" fmla="*/ 1072896 h 3742944"/>
                  <a:gd name="connsiteX6" fmla="*/ 1853184 w 2145792"/>
                  <a:gd name="connsiteY6" fmla="*/ 1194816 h 3742944"/>
                  <a:gd name="connsiteX7" fmla="*/ 2133600 w 2145792"/>
                  <a:gd name="connsiteY7" fmla="*/ 1328928 h 3742944"/>
                  <a:gd name="connsiteX8" fmla="*/ 2145792 w 2145792"/>
                  <a:gd name="connsiteY8" fmla="*/ 1926336 h 3742944"/>
                  <a:gd name="connsiteX9" fmla="*/ 1865376 w 2145792"/>
                  <a:gd name="connsiteY9" fmla="*/ 2072640 h 3742944"/>
                  <a:gd name="connsiteX10" fmla="*/ 2121408 w 2145792"/>
                  <a:gd name="connsiteY10" fmla="*/ 2182368 h 3742944"/>
                  <a:gd name="connsiteX11" fmla="*/ 2133600 w 2145792"/>
                  <a:gd name="connsiteY11" fmla="*/ 2804160 h 3742944"/>
                  <a:gd name="connsiteX12" fmla="*/ 1840992 w 2145792"/>
                  <a:gd name="connsiteY12" fmla="*/ 2926080 h 3742944"/>
                  <a:gd name="connsiteX13" fmla="*/ 2121408 w 2145792"/>
                  <a:gd name="connsiteY13" fmla="*/ 3011424 h 3742944"/>
                  <a:gd name="connsiteX14" fmla="*/ 2145792 w 2145792"/>
                  <a:gd name="connsiteY14" fmla="*/ 3645408 h 3742944"/>
                  <a:gd name="connsiteX15" fmla="*/ 1853184 w 2145792"/>
                  <a:gd name="connsiteY15" fmla="*/ 3742944 h 3742944"/>
                  <a:gd name="connsiteX16" fmla="*/ 341376 w 2145792"/>
                  <a:gd name="connsiteY16" fmla="*/ 3742944 h 3742944"/>
                  <a:gd name="connsiteX17" fmla="*/ 36576 w 2145792"/>
                  <a:gd name="connsiteY17" fmla="*/ 3681984 h 3742944"/>
                  <a:gd name="connsiteX18" fmla="*/ 24384 w 2145792"/>
                  <a:gd name="connsiteY18" fmla="*/ 3023616 h 3742944"/>
                  <a:gd name="connsiteX19" fmla="*/ 341376 w 2145792"/>
                  <a:gd name="connsiteY19" fmla="*/ 2926080 h 3742944"/>
                  <a:gd name="connsiteX20" fmla="*/ 24384 w 2145792"/>
                  <a:gd name="connsiteY20" fmla="*/ 2828544 h 3742944"/>
                  <a:gd name="connsiteX21" fmla="*/ 0 w 2145792"/>
                  <a:gd name="connsiteY21" fmla="*/ 2170176 h 3742944"/>
                  <a:gd name="connsiteX22" fmla="*/ 353568 w 2145792"/>
                  <a:gd name="connsiteY22" fmla="*/ 2048256 h 3742944"/>
                  <a:gd name="connsiteX23" fmla="*/ 24384 w 2145792"/>
                  <a:gd name="connsiteY23" fmla="*/ 1926336 h 3742944"/>
                  <a:gd name="connsiteX24" fmla="*/ 12192 w 2145792"/>
                  <a:gd name="connsiteY24" fmla="*/ 1304544 h 3742944"/>
                  <a:gd name="connsiteX25" fmla="*/ 353568 w 2145792"/>
                  <a:gd name="connsiteY25" fmla="*/ 1158240 h 3742944"/>
                  <a:gd name="connsiteX26" fmla="*/ 24384 w 2145792"/>
                  <a:gd name="connsiteY26" fmla="*/ 1097280 h 3742944"/>
                  <a:gd name="connsiteX27" fmla="*/ 24384 w 2145792"/>
                  <a:gd name="connsiteY27" fmla="*/ 475488 h 3742944"/>
                  <a:gd name="connsiteX28" fmla="*/ 329184 w 2145792"/>
                  <a:gd name="connsiteY28" fmla="*/ 329184 h 3742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145792" h="3742944">
                    <a:moveTo>
                      <a:pt x="329184" y="329184"/>
                    </a:moveTo>
                    <a:lnTo>
                      <a:pt x="499872" y="0"/>
                    </a:lnTo>
                    <a:lnTo>
                      <a:pt x="1609344" y="0"/>
                    </a:lnTo>
                    <a:lnTo>
                      <a:pt x="1840992" y="341376"/>
                    </a:lnTo>
                    <a:lnTo>
                      <a:pt x="2121408" y="438912"/>
                    </a:lnTo>
                    <a:lnTo>
                      <a:pt x="2121408" y="1072896"/>
                    </a:lnTo>
                    <a:lnTo>
                      <a:pt x="1853184" y="1194816"/>
                    </a:lnTo>
                    <a:lnTo>
                      <a:pt x="2133600" y="1328928"/>
                    </a:lnTo>
                    <a:lnTo>
                      <a:pt x="2145792" y="1926336"/>
                    </a:lnTo>
                    <a:lnTo>
                      <a:pt x="1865376" y="2072640"/>
                    </a:lnTo>
                    <a:lnTo>
                      <a:pt x="2121408" y="2182368"/>
                    </a:lnTo>
                    <a:lnTo>
                      <a:pt x="2133600" y="2804160"/>
                    </a:lnTo>
                    <a:lnTo>
                      <a:pt x="1840992" y="2926080"/>
                    </a:lnTo>
                    <a:lnTo>
                      <a:pt x="2121408" y="3011424"/>
                    </a:lnTo>
                    <a:lnTo>
                      <a:pt x="2145792" y="3645408"/>
                    </a:lnTo>
                    <a:lnTo>
                      <a:pt x="1853184" y="3742944"/>
                    </a:lnTo>
                    <a:lnTo>
                      <a:pt x="341376" y="3742944"/>
                    </a:lnTo>
                    <a:lnTo>
                      <a:pt x="36576" y="3681984"/>
                    </a:lnTo>
                    <a:lnTo>
                      <a:pt x="24384" y="3023616"/>
                    </a:lnTo>
                    <a:lnTo>
                      <a:pt x="341376" y="2926080"/>
                    </a:lnTo>
                    <a:lnTo>
                      <a:pt x="24384" y="2828544"/>
                    </a:lnTo>
                    <a:lnTo>
                      <a:pt x="0" y="2170176"/>
                    </a:lnTo>
                    <a:lnTo>
                      <a:pt x="353568" y="2048256"/>
                    </a:lnTo>
                    <a:lnTo>
                      <a:pt x="24384" y="1926336"/>
                    </a:lnTo>
                    <a:lnTo>
                      <a:pt x="12192" y="1304544"/>
                    </a:lnTo>
                    <a:lnTo>
                      <a:pt x="353568" y="1158240"/>
                    </a:lnTo>
                    <a:lnTo>
                      <a:pt x="24384" y="1097280"/>
                    </a:lnTo>
                    <a:lnTo>
                      <a:pt x="24384" y="475488"/>
                    </a:lnTo>
                    <a:lnTo>
                      <a:pt x="329184" y="329184"/>
                    </a:lnTo>
                    <a:close/>
                  </a:path>
                </a:pathLst>
              </a:custGeom>
              <a:solidFill>
                <a:srgbClr val="F5ADB4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9840353A-7EE6-4ED1-9E80-9D5E04681D5E}"/>
                  </a:ext>
                </a:extLst>
              </p:cNvPr>
              <p:cNvSpPr/>
              <p:nvPr/>
            </p:nvSpPr>
            <p:spPr>
              <a:xfrm>
                <a:off x="8566912" y="980504"/>
                <a:ext cx="1512000" cy="3425156"/>
              </a:xfrm>
              <a:prstGeom prst="rect">
                <a:avLst/>
              </a:prstGeom>
              <a:solidFill>
                <a:srgbClr val="F5ADB4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cxnSp>
            <p:nvCxnSpPr>
              <p:cNvPr id="27" name="Conector recto 26">
                <a:extLst>
                  <a:ext uri="{FF2B5EF4-FFF2-40B4-BE49-F238E27FC236}">
                    <a16:creationId xmlns:a16="http://schemas.microsoft.com/office/drawing/2014/main" id="{F057FA75-4973-4C12-914C-B7B92B3232D0}"/>
                  </a:ext>
                </a:extLst>
              </p:cNvPr>
              <p:cNvCxnSpPr/>
              <p:nvPr/>
            </p:nvCxnSpPr>
            <p:spPr>
              <a:xfrm>
                <a:off x="8557900" y="2691156"/>
                <a:ext cx="1524000" cy="2438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riángulo isósceles 24">
                <a:extLst>
                  <a:ext uri="{FF2B5EF4-FFF2-40B4-BE49-F238E27FC236}">
                    <a16:creationId xmlns:a16="http://schemas.microsoft.com/office/drawing/2014/main" id="{D4428F4A-5D64-4487-BCAA-088B88AA1993}"/>
                  </a:ext>
                </a:extLst>
              </p:cNvPr>
              <p:cNvSpPr/>
              <p:nvPr/>
            </p:nvSpPr>
            <p:spPr>
              <a:xfrm rot="1833270">
                <a:off x="8363254" y="3915408"/>
                <a:ext cx="182270" cy="158496"/>
              </a:xfrm>
              <a:prstGeom prst="triangle">
                <a:avLst/>
              </a:prstGeom>
              <a:solidFill>
                <a:srgbClr val="EAC318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6" name="Triángulo isósceles 25">
                <a:extLst>
                  <a:ext uri="{FF2B5EF4-FFF2-40B4-BE49-F238E27FC236}">
                    <a16:creationId xmlns:a16="http://schemas.microsoft.com/office/drawing/2014/main" id="{D8754596-8D6F-4412-85D5-B6897772DF80}"/>
                  </a:ext>
                </a:extLst>
              </p:cNvPr>
              <p:cNvSpPr/>
              <p:nvPr/>
            </p:nvSpPr>
            <p:spPr>
              <a:xfrm rot="5400000">
                <a:off x="10133091" y="3975076"/>
                <a:ext cx="182270" cy="158496"/>
              </a:xfrm>
              <a:prstGeom prst="triangle">
                <a:avLst/>
              </a:prstGeom>
              <a:solidFill>
                <a:srgbClr val="EAC318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FD42A636-8326-48C9-B58D-839C3AAD03DD}"/>
                  </a:ext>
                </a:extLst>
              </p:cNvPr>
              <p:cNvCxnSpPr/>
              <p:nvPr/>
            </p:nvCxnSpPr>
            <p:spPr>
              <a:xfrm>
                <a:off x="8587945" y="3557364"/>
                <a:ext cx="1524000" cy="2438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28">
                <a:extLst>
                  <a:ext uri="{FF2B5EF4-FFF2-40B4-BE49-F238E27FC236}">
                    <a16:creationId xmlns:a16="http://schemas.microsoft.com/office/drawing/2014/main" id="{21522A52-1215-4B92-9162-A2863D1FE41D}"/>
                  </a:ext>
                </a:extLst>
              </p:cNvPr>
              <p:cNvCxnSpPr/>
              <p:nvPr/>
            </p:nvCxnSpPr>
            <p:spPr>
              <a:xfrm>
                <a:off x="8557900" y="1813779"/>
                <a:ext cx="1524000" cy="2438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680089D9-7B45-4A9B-8E1B-A47DB5438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48DC5E26-4320-4E01-A2B0-9BC441221D76}"/>
              </a:ext>
            </a:extLst>
          </p:cNvPr>
          <p:cNvSpPr txBox="1"/>
          <p:nvPr/>
        </p:nvSpPr>
        <p:spPr>
          <a:xfrm>
            <a:off x="9742333" y="6517442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13539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F07DB8A-15EE-460C-8E5D-2A9A79E9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A67B2E9-2ADE-4269-9047-8C758B308756}"/>
              </a:ext>
            </a:extLst>
          </p:cNvPr>
          <p:cNvSpPr txBox="1"/>
          <p:nvPr/>
        </p:nvSpPr>
        <p:spPr>
          <a:xfrm>
            <a:off x="9665214" y="6516267"/>
            <a:ext cx="619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T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F1ECAD94-B315-4A0E-9F69-878A3A4835C3}"/>
              </a:ext>
            </a:extLst>
          </p:cNvPr>
          <p:cNvGrpSpPr/>
          <p:nvPr/>
        </p:nvGrpSpPr>
        <p:grpSpPr>
          <a:xfrm>
            <a:off x="402336" y="209689"/>
            <a:ext cx="7345680" cy="5591499"/>
            <a:chOff x="402336" y="209689"/>
            <a:chExt cx="7345680" cy="5591499"/>
          </a:xfrm>
        </p:grpSpPr>
        <p:sp>
          <p:nvSpPr>
            <p:cNvPr id="2" name="Forma libre: forma 1">
              <a:extLst>
                <a:ext uri="{FF2B5EF4-FFF2-40B4-BE49-F238E27FC236}">
                  <a16:creationId xmlns:a16="http://schemas.microsoft.com/office/drawing/2014/main" id="{D153C649-2495-4F83-A9F3-9995E4AD0B81}"/>
                </a:ext>
              </a:extLst>
            </p:cNvPr>
            <p:cNvSpPr/>
            <p:nvPr/>
          </p:nvSpPr>
          <p:spPr>
            <a:xfrm>
              <a:off x="402336" y="487680"/>
              <a:ext cx="3596640" cy="5059680"/>
            </a:xfrm>
            <a:custGeom>
              <a:avLst/>
              <a:gdLst>
                <a:gd name="connsiteX0" fmla="*/ 0 w 3596640"/>
                <a:gd name="connsiteY0" fmla="*/ 0 h 5059680"/>
                <a:gd name="connsiteX1" fmla="*/ 3584448 w 3596640"/>
                <a:gd name="connsiteY1" fmla="*/ 0 h 5059680"/>
                <a:gd name="connsiteX2" fmla="*/ 3596640 w 3596640"/>
                <a:gd name="connsiteY2" fmla="*/ 1097280 h 5059680"/>
                <a:gd name="connsiteX3" fmla="*/ 2462784 w 3596640"/>
                <a:gd name="connsiteY3" fmla="*/ 1085088 h 5059680"/>
                <a:gd name="connsiteX4" fmla="*/ 2462784 w 3596640"/>
                <a:gd name="connsiteY4" fmla="*/ 5047488 h 5059680"/>
                <a:gd name="connsiteX5" fmla="*/ 1085088 w 3596640"/>
                <a:gd name="connsiteY5" fmla="*/ 5059680 h 5059680"/>
                <a:gd name="connsiteX6" fmla="*/ 1097280 w 3596640"/>
                <a:gd name="connsiteY6" fmla="*/ 1097280 h 5059680"/>
                <a:gd name="connsiteX7" fmla="*/ 0 w 3596640"/>
                <a:gd name="connsiteY7" fmla="*/ 1097280 h 5059680"/>
                <a:gd name="connsiteX8" fmla="*/ 0 w 3596640"/>
                <a:gd name="connsiteY8" fmla="*/ 0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96640" h="5059680">
                  <a:moveTo>
                    <a:pt x="0" y="0"/>
                  </a:moveTo>
                  <a:lnTo>
                    <a:pt x="3584448" y="0"/>
                  </a:lnTo>
                  <a:lnTo>
                    <a:pt x="3596640" y="1097280"/>
                  </a:lnTo>
                  <a:lnTo>
                    <a:pt x="2462784" y="1085088"/>
                  </a:lnTo>
                  <a:lnTo>
                    <a:pt x="2462784" y="5047488"/>
                  </a:lnTo>
                  <a:lnTo>
                    <a:pt x="1085088" y="5059680"/>
                  </a:lnTo>
                  <a:lnTo>
                    <a:pt x="1097280" y="1097280"/>
                  </a:lnTo>
                  <a:lnTo>
                    <a:pt x="0" y="1097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C7905570-B6A5-406C-9571-3958F31D2679}"/>
                </a:ext>
              </a:extLst>
            </p:cNvPr>
            <p:cNvSpPr/>
            <p:nvPr/>
          </p:nvSpPr>
          <p:spPr>
            <a:xfrm flipH="1">
              <a:off x="4151376" y="487680"/>
              <a:ext cx="3596640" cy="5059680"/>
            </a:xfrm>
            <a:custGeom>
              <a:avLst/>
              <a:gdLst>
                <a:gd name="connsiteX0" fmla="*/ 0 w 3596640"/>
                <a:gd name="connsiteY0" fmla="*/ 0 h 5059680"/>
                <a:gd name="connsiteX1" fmla="*/ 3584448 w 3596640"/>
                <a:gd name="connsiteY1" fmla="*/ 0 h 5059680"/>
                <a:gd name="connsiteX2" fmla="*/ 3596640 w 3596640"/>
                <a:gd name="connsiteY2" fmla="*/ 1097280 h 5059680"/>
                <a:gd name="connsiteX3" fmla="*/ 2462784 w 3596640"/>
                <a:gd name="connsiteY3" fmla="*/ 1085088 h 5059680"/>
                <a:gd name="connsiteX4" fmla="*/ 2462784 w 3596640"/>
                <a:gd name="connsiteY4" fmla="*/ 5047488 h 5059680"/>
                <a:gd name="connsiteX5" fmla="*/ 1085088 w 3596640"/>
                <a:gd name="connsiteY5" fmla="*/ 5059680 h 5059680"/>
                <a:gd name="connsiteX6" fmla="*/ 1097280 w 3596640"/>
                <a:gd name="connsiteY6" fmla="*/ 1097280 h 5059680"/>
                <a:gd name="connsiteX7" fmla="*/ 0 w 3596640"/>
                <a:gd name="connsiteY7" fmla="*/ 1097280 h 5059680"/>
                <a:gd name="connsiteX8" fmla="*/ 0 w 3596640"/>
                <a:gd name="connsiteY8" fmla="*/ 0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96640" h="5059680">
                  <a:moveTo>
                    <a:pt x="0" y="0"/>
                  </a:moveTo>
                  <a:lnTo>
                    <a:pt x="3584448" y="0"/>
                  </a:lnTo>
                  <a:lnTo>
                    <a:pt x="3596640" y="1097280"/>
                  </a:lnTo>
                  <a:lnTo>
                    <a:pt x="2462784" y="1085088"/>
                  </a:lnTo>
                  <a:lnTo>
                    <a:pt x="2462784" y="5047488"/>
                  </a:lnTo>
                  <a:lnTo>
                    <a:pt x="1085088" y="5059680"/>
                  </a:lnTo>
                  <a:lnTo>
                    <a:pt x="1097280" y="1097280"/>
                  </a:lnTo>
                  <a:lnTo>
                    <a:pt x="0" y="1097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BE2D246E-43AA-4498-B890-570395999C4B}"/>
                </a:ext>
              </a:extLst>
            </p:cNvPr>
            <p:cNvSpPr/>
            <p:nvPr/>
          </p:nvSpPr>
          <p:spPr>
            <a:xfrm>
              <a:off x="5891784" y="209689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07D52A1B-4AF5-4A7D-9D53-411123CCBA6F}"/>
                </a:ext>
              </a:extLst>
            </p:cNvPr>
            <p:cNvSpPr/>
            <p:nvPr/>
          </p:nvSpPr>
          <p:spPr>
            <a:xfrm>
              <a:off x="5900928" y="5667076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572714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8EF6F7A-5A1C-483F-BA34-9572D29B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0DCCAB5-1880-4D57-A4B8-F6858CFCD4AB}"/>
              </a:ext>
            </a:extLst>
          </p:cNvPr>
          <p:cNvSpPr txBox="1"/>
          <p:nvPr/>
        </p:nvSpPr>
        <p:spPr>
          <a:xfrm>
            <a:off x="9742333" y="6505250"/>
            <a:ext cx="619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T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4AF5070F-C491-440C-BBA6-098F47FA69E3}"/>
              </a:ext>
            </a:extLst>
          </p:cNvPr>
          <p:cNvGrpSpPr/>
          <p:nvPr/>
        </p:nvGrpSpPr>
        <p:grpSpPr>
          <a:xfrm>
            <a:off x="329184" y="341376"/>
            <a:ext cx="9313564" cy="4413504"/>
            <a:chOff x="329184" y="341376"/>
            <a:chExt cx="9313564" cy="4413504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88F5D509-B7EE-4D96-8A5B-550A0454A5FD}"/>
                </a:ext>
              </a:extLst>
            </p:cNvPr>
            <p:cNvSpPr/>
            <p:nvPr/>
          </p:nvSpPr>
          <p:spPr>
            <a:xfrm>
              <a:off x="341376" y="341376"/>
              <a:ext cx="8595360" cy="2097024"/>
            </a:xfrm>
            <a:custGeom>
              <a:avLst/>
              <a:gdLst>
                <a:gd name="connsiteX0" fmla="*/ 1438656 w 8595360"/>
                <a:gd name="connsiteY0" fmla="*/ 329184 h 2097024"/>
                <a:gd name="connsiteX1" fmla="*/ 1633728 w 8595360"/>
                <a:gd name="connsiteY1" fmla="*/ 12192 h 2097024"/>
                <a:gd name="connsiteX2" fmla="*/ 2353056 w 8595360"/>
                <a:gd name="connsiteY2" fmla="*/ 0 h 2097024"/>
                <a:gd name="connsiteX3" fmla="*/ 2523744 w 8595360"/>
                <a:gd name="connsiteY3" fmla="*/ 329184 h 2097024"/>
                <a:gd name="connsiteX4" fmla="*/ 2694432 w 8595360"/>
                <a:gd name="connsiteY4" fmla="*/ 12192 h 2097024"/>
                <a:gd name="connsiteX5" fmla="*/ 5949696 w 8595360"/>
                <a:gd name="connsiteY5" fmla="*/ 12192 h 2097024"/>
                <a:gd name="connsiteX6" fmla="*/ 6108192 w 8595360"/>
                <a:gd name="connsiteY6" fmla="*/ 329184 h 2097024"/>
                <a:gd name="connsiteX7" fmla="*/ 6315456 w 8595360"/>
                <a:gd name="connsiteY7" fmla="*/ 12192 h 2097024"/>
                <a:gd name="connsiteX8" fmla="*/ 7010400 w 8595360"/>
                <a:gd name="connsiteY8" fmla="*/ 12192 h 2097024"/>
                <a:gd name="connsiteX9" fmla="*/ 7193280 w 8595360"/>
                <a:gd name="connsiteY9" fmla="*/ 329184 h 2097024"/>
                <a:gd name="connsiteX10" fmla="*/ 7376160 w 8595360"/>
                <a:gd name="connsiteY10" fmla="*/ 12192 h 2097024"/>
                <a:gd name="connsiteX11" fmla="*/ 8095488 w 8595360"/>
                <a:gd name="connsiteY11" fmla="*/ 0 h 2097024"/>
                <a:gd name="connsiteX12" fmla="*/ 8290560 w 8595360"/>
                <a:gd name="connsiteY12" fmla="*/ 329184 h 2097024"/>
                <a:gd name="connsiteX13" fmla="*/ 8595360 w 8595360"/>
                <a:gd name="connsiteY13" fmla="*/ 524256 h 2097024"/>
                <a:gd name="connsiteX14" fmla="*/ 8595360 w 8595360"/>
                <a:gd name="connsiteY14" fmla="*/ 1584960 h 2097024"/>
                <a:gd name="connsiteX15" fmla="*/ 8290560 w 8595360"/>
                <a:gd name="connsiteY15" fmla="*/ 1767840 h 2097024"/>
                <a:gd name="connsiteX16" fmla="*/ 8095488 w 8595360"/>
                <a:gd name="connsiteY16" fmla="*/ 2084832 h 2097024"/>
                <a:gd name="connsiteX17" fmla="*/ 7388352 w 8595360"/>
                <a:gd name="connsiteY17" fmla="*/ 2097024 h 2097024"/>
                <a:gd name="connsiteX18" fmla="*/ 7205472 w 8595360"/>
                <a:gd name="connsiteY18" fmla="*/ 1755648 h 2097024"/>
                <a:gd name="connsiteX19" fmla="*/ 7010400 w 8595360"/>
                <a:gd name="connsiteY19" fmla="*/ 2084832 h 2097024"/>
                <a:gd name="connsiteX20" fmla="*/ 6291072 w 8595360"/>
                <a:gd name="connsiteY20" fmla="*/ 2072640 h 2097024"/>
                <a:gd name="connsiteX21" fmla="*/ 6108192 w 8595360"/>
                <a:gd name="connsiteY21" fmla="*/ 1767840 h 2097024"/>
                <a:gd name="connsiteX22" fmla="*/ 5961888 w 8595360"/>
                <a:gd name="connsiteY22" fmla="*/ 2084832 h 2097024"/>
                <a:gd name="connsiteX23" fmla="*/ 2682240 w 8595360"/>
                <a:gd name="connsiteY23" fmla="*/ 2084832 h 2097024"/>
                <a:gd name="connsiteX24" fmla="*/ 2523744 w 8595360"/>
                <a:gd name="connsiteY24" fmla="*/ 1780032 h 2097024"/>
                <a:gd name="connsiteX25" fmla="*/ 2328672 w 8595360"/>
                <a:gd name="connsiteY25" fmla="*/ 2084832 h 2097024"/>
                <a:gd name="connsiteX26" fmla="*/ 1609344 w 8595360"/>
                <a:gd name="connsiteY26" fmla="*/ 2084832 h 2097024"/>
                <a:gd name="connsiteX27" fmla="*/ 1438656 w 8595360"/>
                <a:gd name="connsiteY27" fmla="*/ 1767840 h 2097024"/>
                <a:gd name="connsiteX28" fmla="*/ 1267968 w 8595360"/>
                <a:gd name="connsiteY28" fmla="*/ 2084832 h 2097024"/>
                <a:gd name="connsiteX29" fmla="*/ 487680 w 8595360"/>
                <a:gd name="connsiteY29" fmla="*/ 2084832 h 2097024"/>
                <a:gd name="connsiteX30" fmla="*/ 304800 w 8595360"/>
                <a:gd name="connsiteY30" fmla="*/ 1767840 h 2097024"/>
                <a:gd name="connsiteX31" fmla="*/ 0 w 8595360"/>
                <a:gd name="connsiteY31" fmla="*/ 1584960 h 2097024"/>
                <a:gd name="connsiteX32" fmla="*/ 0 w 8595360"/>
                <a:gd name="connsiteY32" fmla="*/ 499872 h 2097024"/>
                <a:gd name="connsiteX33" fmla="*/ 316992 w 8595360"/>
                <a:gd name="connsiteY33" fmla="*/ 341376 h 2097024"/>
                <a:gd name="connsiteX34" fmla="*/ 487680 w 8595360"/>
                <a:gd name="connsiteY34" fmla="*/ 12192 h 2097024"/>
                <a:gd name="connsiteX35" fmla="*/ 1255776 w 8595360"/>
                <a:gd name="connsiteY35" fmla="*/ 12192 h 2097024"/>
                <a:gd name="connsiteX36" fmla="*/ 1438656 w 8595360"/>
                <a:gd name="connsiteY36" fmla="*/ 329184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595360" h="2097024">
                  <a:moveTo>
                    <a:pt x="1438656" y="329184"/>
                  </a:moveTo>
                  <a:lnTo>
                    <a:pt x="1633728" y="12192"/>
                  </a:lnTo>
                  <a:lnTo>
                    <a:pt x="2353056" y="0"/>
                  </a:lnTo>
                  <a:lnTo>
                    <a:pt x="2523744" y="329184"/>
                  </a:lnTo>
                  <a:lnTo>
                    <a:pt x="2694432" y="12192"/>
                  </a:lnTo>
                  <a:lnTo>
                    <a:pt x="5949696" y="12192"/>
                  </a:lnTo>
                  <a:lnTo>
                    <a:pt x="6108192" y="329184"/>
                  </a:lnTo>
                  <a:lnTo>
                    <a:pt x="6315456" y="12192"/>
                  </a:lnTo>
                  <a:lnTo>
                    <a:pt x="7010400" y="12192"/>
                  </a:lnTo>
                  <a:lnTo>
                    <a:pt x="7193280" y="329184"/>
                  </a:lnTo>
                  <a:lnTo>
                    <a:pt x="7376160" y="12192"/>
                  </a:lnTo>
                  <a:lnTo>
                    <a:pt x="8095488" y="0"/>
                  </a:lnTo>
                  <a:lnTo>
                    <a:pt x="8290560" y="329184"/>
                  </a:lnTo>
                  <a:lnTo>
                    <a:pt x="8595360" y="524256"/>
                  </a:lnTo>
                  <a:lnTo>
                    <a:pt x="8595360" y="1584960"/>
                  </a:lnTo>
                  <a:lnTo>
                    <a:pt x="8290560" y="1767840"/>
                  </a:lnTo>
                  <a:lnTo>
                    <a:pt x="8095488" y="2084832"/>
                  </a:lnTo>
                  <a:lnTo>
                    <a:pt x="7388352" y="2097024"/>
                  </a:lnTo>
                  <a:lnTo>
                    <a:pt x="7205472" y="1755648"/>
                  </a:lnTo>
                  <a:lnTo>
                    <a:pt x="7010400" y="2084832"/>
                  </a:lnTo>
                  <a:lnTo>
                    <a:pt x="6291072" y="2072640"/>
                  </a:lnTo>
                  <a:lnTo>
                    <a:pt x="6108192" y="1767840"/>
                  </a:lnTo>
                  <a:lnTo>
                    <a:pt x="5961888" y="2084832"/>
                  </a:lnTo>
                  <a:lnTo>
                    <a:pt x="2682240" y="2084832"/>
                  </a:lnTo>
                  <a:lnTo>
                    <a:pt x="2523744" y="1780032"/>
                  </a:lnTo>
                  <a:lnTo>
                    <a:pt x="2328672" y="2084832"/>
                  </a:lnTo>
                  <a:lnTo>
                    <a:pt x="1609344" y="2084832"/>
                  </a:lnTo>
                  <a:lnTo>
                    <a:pt x="1438656" y="1767840"/>
                  </a:lnTo>
                  <a:lnTo>
                    <a:pt x="1267968" y="2084832"/>
                  </a:lnTo>
                  <a:lnTo>
                    <a:pt x="487680" y="2084832"/>
                  </a:lnTo>
                  <a:lnTo>
                    <a:pt x="304800" y="1767840"/>
                  </a:lnTo>
                  <a:lnTo>
                    <a:pt x="0" y="1584960"/>
                  </a:lnTo>
                  <a:lnTo>
                    <a:pt x="0" y="499872"/>
                  </a:lnTo>
                  <a:lnTo>
                    <a:pt x="316992" y="341376"/>
                  </a:lnTo>
                  <a:lnTo>
                    <a:pt x="487680" y="12192"/>
                  </a:lnTo>
                  <a:lnTo>
                    <a:pt x="1255776" y="12192"/>
                  </a:lnTo>
                  <a:lnTo>
                    <a:pt x="1438656" y="329184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7B966912-E7FF-4351-87B5-25A872AF654F}"/>
                </a:ext>
              </a:extLst>
            </p:cNvPr>
            <p:cNvSpPr/>
            <p:nvPr/>
          </p:nvSpPr>
          <p:spPr>
            <a:xfrm>
              <a:off x="329184" y="2670048"/>
              <a:ext cx="9313562" cy="2084832"/>
            </a:xfrm>
            <a:custGeom>
              <a:avLst/>
              <a:gdLst>
                <a:gd name="connsiteX0" fmla="*/ 0 w 9302496"/>
                <a:gd name="connsiteY0" fmla="*/ 316992 h 2084832"/>
                <a:gd name="connsiteX1" fmla="*/ 182880 w 9302496"/>
                <a:gd name="connsiteY1" fmla="*/ 0 h 2084832"/>
                <a:gd name="connsiteX2" fmla="*/ 3767328 w 9302496"/>
                <a:gd name="connsiteY2" fmla="*/ 0 h 2084832"/>
                <a:gd name="connsiteX3" fmla="*/ 3962400 w 9302496"/>
                <a:gd name="connsiteY3" fmla="*/ 329184 h 2084832"/>
                <a:gd name="connsiteX4" fmla="*/ 4133088 w 9302496"/>
                <a:gd name="connsiteY4" fmla="*/ 0 h 2084832"/>
                <a:gd name="connsiteX5" fmla="*/ 5169408 w 9302496"/>
                <a:gd name="connsiteY5" fmla="*/ 0 h 2084832"/>
                <a:gd name="connsiteX6" fmla="*/ 5340096 w 9302496"/>
                <a:gd name="connsiteY6" fmla="*/ 329184 h 2084832"/>
                <a:gd name="connsiteX7" fmla="*/ 5522976 w 9302496"/>
                <a:gd name="connsiteY7" fmla="*/ 0 h 2084832"/>
                <a:gd name="connsiteX8" fmla="*/ 9119616 w 9302496"/>
                <a:gd name="connsiteY8" fmla="*/ 0 h 2084832"/>
                <a:gd name="connsiteX9" fmla="*/ 9290304 w 9302496"/>
                <a:gd name="connsiteY9" fmla="*/ 316992 h 2084832"/>
                <a:gd name="connsiteX10" fmla="*/ 9302496 w 9302496"/>
                <a:gd name="connsiteY10" fmla="*/ 1755648 h 2084832"/>
                <a:gd name="connsiteX11" fmla="*/ 9131808 w 9302496"/>
                <a:gd name="connsiteY11" fmla="*/ 2072640 h 2084832"/>
                <a:gd name="connsiteX12" fmla="*/ 5510784 w 9302496"/>
                <a:gd name="connsiteY12" fmla="*/ 2072640 h 2084832"/>
                <a:gd name="connsiteX13" fmla="*/ 5340096 w 9302496"/>
                <a:gd name="connsiteY13" fmla="*/ 1755648 h 2084832"/>
                <a:gd name="connsiteX14" fmla="*/ 5181600 w 9302496"/>
                <a:gd name="connsiteY14" fmla="*/ 2072640 h 2084832"/>
                <a:gd name="connsiteX15" fmla="*/ 4133088 w 9302496"/>
                <a:gd name="connsiteY15" fmla="*/ 2084832 h 2084832"/>
                <a:gd name="connsiteX16" fmla="*/ 3962400 w 9302496"/>
                <a:gd name="connsiteY16" fmla="*/ 1767840 h 2084832"/>
                <a:gd name="connsiteX17" fmla="*/ 3779520 w 9302496"/>
                <a:gd name="connsiteY17" fmla="*/ 2084832 h 2084832"/>
                <a:gd name="connsiteX18" fmla="*/ 170688 w 9302496"/>
                <a:gd name="connsiteY18" fmla="*/ 2072640 h 2084832"/>
                <a:gd name="connsiteX19" fmla="*/ 12192 w 9302496"/>
                <a:gd name="connsiteY19" fmla="*/ 1767840 h 2084832"/>
                <a:gd name="connsiteX20" fmla="*/ 0 w 9302496"/>
                <a:gd name="connsiteY20" fmla="*/ 316992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02496" h="2084832">
                  <a:moveTo>
                    <a:pt x="0" y="316992"/>
                  </a:moveTo>
                  <a:lnTo>
                    <a:pt x="182880" y="0"/>
                  </a:lnTo>
                  <a:lnTo>
                    <a:pt x="3767328" y="0"/>
                  </a:lnTo>
                  <a:lnTo>
                    <a:pt x="3962400" y="329184"/>
                  </a:lnTo>
                  <a:lnTo>
                    <a:pt x="4133088" y="0"/>
                  </a:lnTo>
                  <a:lnTo>
                    <a:pt x="5169408" y="0"/>
                  </a:lnTo>
                  <a:lnTo>
                    <a:pt x="5340096" y="329184"/>
                  </a:lnTo>
                  <a:lnTo>
                    <a:pt x="5522976" y="0"/>
                  </a:lnTo>
                  <a:lnTo>
                    <a:pt x="9119616" y="0"/>
                  </a:lnTo>
                  <a:lnTo>
                    <a:pt x="9290304" y="316992"/>
                  </a:lnTo>
                  <a:lnTo>
                    <a:pt x="9302496" y="1755648"/>
                  </a:lnTo>
                  <a:lnTo>
                    <a:pt x="9131808" y="2072640"/>
                  </a:lnTo>
                  <a:lnTo>
                    <a:pt x="5510784" y="2072640"/>
                  </a:lnTo>
                  <a:lnTo>
                    <a:pt x="5340096" y="1755648"/>
                  </a:lnTo>
                  <a:lnTo>
                    <a:pt x="5181600" y="2072640"/>
                  </a:lnTo>
                  <a:lnTo>
                    <a:pt x="4133088" y="2084832"/>
                  </a:lnTo>
                  <a:lnTo>
                    <a:pt x="3962400" y="1767840"/>
                  </a:lnTo>
                  <a:lnTo>
                    <a:pt x="3779520" y="2084832"/>
                  </a:lnTo>
                  <a:lnTo>
                    <a:pt x="170688" y="2072640"/>
                  </a:lnTo>
                  <a:lnTo>
                    <a:pt x="12192" y="1767840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CD99CB2-AE1D-4F88-9F54-8259C866878F}"/>
                </a:ext>
              </a:extLst>
            </p:cNvPr>
            <p:cNvSpPr/>
            <p:nvPr/>
          </p:nvSpPr>
          <p:spPr>
            <a:xfrm>
              <a:off x="4593336" y="2209177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E0F770CF-D856-4309-B067-27315C05D2E0}"/>
                </a:ext>
              </a:extLst>
            </p:cNvPr>
            <p:cNvSpPr/>
            <p:nvPr/>
          </p:nvSpPr>
          <p:spPr>
            <a:xfrm>
              <a:off x="4898136" y="2765380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6EBB2D35-9C43-4858-B68A-C3654D7E9142}"/>
                </a:ext>
              </a:extLst>
            </p:cNvPr>
            <p:cNvSpPr/>
            <p:nvPr/>
          </p:nvSpPr>
          <p:spPr>
            <a:xfrm>
              <a:off x="4593336" y="435406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AECF5ED4-2107-4E1E-AAF9-369FAB7897BF}"/>
                </a:ext>
              </a:extLst>
            </p:cNvPr>
            <p:cNvSpPr/>
            <p:nvPr/>
          </p:nvSpPr>
          <p:spPr>
            <a:xfrm>
              <a:off x="4895088" y="4515097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97D44EE1-FC5B-43DE-BE95-D97CE769FF59}"/>
                </a:ext>
              </a:extLst>
            </p:cNvPr>
            <p:cNvSpPr/>
            <p:nvPr/>
          </p:nvSpPr>
          <p:spPr>
            <a:xfrm rot="16200000">
              <a:off x="3895306" y="-2603752"/>
              <a:ext cx="1512000" cy="7961486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5AD87527-825C-4F69-9CA3-76760A426D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9539" y="61559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6ED5A8E4-5FF3-4290-86C1-F65FC3DD61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63899" y="61559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609BDF5A-BDD2-446C-95F0-52781CEC5E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51267" y="61559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06BBDFA0-5066-4452-8BAD-D9125EE6D4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42451" y="620991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827FD1F1-9DD2-44BB-A401-64526FB690B7}"/>
                </a:ext>
              </a:extLst>
            </p:cNvPr>
            <p:cNvSpPr/>
            <p:nvPr/>
          </p:nvSpPr>
          <p:spPr>
            <a:xfrm rot="16200000">
              <a:off x="4236063" y="-940309"/>
              <a:ext cx="1512000" cy="9301370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596496E6-6DFF-4A02-B365-7024A413BD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2555" y="294826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4610C15C-03B7-4A03-95DC-40E5066740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4155" y="294826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9304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8C1E42-CD2D-4AE6-BFF8-6FEA73DEC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F11A581-98D5-4659-A596-63BBC7967438}"/>
              </a:ext>
            </a:extLst>
          </p:cNvPr>
          <p:cNvSpPr txBox="1"/>
          <p:nvPr/>
        </p:nvSpPr>
        <p:spPr>
          <a:xfrm>
            <a:off x="9742333" y="6505250"/>
            <a:ext cx="579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U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483B7B0D-FA01-4690-9B85-EB4987A2D685}"/>
              </a:ext>
            </a:extLst>
          </p:cNvPr>
          <p:cNvGrpSpPr/>
          <p:nvPr/>
        </p:nvGrpSpPr>
        <p:grpSpPr>
          <a:xfrm>
            <a:off x="621792" y="331388"/>
            <a:ext cx="7370064" cy="5585477"/>
            <a:chOff x="621792" y="331388"/>
            <a:chExt cx="7370064" cy="5585477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3BB631D3-A826-439E-8C6D-3299B38A4AB7}"/>
                </a:ext>
              </a:extLst>
            </p:cNvPr>
            <p:cNvSpPr/>
            <p:nvPr/>
          </p:nvSpPr>
          <p:spPr>
            <a:xfrm>
              <a:off x="621792" y="597408"/>
              <a:ext cx="3572256" cy="5059680"/>
            </a:xfrm>
            <a:custGeom>
              <a:avLst/>
              <a:gdLst>
                <a:gd name="connsiteX0" fmla="*/ 0 w 3572256"/>
                <a:gd name="connsiteY0" fmla="*/ 0 h 5059680"/>
                <a:gd name="connsiteX1" fmla="*/ 1365504 w 3572256"/>
                <a:gd name="connsiteY1" fmla="*/ 12192 h 5059680"/>
                <a:gd name="connsiteX2" fmla="*/ 1377696 w 3572256"/>
                <a:gd name="connsiteY2" fmla="*/ 3974592 h 5059680"/>
                <a:gd name="connsiteX3" fmla="*/ 2206752 w 3572256"/>
                <a:gd name="connsiteY3" fmla="*/ 3962400 h 5059680"/>
                <a:gd name="connsiteX4" fmla="*/ 2206752 w 3572256"/>
                <a:gd name="connsiteY4" fmla="*/ 12192 h 5059680"/>
                <a:gd name="connsiteX5" fmla="*/ 3560064 w 3572256"/>
                <a:gd name="connsiteY5" fmla="*/ 12192 h 5059680"/>
                <a:gd name="connsiteX6" fmla="*/ 3572256 w 3572256"/>
                <a:gd name="connsiteY6" fmla="*/ 4267200 h 5059680"/>
                <a:gd name="connsiteX7" fmla="*/ 2657856 w 3572256"/>
                <a:gd name="connsiteY7" fmla="*/ 5047488 h 5059680"/>
                <a:gd name="connsiteX8" fmla="*/ 902208 w 3572256"/>
                <a:gd name="connsiteY8" fmla="*/ 5059680 h 5059680"/>
                <a:gd name="connsiteX9" fmla="*/ 0 w 3572256"/>
                <a:gd name="connsiteY9" fmla="*/ 4279392 h 5059680"/>
                <a:gd name="connsiteX10" fmla="*/ 0 w 3572256"/>
                <a:gd name="connsiteY10" fmla="*/ 0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72256" h="5059680">
                  <a:moveTo>
                    <a:pt x="0" y="0"/>
                  </a:moveTo>
                  <a:lnTo>
                    <a:pt x="1365504" y="12192"/>
                  </a:lnTo>
                  <a:lnTo>
                    <a:pt x="1377696" y="3974592"/>
                  </a:lnTo>
                  <a:lnTo>
                    <a:pt x="2206752" y="3962400"/>
                  </a:lnTo>
                  <a:lnTo>
                    <a:pt x="2206752" y="12192"/>
                  </a:lnTo>
                  <a:lnTo>
                    <a:pt x="3560064" y="12192"/>
                  </a:lnTo>
                  <a:lnTo>
                    <a:pt x="3572256" y="4267200"/>
                  </a:lnTo>
                  <a:lnTo>
                    <a:pt x="2657856" y="5047488"/>
                  </a:lnTo>
                  <a:lnTo>
                    <a:pt x="902208" y="5059680"/>
                  </a:lnTo>
                  <a:lnTo>
                    <a:pt x="0" y="4279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E10B78AB-E411-44C8-B2A7-3A473E640821}"/>
                </a:ext>
              </a:extLst>
            </p:cNvPr>
            <p:cNvSpPr/>
            <p:nvPr/>
          </p:nvSpPr>
          <p:spPr>
            <a:xfrm flipH="1">
              <a:off x="4419600" y="597408"/>
              <a:ext cx="3572256" cy="5059680"/>
            </a:xfrm>
            <a:custGeom>
              <a:avLst/>
              <a:gdLst>
                <a:gd name="connsiteX0" fmla="*/ 0 w 3572256"/>
                <a:gd name="connsiteY0" fmla="*/ 0 h 5059680"/>
                <a:gd name="connsiteX1" fmla="*/ 1365504 w 3572256"/>
                <a:gd name="connsiteY1" fmla="*/ 12192 h 5059680"/>
                <a:gd name="connsiteX2" fmla="*/ 1377696 w 3572256"/>
                <a:gd name="connsiteY2" fmla="*/ 3974592 h 5059680"/>
                <a:gd name="connsiteX3" fmla="*/ 2206752 w 3572256"/>
                <a:gd name="connsiteY3" fmla="*/ 3962400 h 5059680"/>
                <a:gd name="connsiteX4" fmla="*/ 2206752 w 3572256"/>
                <a:gd name="connsiteY4" fmla="*/ 12192 h 5059680"/>
                <a:gd name="connsiteX5" fmla="*/ 3560064 w 3572256"/>
                <a:gd name="connsiteY5" fmla="*/ 12192 h 5059680"/>
                <a:gd name="connsiteX6" fmla="*/ 3572256 w 3572256"/>
                <a:gd name="connsiteY6" fmla="*/ 4267200 h 5059680"/>
                <a:gd name="connsiteX7" fmla="*/ 2657856 w 3572256"/>
                <a:gd name="connsiteY7" fmla="*/ 5047488 h 5059680"/>
                <a:gd name="connsiteX8" fmla="*/ 902208 w 3572256"/>
                <a:gd name="connsiteY8" fmla="*/ 5059680 h 5059680"/>
                <a:gd name="connsiteX9" fmla="*/ 0 w 3572256"/>
                <a:gd name="connsiteY9" fmla="*/ 4279392 h 5059680"/>
                <a:gd name="connsiteX10" fmla="*/ 0 w 3572256"/>
                <a:gd name="connsiteY10" fmla="*/ 0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72256" h="5059680">
                  <a:moveTo>
                    <a:pt x="0" y="0"/>
                  </a:moveTo>
                  <a:lnTo>
                    <a:pt x="1365504" y="12192"/>
                  </a:lnTo>
                  <a:lnTo>
                    <a:pt x="1377696" y="3974592"/>
                  </a:lnTo>
                  <a:lnTo>
                    <a:pt x="2206752" y="3962400"/>
                  </a:lnTo>
                  <a:lnTo>
                    <a:pt x="2206752" y="12192"/>
                  </a:lnTo>
                  <a:lnTo>
                    <a:pt x="3560064" y="12192"/>
                  </a:lnTo>
                  <a:lnTo>
                    <a:pt x="3572256" y="4267200"/>
                  </a:lnTo>
                  <a:lnTo>
                    <a:pt x="2657856" y="5047488"/>
                  </a:lnTo>
                  <a:lnTo>
                    <a:pt x="902208" y="5059680"/>
                  </a:lnTo>
                  <a:lnTo>
                    <a:pt x="0" y="4279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EBD4EB57-D51D-45FC-A857-1BCFBA77294E}"/>
                </a:ext>
              </a:extLst>
            </p:cNvPr>
            <p:cNvSpPr/>
            <p:nvPr/>
          </p:nvSpPr>
          <p:spPr>
            <a:xfrm>
              <a:off x="6138672" y="4318393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8" name="Triángulo isósceles 7">
              <a:extLst>
                <a:ext uri="{FF2B5EF4-FFF2-40B4-BE49-F238E27FC236}">
                  <a16:creationId xmlns:a16="http://schemas.microsoft.com/office/drawing/2014/main" id="{572C7DDC-AFFE-4C18-8105-3B15B8B1C290}"/>
                </a:ext>
              </a:extLst>
            </p:cNvPr>
            <p:cNvSpPr/>
            <p:nvPr/>
          </p:nvSpPr>
          <p:spPr>
            <a:xfrm>
              <a:off x="7230310" y="331388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A8B04195-54D0-44EA-8196-8F6513945EAC}"/>
                </a:ext>
              </a:extLst>
            </p:cNvPr>
            <p:cNvSpPr/>
            <p:nvPr/>
          </p:nvSpPr>
          <p:spPr>
            <a:xfrm>
              <a:off x="6175248" y="5782753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2308856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769597-7218-4684-8304-EF014B132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3C6E61D-AFE1-4C23-8231-815641BC7540}"/>
              </a:ext>
            </a:extLst>
          </p:cNvPr>
          <p:cNvSpPr txBox="1"/>
          <p:nvPr/>
        </p:nvSpPr>
        <p:spPr>
          <a:xfrm>
            <a:off x="9742333" y="6505250"/>
            <a:ext cx="579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U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B9BF357A-06AC-4F8F-B080-93747819FDC5}"/>
              </a:ext>
            </a:extLst>
          </p:cNvPr>
          <p:cNvGrpSpPr/>
          <p:nvPr/>
        </p:nvGrpSpPr>
        <p:grpSpPr>
          <a:xfrm>
            <a:off x="402336" y="414528"/>
            <a:ext cx="8887968" cy="6681216"/>
            <a:chOff x="402336" y="414528"/>
            <a:chExt cx="8887968" cy="6681216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8990C2F8-DA4B-4D19-B3DA-AC7E7CF6E626}"/>
                </a:ext>
              </a:extLst>
            </p:cNvPr>
            <p:cNvSpPr/>
            <p:nvPr/>
          </p:nvSpPr>
          <p:spPr>
            <a:xfrm>
              <a:off x="402336" y="414528"/>
              <a:ext cx="8766048" cy="2084832"/>
            </a:xfrm>
            <a:custGeom>
              <a:avLst/>
              <a:gdLst>
                <a:gd name="connsiteX0" fmla="*/ 0 w 8766048"/>
                <a:gd name="connsiteY0" fmla="*/ 304800 h 2084832"/>
                <a:gd name="connsiteX1" fmla="*/ 182880 w 8766048"/>
                <a:gd name="connsiteY1" fmla="*/ 0 h 2084832"/>
                <a:gd name="connsiteX2" fmla="*/ 3803904 w 8766048"/>
                <a:gd name="connsiteY2" fmla="*/ 0 h 2084832"/>
                <a:gd name="connsiteX3" fmla="*/ 3974592 w 8766048"/>
                <a:gd name="connsiteY3" fmla="*/ 329184 h 2084832"/>
                <a:gd name="connsiteX4" fmla="*/ 4133088 w 8766048"/>
                <a:gd name="connsiteY4" fmla="*/ 12192 h 2084832"/>
                <a:gd name="connsiteX5" fmla="*/ 4620768 w 8766048"/>
                <a:gd name="connsiteY5" fmla="*/ 12192 h 2084832"/>
                <a:gd name="connsiteX6" fmla="*/ 4803648 w 8766048"/>
                <a:gd name="connsiteY6" fmla="*/ 316992 h 2084832"/>
                <a:gd name="connsiteX7" fmla="*/ 4986528 w 8766048"/>
                <a:gd name="connsiteY7" fmla="*/ 12192 h 2084832"/>
                <a:gd name="connsiteX8" fmla="*/ 8583168 w 8766048"/>
                <a:gd name="connsiteY8" fmla="*/ 0 h 2084832"/>
                <a:gd name="connsiteX9" fmla="*/ 8766048 w 8766048"/>
                <a:gd name="connsiteY9" fmla="*/ 316992 h 2084832"/>
                <a:gd name="connsiteX10" fmla="*/ 8766048 w 8766048"/>
                <a:gd name="connsiteY10" fmla="*/ 1767840 h 2084832"/>
                <a:gd name="connsiteX11" fmla="*/ 8595360 w 8766048"/>
                <a:gd name="connsiteY11" fmla="*/ 2072640 h 2084832"/>
                <a:gd name="connsiteX12" fmla="*/ 4962144 w 8766048"/>
                <a:gd name="connsiteY12" fmla="*/ 2072640 h 2084832"/>
                <a:gd name="connsiteX13" fmla="*/ 4803648 w 8766048"/>
                <a:gd name="connsiteY13" fmla="*/ 1767840 h 2084832"/>
                <a:gd name="connsiteX14" fmla="*/ 4632960 w 8766048"/>
                <a:gd name="connsiteY14" fmla="*/ 2084832 h 2084832"/>
                <a:gd name="connsiteX15" fmla="*/ 4108704 w 8766048"/>
                <a:gd name="connsiteY15" fmla="*/ 2084832 h 2084832"/>
                <a:gd name="connsiteX16" fmla="*/ 3962400 w 8766048"/>
                <a:gd name="connsiteY16" fmla="*/ 1755648 h 2084832"/>
                <a:gd name="connsiteX17" fmla="*/ 3779520 w 8766048"/>
                <a:gd name="connsiteY17" fmla="*/ 2084832 h 2084832"/>
                <a:gd name="connsiteX18" fmla="*/ 195072 w 8766048"/>
                <a:gd name="connsiteY18" fmla="*/ 2072640 h 2084832"/>
                <a:gd name="connsiteX19" fmla="*/ 0 w 8766048"/>
                <a:gd name="connsiteY19" fmla="*/ 1755648 h 2084832"/>
                <a:gd name="connsiteX20" fmla="*/ 0 w 8766048"/>
                <a:gd name="connsiteY20" fmla="*/ 304800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766048" h="2084832">
                  <a:moveTo>
                    <a:pt x="0" y="304800"/>
                  </a:moveTo>
                  <a:lnTo>
                    <a:pt x="182880" y="0"/>
                  </a:lnTo>
                  <a:lnTo>
                    <a:pt x="3803904" y="0"/>
                  </a:lnTo>
                  <a:lnTo>
                    <a:pt x="3974592" y="329184"/>
                  </a:lnTo>
                  <a:lnTo>
                    <a:pt x="4133088" y="12192"/>
                  </a:lnTo>
                  <a:lnTo>
                    <a:pt x="4620768" y="12192"/>
                  </a:lnTo>
                  <a:lnTo>
                    <a:pt x="4803648" y="316992"/>
                  </a:lnTo>
                  <a:lnTo>
                    <a:pt x="4986528" y="12192"/>
                  </a:lnTo>
                  <a:lnTo>
                    <a:pt x="8583168" y="0"/>
                  </a:lnTo>
                  <a:lnTo>
                    <a:pt x="8766048" y="316992"/>
                  </a:lnTo>
                  <a:lnTo>
                    <a:pt x="8766048" y="1767840"/>
                  </a:lnTo>
                  <a:lnTo>
                    <a:pt x="8595360" y="2072640"/>
                  </a:lnTo>
                  <a:lnTo>
                    <a:pt x="4962144" y="2072640"/>
                  </a:lnTo>
                  <a:lnTo>
                    <a:pt x="4803648" y="1767840"/>
                  </a:lnTo>
                  <a:lnTo>
                    <a:pt x="4632960" y="2084832"/>
                  </a:lnTo>
                  <a:lnTo>
                    <a:pt x="4108704" y="2084832"/>
                  </a:lnTo>
                  <a:lnTo>
                    <a:pt x="3962400" y="1755648"/>
                  </a:lnTo>
                  <a:lnTo>
                    <a:pt x="3779520" y="2084832"/>
                  </a:lnTo>
                  <a:lnTo>
                    <a:pt x="195072" y="2072640"/>
                  </a:lnTo>
                  <a:lnTo>
                    <a:pt x="0" y="1755648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7432909F-2F11-4E2D-844A-FC7C74504DD4}"/>
                </a:ext>
              </a:extLst>
            </p:cNvPr>
            <p:cNvSpPr/>
            <p:nvPr/>
          </p:nvSpPr>
          <p:spPr>
            <a:xfrm>
              <a:off x="402336" y="2718816"/>
              <a:ext cx="7473696" cy="2072640"/>
            </a:xfrm>
            <a:custGeom>
              <a:avLst/>
              <a:gdLst>
                <a:gd name="connsiteX0" fmla="*/ 316992 w 7473696"/>
                <a:gd name="connsiteY0" fmla="*/ 304800 h 2072640"/>
                <a:gd name="connsiteX1" fmla="*/ 499872 w 7473696"/>
                <a:gd name="connsiteY1" fmla="*/ 0 h 2072640"/>
                <a:gd name="connsiteX2" fmla="*/ 1524000 w 7473696"/>
                <a:gd name="connsiteY2" fmla="*/ 12192 h 2072640"/>
                <a:gd name="connsiteX3" fmla="*/ 1682496 w 7473696"/>
                <a:gd name="connsiteY3" fmla="*/ 316992 h 2072640"/>
                <a:gd name="connsiteX4" fmla="*/ 1853184 w 7473696"/>
                <a:gd name="connsiteY4" fmla="*/ 0 h 2072640"/>
                <a:gd name="connsiteX5" fmla="*/ 5779008 w 7473696"/>
                <a:gd name="connsiteY5" fmla="*/ 0 h 2072640"/>
                <a:gd name="connsiteX6" fmla="*/ 5961888 w 7473696"/>
                <a:gd name="connsiteY6" fmla="*/ 316992 h 2072640"/>
                <a:gd name="connsiteX7" fmla="*/ 6132576 w 7473696"/>
                <a:gd name="connsiteY7" fmla="*/ 0 h 2072640"/>
                <a:gd name="connsiteX8" fmla="*/ 6998208 w 7473696"/>
                <a:gd name="connsiteY8" fmla="*/ 0 h 2072640"/>
                <a:gd name="connsiteX9" fmla="*/ 7156704 w 7473696"/>
                <a:gd name="connsiteY9" fmla="*/ 316992 h 2072640"/>
                <a:gd name="connsiteX10" fmla="*/ 7473696 w 7473696"/>
                <a:gd name="connsiteY10" fmla="*/ 487680 h 2072640"/>
                <a:gd name="connsiteX11" fmla="*/ 7473696 w 7473696"/>
                <a:gd name="connsiteY11" fmla="*/ 1584960 h 2072640"/>
                <a:gd name="connsiteX12" fmla="*/ 7156704 w 7473696"/>
                <a:gd name="connsiteY12" fmla="*/ 1755648 h 2072640"/>
                <a:gd name="connsiteX13" fmla="*/ 6986016 w 7473696"/>
                <a:gd name="connsiteY13" fmla="*/ 2072640 h 2072640"/>
                <a:gd name="connsiteX14" fmla="*/ 6120384 w 7473696"/>
                <a:gd name="connsiteY14" fmla="*/ 2072640 h 2072640"/>
                <a:gd name="connsiteX15" fmla="*/ 5961888 w 7473696"/>
                <a:gd name="connsiteY15" fmla="*/ 1755648 h 2072640"/>
                <a:gd name="connsiteX16" fmla="*/ 5779008 w 7473696"/>
                <a:gd name="connsiteY16" fmla="*/ 2072640 h 2072640"/>
                <a:gd name="connsiteX17" fmla="*/ 1865376 w 7473696"/>
                <a:gd name="connsiteY17" fmla="*/ 2072640 h 2072640"/>
                <a:gd name="connsiteX18" fmla="*/ 1694688 w 7473696"/>
                <a:gd name="connsiteY18" fmla="*/ 1755648 h 2072640"/>
                <a:gd name="connsiteX19" fmla="*/ 1511808 w 7473696"/>
                <a:gd name="connsiteY19" fmla="*/ 2072640 h 2072640"/>
                <a:gd name="connsiteX20" fmla="*/ 487680 w 7473696"/>
                <a:gd name="connsiteY20" fmla="*/ 2072640 h 2072640"/>
                <a:gd name="connsiteX21" fmla="*/ 316992 w 7473696"/>
                <a:gd name="connsiteY21" fmla="*/ 1743456 h 2072640"/>
                <a:gd name="connsiteX22" fmla="*/ 12192 w 7473696"/>
                <a:gd name="connsiteY22" fmla="*/ 1584960 h 2072640"/>
                <a:gd name="connsiteX23" fmla="*/ 0 w 7473696"/>
                <a:gd name="connsiteY23" fmla="*/ 487680 h 2072640"/>
                <a:gd name="connsiteX24" fmla="*/ 316992 w 7473696"/>
                <a:gd name="connsiteY24" fmla="*/ 304800 h 20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73696" h="2072640">
                  <a:moveTo>
                    <a:pt x="316992" y="304800"/>
                  </a:moveTo>
                  <a:lnTo>
                    <a:pt x="499872" y="0"/>
                  </a:lnTo>
                  <a:lnTo>
                    <a:pt x="1524000" y="12192"/>
                  </a:lnTo>
                  <a:lnTo>
                    <a:pt x="1682496" y="316992"/>
                  </a:lnTo>
                  <a:lnTo>
                    <a:pt x="1853184" y="0"/>
                  </a:lnTo>
                  <a:lnTo>
                    <a:pt x="5779008" y="0"/>
                  </a:lnTo>
                  <a:lnTo>
                    <a:pt x="5961888" y="316992"/>
                  </a:lnTo>
                  <a:lnTo>
                    <a:pt x="6132576" y="0"/>
                  </a:lnTo>
                  <a:lnTo>
                    <a:pt x="6998208" y="0"/>
                  </a:lnTo>
                  <a:lnTo>
                    <a:pt x="7156704" y="316992"/>
                  </a:lnTo>
                  <a:lnTo>
                    <a:pt x="7473696" y="487680"/>
                  </a:lnTo>
                  <a:lnTo>
                    <a:pt x="7473696" y="1584960"/>
                  </a:lnTo>
                  <a:lnTo>
                    <a:pt x="7156704" y="1755648"/>
                  </a:lnTo>
                  <a:lnTo>
                    <a:pt x="6986016" y="2072640"/>
                  </a:lnTo>
                  <a:lnTo>
                    <a:pt x="6120384" y="2072640"/>
                  </a:lnTo>
                  <a:lnTo>
                    <a:pt x="5961888" y="1755648"/>
                  </a:lnTo>
                  <a:lnTo>
                    <a:pt x="5779008" y="2072640"/>
                  </a:lnTo>
                  <a:lnTo>
                    <a:pt x="1865376" y="2072640"/>
                  </a:lnTo>
                  <a:lnTo>
                    <a:pt x="1694688" y="1755648"/>
                  </a:lnTo>
                  <a:lnTo>
                    <a:pt x="1511808" y="2072640"/>
                  </a:lnTo>
                  <a:lnTo>
                    <a:pt x="487680" y="2072640"/>
                  </a:lnTo>
                  <a:lnTo>
                    <a:pt x="316992" y="1743456"/>
                  </a:lnTo>
                  <a:lnTo>
                    <a:pt x="12192" y="1584960"/>
                  </a:lnTo>
                  <a:lnTo>
                    <a:pt x="0" y="487680"/>
                  </a:lnTo>
                  <a:lnTo>
                    <a:pt x="316992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D16B4939-DD3D-4E77-96DE-E4876F953E9A}"/>
                </a:ext>
              </a:extLst>
            </p:cNvPr>
            <p:cNvSpPr/>
            <p:nvPr/>
          </p:nvSpPr>
          <p:spPr>
            <a:xfrm>
              <a:off x="414528" y="4998720"/>
              <a:ext cx="8875776" cy="2097024"/>
            </a:xfrm>
            <a:custGeom>
              <a:avLst/>
              <a:gdLst>
                <a:gd name="connsiteX0" fmla="*/ 0 w 8875776"/>
                <a:gd name="connsiteY0" fmla="*/ 316992 h 2097024"/>
                <a:gd name="connsiteX1" fmla="*/ 170688 w 8875776"/>
                <a:gd name="connsiteY1" fmla="*/ 12192 h 2097024"/>
                <a:gd name="connsiteX2" fmla="*/ 1560576 w 8875776"/>
                <a:gd name="connsiteY2" fmla="*/ 12192 h 2097024"/>
                <a:gd name="connsiteX3" fmla="*/ 1731264 w 8875776"/>
                <a:gd name="connsiteY3" fmla="*/ 329184 h 2097024"/>
                <a:gd name="connsiteX4" fmla="*/ 1901952 w 8875776"/>
                <a:gd name="connsiteY4" fmla="*/ 12192 h 2097024"/>
                <a:gd name="connsiteX5" fmla="*/ 2755392 w 8875776"/>
                <a:gd name="connsiteY5" fmla="*/ 24384 h 2097024"/>
                <a:gd name="connsiteX6" fmla="*/ 2926080 w 8875776"/>
                <a:gd name="connsiteY6" fmla="*/ 329184 h 2097024"/>
                <a:gd name="connsiteX7" fmla="*/ 3121152 w 8875776"/>
                <a:gd name="connsiteY7" fmla="*/ 12192 h 2097024"/>
                <a:gd name="connsiteX8" fmla="*/ 7022592 w 8875776"/>
                <a:gd name="connsiteY8" fmla="*/ 24384 h 2097024"/>
                <a:gd name="connsiteX9" fmla="*/ 7205472 w 8875776"/>
                <a:gd name="connsiteY9" fmla="*/ 341376 h 2097024"/>
                <a:gd name="connsiteX10" fmla="*/ 7376160 w 8875776"/>
                <a:gd name="connsiteY10" fmla="*/ 12192 h 2097024"/>
                <a:gd name="connsiteX11" fmla="*/ 8400288 w 8875776"/>
                <a:gd name="connsiteY11" fmla="*/ 0 h 2097024"/>
                <a:gd name="connsiteX12" fmla="*/ 8570976 w 8875776"/>
                <a:gd name="connsiteY12" fmla="*/ 329184 h 2097024"/>
                <a:gd name="connsiteX13" fmla="*/ 8875776 w 8875776"/>
                <a:gd name="connsiteY13" fmla="*/ 499872 h 2097024"/>
                <a:gd name="connsiteX14" fmla="*/ 8875776 w 8875776"/>
                <a:gd name="connsiteY14" fmla="*/ 1584960 h 2097024"/>
                <a:gd name="connsiteX15" fmla="*/ 8570976 w 8875776"/>
                <a:gd name="connsiteY15" fmla="*/ 1780032 h 2097024"/>
                <a:gd name="connsiteX16" fmla="*/ 8375904 w 8875776"/>
                <a:gd name="connsiteY16" fmla="*/ 2097024 h 2097024"/>
                <a:gd name="connsiteX17" fmla="*/ 7388352 w 8875776"/>
                <a:gd name="connsiteY17" fmla="*/ 2084832 h 2097024"/>
                <a:gd name="connsiteX18" fmla="*/ 7205472 w 8875776"/>
                <a:gd name="connsiteY18" fmla="*/ 1767840 h 2097024"/>
                <a:gd name="connsiteX19" fmla="*/ 7022592 w 8875776"/>
                <a:gd name="connsiteY19" fmla="*/ 2084832 h 2097024"/>
                <a:gd name="connsiteX20" fmla="*/ 3108960 w 8875776"/>
                <a:gd name="connsiteY20" fmla="*/ 2084832 h 2097024"/>
                <a:gd name="connsiteX21" fmla="*/ 2938272 w 8875776"/>
                <a:gd name="connsiteY21" fmla="*/ 1780032 h 2097024"/>
                <a:gd name="connsiteX22" fmla="*/ 2755392 w 8875776"/>
                <a:gd name="connsiteY22" fmla="*/ 2097024 h 2097024"/>
                <a:gd name="connsiteX23" fmla="*/ 1901952 w 8875776"/>
                <a:gd name="connsiteY23" fmla="*/ 2084832 h 2097024"/>
                <a:gd name="connsiteX24" fmla="*/ 1743456 w 8875776"/>
                <a:gd name="connsiteY24" fmla="*/ 1780032 h 2097024"/>
                <a:gd name="connsiteX25" fmla="*/ 1560576 w 8875776"/>
                <a:gd name="connsiteY25" fmla="*/ 2097024 h 2097024"/>
                <a:gd name="connsiteX26" fmla="*/ 182880 w 8875776"/>
                <a:gd name="connsiteY26" fmla="*/ 2097024 h 2097024"/>
                <a:gd name="connsiteX27" fmla="*/ 0 w 8875776"/>
                <a:gd name="connsiteY27" fmla="*/ 1767840 h 2097024"/>
                <a:gd name="connsiteX28" fmla="*/ 0 w 8875776"/>
                <a:gd name="connsiteY28" fmla="*/ 316992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875776" h="2097024">
                  <a:moveTo>
                    <a:pt x="0" y="316992"/>
                  </a:moveTo>
                  <a:lnTo>
                    <a:pt x="170688" y="12192"/>
                  </a:lnTo>
                  <a:lnTo>
                    <a:pt x="1560576" y="12192"/>
                  </a:lnTo>
                  <a:lnTo>
                    <a:pt x="1731264" y="329184"/>
                  </a:lnTo>
                  <a:lnTo>
                    <a:pt x="1901952" y="12192"/>
                  </a:lnTo>
                  <a:lnTo>
                    <a:pt x="2755392" y="24384"/>
                  </a:lnTo>
                  <a:lnTo>
                    <a:pt x="2926080" y="329184"/>
                  </a:lnTo>
                  <a:lnTo>
                    <a:pt x="3121152" y="12192"/>
                  </a:lnTo>
                  <a:lnTo>
                    <a:pt x="7022592" y="24384"/>
                  </a:lnTo>
                  <a:lnTo>
                    <a:pt x="7205472" y="341376"/>
                  </a:lnTo>
                  <a:lnTo>
                    <a:pt x="7376160" y="12192"/>
                  </a:lnTo>
                  <a:lnTo>
                    <a:pt x="8400288" y="0"/>
                  </a:lnTo>
                  <a:lnTo>
                    <a:pt x="8570976" y="329184"/>
                  </a:lnTo>
                  <a:lnTo>
                    <a:pt x="8875776" y="499872"/>
                  </a:lnTo>
                  <a:lnTo>
                    <a:pt x="8875776" y="1584960"/>
                  </a:lnTo>
                  <a:lnTo>
                    <a:pt x="8570976" y="1780032"/>
                  </a:lnTo>
                  <a:lnTo>
                    <a:pt x="8375904" y="2097024"/>
                  </a:lnTo>
                  <a:lnTo>
                    <a:pt x="7388352" y="2084832"/>
                  </a:lnTo>
                  <a:lnTo>
                    <a:pt x="7205472" y="1767840"/>
                  </a:lnTo>
                  <a:lnTo>
                    <a:pt x="7022592" y="2084832"/>
                  </a:lnTo>
                  <a:lnTo>
                    <a:pt x="3108960" y="2084832"/>
                  </a:lnTo>
                  <a:lnTo>
                    <a:pt x="2938272" y="1780032"/>
                  </a:lnTo>
                  <a:lnTo>
                    <a:pt x="2755392" y="2097024"/>
                  </a:lnTo>
                  <a:lnTo>
                    <a:pt x="1901952" y="2084832"/>
                  </a:lnTo>
                  <a:lnTo>
                    <a:pt x="1743456" y="1780032"/>
                  </a:lnTo>
                  <a:lnTo>
                    <a:pt x="1560576" y="2097024"/>
                  </a:lnTo>
                  <a:lnTo>
                    <a:pt x="182880" y="2097024"/>
                  </a:lnTo>
                  <a:lnTo>
                    <a:pt x="0" y="1767840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13EFCFE6-46AA-416B-A5D0-B983B361B5DE}"/>
                </a:ext>
              </a:extLst>
            </p:cNvPr>
            <p:cNvSpPr/>
            <p:nvPr/>
          </p:nvSpPr>
          <p:spPr>
            <a:xfrm>
              <a:off x="4715256" y="514489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7" name="Triángulo isósceles 6">
              <a:extLst>
                <a:ext uri="{FF2B5EF4-FFF2-40B4-BE49-F238E27FC236}">
                  <a16:creationId xmlns:a16="http://schemas.microsoft.com/office/drawing/2014/main" id="{519A928F-9506-44E7-8371-A04D9320E1AE}"/>
                </a:ext>
              </a:extLst>
            </p:cNvPr>
            <p:cNvSpPr/>
            <p:nvPr/>
          </p:nvSpPr>
          <p:spPr>
            <a:xfrm>
              <a:off x="1317190" y="2791968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FB01C4F-02D3-49B7-B134-C11C9C060A77}"/>
                </a:ext>
              </a:extLst>
            </p:cNvPr>
            <p:cNvSpPr/>
            <p:nvPr/>
          </p:nvSpPr>
          <p:spPr>
            <a:xfrm>
              <a:off x="1208475" y="6859193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25566B9-E285-4CDB-8464-7CD15BD1FFC0}"/>
                </a:ext>
              </a:extLst>
            </p:cNvPr>
            <p:cNvSpPr/>
            <p:nvPr/>
          </p:nvSpPr>
          <p:spPr>
            <a:xfrm>
              <a:off x="4715256" y="2251849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Triángulo isósceles 9">
              <a:extLst>
                <a:ext uri="{FF2B5EF4-FFF2-40B4-BE49-F238E27FC236}">
                  <a16:creationId xmlns:a16="http://schemas.microsoft.com/office/drawing/2014/main" id="{5C5AA97B-E18F-4045-8799-EA3D896E89FB}"/>
                </a:ext>
              </a:extLst>
            </p:cNvPr>
            <p:cNvSpPr/>
            <p:nvPr/>
          </p:nvSpPr>
          <p:spPr>
            <a:xfrm rot="17818473">
              <a:off x="1296361" y="4529963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2BA45749-023D-4735-A32B-9B704B00C546}"/>
                </a:ext>
              </a:extLst>
            </p:cNvPr>
            <p:cNvSpPr/>
            <p:nvPr/>
          </p:nvSpPr>
          <p:spPr>
            <a:xfrm>
              <a:off x="1183078" y="5100148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F34848B9-7703-4003-BC8C-C64617FCB84C}"/>
                </a:ext>
              </a:extLst>
            </p:cNvPr>
            <p:cNvSpPr/>
            <p:nvPr/>
          </p:nvSpPr>
          <p:spPr>
            <a:xfrm rot="16200000">
              <a:off x="4035379" y="-2925935"/>
              <a:ext cx="1512000" cy="8754010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DF05A106-A8C8-4032-9D16-BE3B74457924}"/>
                </a:ext>
              </a:extLst>
            </p:cNvPr>
            <p:cNvSpPr/>
            <p:nvPr/>
          </p:nvSpPr>
          <p:spPr>
            <a:xfrm rot="16200000">
              <a:off x="3377088" y="348666"/>
              <a:ext cx="1512000" cy="6803136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060FBFD-AEF4-431F-9951-B3C38FAA097D}"/>
                </a:ext>
              </a:extLst>
            </p:cNvPr>
            <p:cNvSpPr/>
            <p:nvPr/>
          </p:nvSpPr>
          <p:spPr>
            <a:xfrm rot="16200000">
              <a:off x="3931749" y="1773857"/>
              <a:ext cx="1512000" cy="8546750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770D8A8A-908D-4D66-8002-9E7B37B79A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5483" y="527090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32BF877F-AA14-4204-B189-3BB90FD841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2859" y="5291231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E9F11072-085F-4459-89AA-1056433015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9707" y="2994234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E077A6FB-3BC4-497E-BDE2-4F6DD37D26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0811" y="2994234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D455C8A5-C01D-47A2-BDE8-0DC34DD1AE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8667" y="67888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500F2390-208F-4A59-9B35-BF414CF40C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3515" y="67886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5C3B830D-E17B-4AF3-AB68-EEBB5307B2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2683" y="5274041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7721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BF26B02-24A8-4787-82A8-0784520B1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D95DC53-111A-4B45-A001-0F36F7F113B2}"/>
              </a:ext>
            </a:extLst>
          </p:cNvPr>
          <p:cNvSpPr txBox="1"/>
          <p:nvPr/>
        </p:nvSpPr>
        <p:spPr>
          <a:xfrm>
            <a:off x="9742333" y="6505250"/>
            <a:ext cx="471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V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CE71EE7-837B-41B8-AFC3-D418E2E0F153}"/>
              </a:ext>
            </a:extLst>
          </p:cNvPr>
          <p:cNvGrpSpPr/>
          <p:nvPr/>
        </p:nvGrpSpPr>
        <p:grpSpPr>
          <a:xfrm>
            <a:off x="451104" y="294812"/>
            <a:ext cx="7513320" cy="5644723"/>
            <a:chOff x="451104" y="294812"/>
            <a:chExt cx="7513320" cy="5644723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A3F9F7F2-FAD2-4833-B6C2-7340E7225364}"/>
                </a:ext>
              </a:extLst>
            </p:cNvPr>
            <p:cNvSpPr/>
            <p:nvPr/>
          </p:nvSpPr>
          <p:spPr>
            <a:xfrm>
              <a:off x="6074664" y="5799548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7" name="Triángulo isósceles 6">
              <a:extLst>
                <a:ext uri="{FF2B5EF4-FFF2-40B4-BE49-F238E27FC236}">
                  <a16:creationId xmlns:a16="http://schemas.microsoft.com/office/drawing/2014/main" id="{E396DEE5-F794-49E6-BCAC-20C60B659463}"/>
                </a:ext>
              </a:extLst>
            </p:cNvPr>
            <p:cNvSpPr/>
            <p:nvPr/>
          </p:nvSpPr>
          <p:spPr>
            <a:xfrm>
              <a:off x="4938214" y="294812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55F20E14-9B53-4304-AED8-47F0EB83B81D}"/>
                </a:ext>
              </a:extLst>
            </p:cNvPr>
            <p:cNvSpPr/>
            <p:nvPr/>
          </p:nvSpPr>
          <p:spPr>
            <a:xfrm>
              <a:off x="6074664" y="1844737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E31D14C6-15DD-4D74-96E6-98DBAB472DA6}"/>
                </a:ext>
              </a:extLst>
            </p:cNvPr>
            <p:cNvSpPr/>
            <p:nvPr/>
          </p:nvSpPr>
          <p:spPr>
            <a:xfrm>
              <a:off x="451104" y="585216"/>
              <a:ext cx="3645408" cy="5059680"/>
            </a:xfrm>
            <a:custGeom>
              <a:avLst/>
              <a:gdLst>
                <a:gd name="connsiteX0" fmla="*/ 719328 w 3645408"/>
                <a:gd name="connsiteY0" fmla="*/ 0 h 5059680"/>
                <a:gd name="connsiteX1" fmla="*/ 1402080 w 3645408"/>
                <a:gd name="connsiteY1" fmla="*/ 12192 h 5059680"/>
                <a:gd name="connsiteX2" fmla="*/ 1816608 w 3645408"/>
                <a:gd name="connsiteY2" fmla="*/ 3255264 h 5059680"/>
                <a:gd name="connsiteX3" fmla="*/ 2243328 w 3645408"/>
                <a:gd name="connsiteY3" fmla="*/ 12192 h 5059680"/>
                <a:gd name="connsiteX4" fmla="*/ 3645408 w 3645408"/>
                <a:gd name="connsiteY4" fmla="*/ 12192 h 5059680"/>
                <a:gd name="connsiteX5" fmla="*/ 2828544 w 3645408"/>
                <a:gd name="connsiteY5" fmla="*/ 5059680 h 5059680"/>
                <a:gd name="connsiteX6" fmla="*/ 780288 w 3645408"/>
                <a:gd name="connsiteY6" fmla="*/ 5047488 h 5059680"/>
                <a:gd name="connsiteX7" fmla="*/ 0 w 3645408"/>
                <a:gd name="connsiteY7" fmla="*/ 0 h 5059680"/>
                <a:gd name="connsiteX8" fmla="*/ 719328 w 3645408"/>
                <a:gd name="connsiteY8" fmla="*/ 0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5408" h="5059680">
                  <a:moveTo>
                    <a:pt x="719328" y="0"/>
                  </a:moveTo>
                  <a:lnTo>
                    <a:pt x="1402080" y="12192"/>
                  </a:lnTo>
                  <a:lnTo>
                    <a:pt x="1816608" y="3255264"/>
                  </a:lnTo>
                  <a:lnTo>
                    <a:pt x="2243328" y="12192"/>
                  </a:lnTo>
                  <a:lnTo>
                    <a:pt x="3645408" y="12192"/>
                  </a:lnTo>
                  <a:lnTo>
                    <a:pt x="2828544" y="5059680"/>
                  </a:lnTo>
                  <a:lnTo>
                    <a:pt x="780288" y="5047488"/>
                  </a:lnTo>
                  <a:lnTo>
                    <a:pt x="0" y="0"/>
                  </a:lnTo>
                  <a:lnTo>
                    <a:pt x="719328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0C10889F-24E8-4D9E-A6AC-C9271D7168F1}"/>
                </a:ext>
              </a:extLst>
            </p:cNvPr>
            <p:cNvSpPr/>
            <p:nvPr/>
          </p:nvSpPr>
          <p:spPr>
            <a:xfrm flipH="1">
              <a:off x="4319016" y="585216"/>
              <a:ext cx="3645408" cy="5059680"/>
            </a:xfrm>
            <a:custGeom>
              <a:avLst/>
              <a:gdLst>
                <a:gd name="connsiteX0" fmla="*/ 719328 w 3645408"/>
                <a:gd name="connsiteY0" fmla="*/ 0 h 5059680"/>
                <a:gd name="connsiteX1" fmla="*/ 1402080 w 3645408"/>
                <a:gd name="connsiteY1" fmla="*/ 12192 h 5059680"/>
                <a:gd name="connsiteX2" fmla="*/ 1816608 w 3645408"/>
                <a:gd name="connsiteY2" fmla="*/ 3255264 h 5059680"/>
                <a:gd name="connsiteX3" fmla="*/ 2243328 w 3645408"/>
                <a:gd name="connsiteY3" fmla="*/ 12192 h 5059680"/>
                <a:gd name="connsiteX4" fmla="*/ 3645408 w 3645408"/>
                <a:gd name="connsiteY4" fmla="*/ 12192 h 5059680"/>
                <a:gd name="connsiteX5" fmla="*/ 2828544 w 3645408"/>
                <a:gd name="connsiteY5" fmla="*/ 5059680 h 5059680"/>
                <a:gd name="connsiteX6" fmla="*/ 780288 w 3645408"/>
                <a:gd name="connsiteY6" fmla="*/ 5047488 h 5059680"/>
                <a:gd name="connsiteX7" fmla="*/ 0 w 3645408"/>
                <a:gd name="connsiteY7" fmla="*/ 0 h 5059680"/>
                <a:gd name="connsiteX8" fmla="*/ 719328 w 3645408"/>
                <a:gd name="connsiteY8" fmla="*/ 0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5408" h="5059680">
                  <a:moveTo>
                    <a:pt x="719328" y="0"/>
                  </a:moveTo>
                  <a:lnTo>
                    <a:pt x="1402080" y="12192"/>
                  </a:lnTo>
                  <a:lnTo>
                    <a:pt x="1816608" y="3255264"/>
                  </a:lnTo>
                  <a:lnTo>
                    <a:pt x="2243328" y="12192"/>
                  </a:lnTo>
                  <a:lnTo>
                    <a:pt x="3645408" y="12192"/>
                  </a:lnTo>
                  <a:lnTo>
                    <a:pt x="2828544" y="5059680"/>
                  </a:lnTo>
                  <a:lnTo>
                    <a:pt x="780288" y="5047488"/>
                  </a:lnTo>
                  <a:lnTo>
                    <a:pt x="0" y="0"/>
                  </a:lnTo>
                  <a:lnTo>
                    <a:pt x="719328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1934052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7A29197-C15E-4C50-94DD-2174799D7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4A209EF-23DB-44C6-A60F-DCAF441DF2DC}"/>
              </a:ext>
            </a:extLst>
          </p:cNvPr>
          <p:cNvSpPr txBox="1"/>
          <p:nvPr/>
        </p:nvSpPr>
        <p:spPr>
          <a:xfrm>
            <a:off x="9742333" y="6505250"/>
            <a:ext cx="471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V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1169100-65DF-4C3E-A348-680E60021ADF}"/>
              </a:ext>
            </a:extLst>
          </p:cNvPr>
          <p:cNvGrpSpPr/>
          <p:nvPr/>
        </p:nvGrpSpPr>
        <p:grpSpPr>
          <a:xfrm>
            <a:off x="475488" y="377952"/>
            <a:ext cx="8595360" cy="6754368"/>
            <a:chOff x="475488" y="377952"/>
            <a:chExt cx="8595360" cy="6754368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9D0A7679-1D65-43DF-A2A3-CB2C31BA86CB}"/>
                </a:ext>
              </a:extLst>
            </p:cNvPr>
            <p:cNvSpPr/>
            <p:nvPr/>
          </p:nvSpPr>
          <p:spPr>
            <a:xfrm>
              <a:off x="487680" y="377952"/>
              <a:ext cx="7168896" cy="2084832"/>
            </a:xfrm>
            <a:custGeom>
              <a:avLst/>
              <a:gdLst>
                <a:gd name="connsiteX0" fmla="*/ 316992 w 7168896"/>
                <a:gd name="connsiteY0" fmla="*/ 304800 h 2084832"/>
                <a:gd name="connsiteX1" fmla="*/ 487680 w 7168896"/>
                <a:gd name="connsiteY1" fmla="*/ 0 h 2084832"/>
                <a:gd name="connsiteX2" fmla="*/ 5218176 w 7168896"/>
                <a:gd name="connsiteY2" fmla="*/ 0 h 2084832"/>
                <a:gd name="connsiteX3" fmla="*/ 5425440 w 7168896"/>
                <a:gd name="connsiteY3" fmla="*/ 316992 h 2084832"/>
                <a:gd name="connsiteX4" fmla="*/ 5596128 w 7168896"/>
                <a:gd name="connsiteY4" fmla="*/ 0 h 2084832"/>
                <a:gd name="connsiteX5" fmla="*/ 6669024 w 7168896"/>
                <a:gd name="connsiteY5" fmla="*/ 0 h 2084832"/>
                <a:gd name="connsiteX6" fmla="*/ 6851904 w 7168896"/>
                <a:gd name="connsiteY6" fmla="*/ 316992 h 2084832"/>
                <a:gd name="connsiteX7" fmla="*/ 7168896 w 7168896"/>
                <a:gd name="connsiteY7" fmla="*/ 499872 h 2084832"/>
                <a:gd name="connsiteX8" fmla="*/ 7168896 w 7168896"/>
                <a:gd name="connsiteY8" fmla="*/ 1584960 h 2084832"/>
                <a:gd name="connsiteX9" fmla="*/ 6851904 w 7168896"/>
                <a:gd name="connsiteY9" fmla="*/ 1755648 h 2084832"/>
                <a:gd name="connsiteX10" fmla="*/ 6681216 w 7168896"/>
                <a:gd name="connsiteY10" fmla="*/ 2072640 h 2084832"/>
                <a:gd name="connsiteX11" fmla="*/ 5608320 w 7168896"/>
                <a:gd name="connsiteY11" fmla="*/ 2084832 h 2084832"/>
                <a:gd name="connsiteX12" fmla="*/ 5425440 w 7168896"/>
                <a:gd name="connsiteY12" fmla="*/ 1755648 h 2084832"/>
                <a:gd name="connsiteX13" fmla="*/ 5266944 w 7168896"/>
                <a:gd name="connsiteY13" fmla="*/ 2072640 h 2084832"/>
                <a:gd name="connsiteX14" fmla="*/ 512064 w 7168896"/>
                <a:gd name="connsiteY14" fmla="*/ 2084832 h 2084832"/>
                <a:gd name="connsiteX15" fmla="*/ 316992 w 7168896"/>
                <a:gd name="connsiteY15" fmla="*/ 1767840 h 2084832"/>
                <a:gd name="connsiteX16" fmla="*/ 0 w 7168896"/>
                <a:gd name="connsiteY16" fmla="*/ 1597152 h 2084832"/>
                <a:gd name="connsiteX17" fmla="*/ 0 w 7168896"/>
                <a:gd name="connsiteY17" fmla="*/ 487680 h 2084832"/>
                <a:gd name="connsiteX18" fmla="*/ 316992 w 7168896"/>
                <a:gd name="connsiteY18" fmla="*/ 304800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68896" h="2084832">
                  <a:moveTo>
                    <a:pt x="316992" y="304800"/>
                  </a:moveTo>
                  <a:lnTo>
                    <a:pt x="487680" y="0"/>
                  </a:lnTo>
                  <a:lnTo>
                    <a:pt x="5218176" y="0"/>
                  </a:lnTo>
                  <a:lnTo>
                    <a:pt x="5425440" y="316992"/>
                  </a:lnTo>
                  <a:lnTo>
                    <a:pt x="5596128" y="0"/>
                  </a:lnTo>
                  <a:lnTo>
                    <a:pt x="6669024" y="0"/>
                  </a:lnTo>
                  <a:lnTo>
                    <a:pt x="6851904" y="316992"/>
                  </a:lnTo>
                  <a:lnTo>
                    <a:pt x="7168896" y="499872"/>
                  </a:lnTo>
                  <a:lnTo>
                    <a:pt x="7168896" y="1584960"/>
                  </a:lnTo>
                  <a:lnTo>
                    <a:pt x="6851904" y="1755648"/>
                  </a:lnTo>
                  <a:lnTo>
                    <a:pt x="6681216" y="2072640"/>
                  </a:lnTo>
                  <a:lnTo>
                    <a:pt x="5608320" y="2084832"/>
                  </a:lnTo>
                  <a:lnTo>
                    <a:pt x="5425440" y="1755648"/>
                  </a:lnTo>
                  <a:lnTo>
                    <a:pt x="5266944" y="2072640"/>
                  </a:lnTo>
                  <a:lnTo>
                    <a:pt x="512064" y="2084832"/>
                  </a:lnTo>
                  <a:lnTo>
                    <a:pt x="316992" y="1767840"/>
                  </a:lnTo>
                  <a:lnTo>
                    <a:pt x="0" y="1597152"/>
                  </a:lnTo>
                  <a:lnTo>
                    <a:pt x="0" y="487680"/>
                  </a:lnTo>
                  <a:lnTo>
                    <a:pt x="316992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248B579F-3DAE-486A-BFAF-5BAABAE75497}"/>
                </a:ext>
              </a:extLst>
            </p:cNvPr>
            <p:cNvSpPr/>
            <p:nvPr/>
          </p:nvSpPr>
          <p:spPr>
            <a:xfrm>
              <a:off x="475488" y="2718816"/>
              <a:ext cx="6851904" cy="2084832"/>
            </a:xfrm>
            <a:custGeom>
              <a:avLst/>
              <a:gdLst>
                <a:gd name="connsiteX0" fmla="*/ 0 w 6851904"/>
                <a:gd name="connsiteY0" fmla="*/ 304800 h 2084832"/>
                <a:gd name="connsiteX1" fmla="*/ 195072 w 6851904"/>
                <a:gd name="connsiteY1" fmla="*/ 0 h 2084832"/>
                <a:gd name="connsiteX2" fmla="*/ 3084576 w 6851904"/>
                <a:gd name="connsiteY2" fmla="*/ 0 h 2084832"/>
                <a:gd name="connsiteX3" fmla="*/ 3267456 w 6851904"/>
                <a:gd name="connsiteY3" fmla="*/ 316992 h 2084832"/>
                <a:gd name="connsiteX4" fmla="*/ 3450336 w 6851904"/>
                <a:gd name="connsiteY4" fmla="*/ 0 h 2084832"/>
                <a:gd name="connsiteX5" fmla="*/ 6352032 w 6851904"/>
                <a:gd name="connsiteY5" fmla="*/ 0 h 2084832"/>
                <a:gd name="connsiteX6" fmla="*/ 6547104 w 6851904"/>
                <a:gd name="connsiteY6" fmla="*/ 316992 h 2084832"/>
                <a:gd name="connsiteX7" fmla="*/ 6851904 w 6851904"/>
                <a:gd name="connsiteY7" fmla="*/ 499872 h 2084832"/>
                <a:gd name="connsiteX8" fmla="*/ 6851904 w 6851904"/>
                <a:gd name="connsiteY8" fmla="*/ 1584960 h 2084832"/>
                <a:gd name="connsiteX9" fmla="*/ 6534912 w 6851904"/>
                <a:gd name="connsiteY9" fmla="*/ 1755648 h 2084832"/>
                <a:gd name="connsiteX10" fmla="*/ 6388608 w 6851904"/>
                <a:gd name="connsiteY10" fmla="*/ 2072640 h 2084832"/>
                <a:gd name="connsiteX11" fmla="*/ 3450336 w 6851904"/>
                <a:gd name="connsiteY11" fmla="*/ 2072640 h 2084832"/>
                <a:gd name="connsiteX12" fmla="*/ 3279648 w 6851904"/>
                <a:gd name="connsiteY12" fmla="*/ 1755648 h 2084832"/>
                <a:gd name="connsiteX13" fmla="*/ 3108960 w 6851904"/>
                <a:gd name="connsiteY13" fmla="*/ 2084832 h 2084832"/>
                <a:gd name="connsiteX14" fmla="*/ 182880 w 6851904"/>
                <a:gd name="connsiteY14" fmla="*/ 2072640 h 2084832"/>
                <a:gd name="connsiteX15" fmla="*/ 12192 w 6851904"/>
                <a:gd name="connsiteY15" fmla="*/ 1743456 h 2084832"/>
                <a:gd name="connsiteX16" fmla="*/ 0 w 6851904"/>
                <a:gd name="connsiteY16" fmla="*/ 304800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51904" h="2084832">
                  <a:moveTo>
                    <a:pt x="0" y="304800"/>
                  </a:moveTo>
                  <a:lnTo>
                    <a:pt x="195072" y="0"/>
                  </a:lnTo>
                  <a:lnTo>
                    <a:pt x="3084576" y="0"/>
                  </a:lnTo>
                  <a:lnTo>
                    <a:pt x="3267456" y="316992"/>
                  </a:lnTo>
                  <a:lnTo>
                    <a:pt x="3450336" y="0"/>
                  </a:lnTo>
                  <a:lnTo>
                    <a:pt x="6352032" y="0"/>
                  </a:lnTo>
                  <a:lnTo>
                    <a:pt x="6547104" y="316992"/>
                  </a:lnTo>
                  <a:lnTo>
                    <a:pt x="6851904" y="499872"/>
                  </a:lnTo>
                  <a:lnTo>
                    <a:pt x="6851904" y="1584960"/>
                  </a:lnTo>
                  <a:lnTo>
                    <a:pt x="6534912" y="1755648"/>
                  </a:lnTo>
                  <a:lnTo>
                    <a:pt x="6388608" y="2072640"/>
                  </a:lnTo>
                  <a:lnTo>
                    <a:pt x="3450336" y="2072640"/>
                  </a:lnTo>
                  <a:lnTo>
                    <a:pt x="3279648" y="1755648"/>
                  </a:lnTo>
                  <a:lnTo>
                    <a:pt x="3108960" y="2084832"/>
                  </a:lnTo>
                  <a:lnTo>
                    <a:pt x="182880" y="2072640"/>
                  </a:lnTo>
                  <a:lnTo>
                    <a:pt x="12192" y="1743456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C9AE52BB-0888-435E-B9AC-84A36C384DCD}"/>
                </a:ext>
              </a:extLst>
            </p:cNvPr>
            <p:cNvSpPr/>
            <p:nvPr/>
          </p:nvSpPr>
          <p:spPr>
            <a:xfrm>
              <a:off x="475488" y="5047488"/>
              <a:ext cx="8595360" cy="2084832"/>
            </a:xfrm>
            <a:custGeom>
              <a:avLst/>
              <a:gdLst>
                <a:gd name="connsiteX0" fmla="*/ 0 w 8595360"/>
                <a:gd name="connsiteY0" fmla="*/ 316992 h 2084832"/>
                <a:gd name="connsiteX1" fmla="*/ 195072 w 8595360"/>
                <a:gd name="connsiteY1" fmla="*/ 0 h 2084832"/>
                <a:gd name="connsiteX2" fmla="*/ 1255776 w 8595360"/>
                <a:gd name="connsiteY2" fmla="*/ 0 h 2084832"/>
                <a:gd name="connsiteX3" fmla="*/ 1438656 w 8595360"/>
                <a:gd name="connsiteY3" fmla="*/ 316992 h 2084832"/>
                <a:gd name="connsiteX4" fmla="*/ 1609344 w 8595360"/>
                <a:gd name="connsiteY4" fmla="*/ 12192 h 2084832"/>
                <a:gd name="connsiteX5" fmla="*/ 6352032 w 8595360"/>
                <a:gd name="connsiteY5" fmla="*/ 12192 h 2084832"/>
                <a:gd name="connsiteX6" fmla="*/ 6547104 w 8595360"/>
                <a:gd name="connsiteY6" fmla="*/ 329184 h 2084832"/>
                <a:gd name="connsiteX7" fmla="*/ 6729984 w 8595360"/>
                <a:gd name="connsiteY7" fmla="*/ 0 h 2084832"/>
                <a:gd name="connsiteX8" fmla="*/ 8388096 w 8595360"/>
                <a:gd name="connsiteY8" fmla="*/ 12192 h 2084832"/>
                <a:gd name="connsiteX9" fmla="*/ 8595360 w 8595360"/>
                <a:gd name="connsiteY9" fmla="*/ 329184 h 2084832"/>
                <a:gd name="connsiteX10" fmla="*/ 8583168 w 8595360"/>
                <a:gd name="connsiteY10" fmla="*/ 1755648 h 2084832"/>
                <a:gd name="connsiteX11" fmla="*/ 8412480 w 8595360"/>
                <a:gd name="connsiteY11" fmla="*/ 2072640 h 2084832"/>
                <a:gd name="connsiteX12" fmla="*/ 6717792 w 8595360"/>
                <a:gd name="connsiteY12" fmla="*/ 2072640 h 2084832"/>
                <a:gd name="connsiteX13" fmla="*/ 6547104 w 8595360"/>
                <a:gd name="connsiteY13" fmla="*/ 1755648 h 2084832"/>
                <a:gd name="connsiteX14" fmla="*/ 6376416 w 8595360"/>
                <a:gd name="connsiteY14" fmla="*/ 2084832 h 2084832"/>
                <a:gd name="connsiteX15" fmla="*/ 1597152 w 8595360"/>
                <a:gd name="connsiteY15" fmla="*/ 2084832 h 2084832"/>
                <a:gd name="connsiteX16" fmla="*/ 1438656 w 8595360"/>
                <a:gd name="connsiteY16" fmla="*/ 1755648 h 2084832"/>
                <a:gd name="connsiteX17" fmla="*/ 1255776 w 8595360"/>
                <a:gd name="connsiteY17" fmla="*/ 2084832 h 2084832"/>
                <a:gd name="connsiteX18" fmla="*/ 182880 w 8595360"/>
                <a:gd name="connsiteY18" fmla="*/ 2084832 h 2084832"/>
                <a:gd name="connsiteX19" fmla="*/ 0 w 8595360"/>
                <a:gd name="connsiteY19" fmla="*/ 1767840 h 2084832"/>
                <a:gd name="connsiteX20" fmla="*/ 0 w 8595360"/>
                <a:gd name="connsiteY20" fmla="*/ 316992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95360" h="2084832">
                  <a:moveTo>
                    <a:pt x="0" y="316992"/>
                  </a:moveTo>
                  <a:lnTo>
                    <a:pt x="195072" y="0"/>
                  </a:lnTo>
                  <a:lnTo>
                    <a:pt x="1255776" y="0"/>
                  </a:lnTo>
                  <a:lnTo>
                    <a:pt x="1438656" y="316992"/>
                  </a:lnTo>
                  <a:lnTo>
                    <a:pt x="1609344" y="12192"/>
                  </a:lnTo>
                  <a:lnTo>
                    <a:pt x="6352032" y="12192"/>
                  </a:lnTo>
                  <a:lnTo>
                    <a:pt x="6547104" y="329184"/>
                  </a:lnTo>
                  <a:lnTo>
                    <a:pt x="6729984" y="0"/>
                  </a:lnTo>
                  <a:lnTo>
                    <a:pt x="8388096" y="12192"/>
                  </a:lnTo>
                  <a:lnTo>
                    <a:pt x="8595360" y="329184"/>
                  </a:lnTo>
                  <a:lnTo>
                    <a:pt x="8583168" y="1755648"/>
                  </a:lnTo>
                  <a:lnTo>
                    <a:pt x="8412480" y="2072640"/>
                  </a:lnTo>
                  <a:lnTo>
                    <a:pt x="6717792" y="2072640"/>
                  </a:lnTo>
                  <a:lnTo>
                    <a:pt x="6547104" y="1755648"/>
                  </a:lnTo>
                  <a:lnTo>
                    <a:pt x="6376416" y="2084832"/>
                  </a:lnTo>
                  <a:lnTo>
                    <a:pt x="1597152" y="2084832"/>
                  </a:lnTo>
                  <a:lnTo>
                    <a:pt x="1438656" y="1755648"/>
                  </a:lnTo>
                  <a:lnTo>
                    <a:pt x="1255776" y="2084832"/>
                  </a:lnTo>
                  <a:lnTo>
                    <a:pt x="182880" y="2084832"/>
                  </a:lnTo>
                  <a:lnTo>
                    <a:pt x="0" y="1767840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9E6782C9-FEB0-4A3A-ACF0-AA895BF70D5E}"/>
                </a:ext>
              </a:extLst>
            </p:cNvPr>
            <p:cNvSpPr/>
            <p:nvPr/>
          </p:nvSpPr>
          <p:spPr>
            <a:xfrm>
              <a:off x="7949184" y="5123065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7" name="Triángulo isósceles 6">
              <a:extLst>
                <a:ext uri="{FF2B5EF4-FFF2-40B4-BE49-F238E27FC236}">
                  <a16:creationId xmlns:a16="http://schemas.microsoft.com/office/drawing/2014/main" id="{17913E70-31BE-4ACE-8F69-0E08B91283F0}"/>
                </a:ext>
              </a:extLst>
            </p:cNvPr>
            <p:cNvSpPr/>
            <p:nvPr/>
          </p:nvSpPr>
          <p:spPr>
            <a:xfrm rot="18003370">
              <a:off x="6553654" y="2172380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3649B8B-169F-4C3C-BA01-494964B469CC}"/>
                </a:ext>
              </a:extLst>
            </p:cNvPr>
            <p:cNvSpPr/>
            <p:nvPr/>
          </p:nvSpPr>
          <p:spPr>
            <a:xfrm>
              <a:off x="2060448" y="2816986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2C17AFA0-1DF9-4828-9AAF-2719860F86D3}"/>
                </a:ext>
              </a:extLst>
            </p:cNvPr>
            <p:cNvSpPr/>
            <p:nvPr/>
          </p:nvSpPr>
          <p:spPr>
            <a:xfrm>
              <a:off x="7949184" y="6895769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Triángulo isósceles 9">
              <a:extLst>
                <a:ext uri="{FF2B5EF4-FFF2-40B4-BE49-F238E27FC236}">
                  <a16:creationId xmlns:a16="http://schemas.microsoft.com/office/drawing/2014/main" id="{3390EA67-9985-484D-8614-D25C422F4ADA}"/>
                </a:ext>
              </a:extLst>
            </p:cNvPr>
            <p:cNvSpPr/>
            <p:nvPr/>
          </p:nvSpPr>
          <p:spPr>
            <a:xfrm>
              <a:off x="6553654" y="455512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AAA85363-3D63-4F11-BB1E-8F77AB798854}"/>
                </a:ext>
              </a:extLst>
            </p:cNvPr>
            <p:cNvSpPr/>
            <p:nvPr/>
          </p:nvSpPr>
          <p:spPr>
            <a:xfrm>
              <a:off x="2060448" y="4557457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A393FA3-2377-4521-ADD3-379A94D97A62}"/>
                </a:ext>
              </a:extLst>
            </p:cNvPr>
            <p:cNvSpPr/>
            <p:nvPr/>
          </p:nvSpPr>
          <p:spPr>
            <a:xfrm rot="16200000">
              <a:off x="2993040" y="505109"/>
              <a:ext cx="1512000" cy="6498336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BD8EC750-96A5-4445-A2B4-5ADB160E8DEF}"/>
                </a:ext>
              </a:extLst>
            </p:cNvPr>
            <p:cNvSpPr/>
            <p:nvPr/>
          </p:nvSpPr>
          <p:spPr>
            <a:xfrm rot="16200000">
              <a:off x="4017089" y="1800559"/>
              <a:ext cx="1512000" cy="8570820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1090276B-8DAC-4F4D-9ABC-094C469CB465}"/>
                </a:ext>
              </a:extLst>
            </p:cNvPr>
            <p:cNvSpPr/>
            <p:nvPr/>
          </p:nvSpPr>
          <p:spPr>
            <a:xfrm rot="16200000">
              <a:off x="3316130" y="-1823995"/>
              <a:ext cx="1512000" cy="6486147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3BA9B410-CF76-4729-BA27-64F867E897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3915" y="299827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28898294-6CF2-4F2B-ABA9-1075933332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7995" y="65088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EA26830E-E4CA-44B8-8C02-7E9DE7369A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0731" y="532996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8FE7F229-0859-4DC6-AD08-4FAB60B4A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2592" y="532280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8857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9A889B7-C024-444A-9CBC-817F9F26A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339FB8B-FA0D-4D0A-886B-E187F490AE36}"/>
              </a:ext>
            </a:extLst>
          </p:cNvPr>
          <p:cNvSpPr txBox="1"/>
          <p:nvPr/>
        </p:nvSpPr>
        <p:spPr>
          <a:xfrm>
            <a:off x="9625600" y="6416730"/>
            <a:ext cx="699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W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C775A34-93AE-4D05-8915-B2F137BEC401}"/>
              </a:ext>
            </a:extLst>
          </p:cNvPr>
          <p:cNvGrpSpPr/>
          <p:nvPr/>
        </p:nvGrpSpPr>
        <p:grpSpPr>
          <a:xfrm>
            <a:off x="292608" y="388307"/>
            <a:ext cx="8049726" cy="6901841"/>
            <a:chOff x="292608" y="388307"/>
            <a:chExt cx="8049726" cy="6901841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CB24E40F-DE87-48C9-9B15-1AD636815469}"/>
                </a:ext>
              </a:extLst>
            </p:cNvPr>
            <p:cNvSpPr/>
            <p:nvPr/>
          </p:nvSpPr>
          <p:spPr>
            <a:xfrm>
              <a:off x="6237962" y="388307"/>
              <a:ext cx="2104372" cy="6901841"/>
            </a:xfrm>
            <a:custGeom>
              <a:avLst/>
              <a:gdLst>
                <a:gd name="connsiteX0" fmla="*/ 313150 w 2104372"/>
                <a:gd name="connsiteY0" fmla="*/ 2981194 h 6901841"/>
                <a:gd name="connsiteX1" fmla="*/ 12526 w 2104372"/>
                <a:gd name="connsiteY1" fmla="*/ 2780778 h 6901841"/>
                <a:gd name="connsiteX2" fmla="*/ 0 w 2104372"/>
                <a:gd name="connsiteY2" fmla="*/ 488515 h 6901841"/>
                <a:gd name="connsiteX3" fmla="*/ 313150 w 2104372"/>
                <a:gd name="connsiteY3" fmla="*/ 313151 h 6901841"/>
                <a:gd name="connsiteX4" fmla="*/ 463463 w 2104372"/>
                <a:gd name="connsiteY4" fmla="*/ 12526 h 6901841"/>
                <a:gd name="connsiteX5" fmla="*/ 1578279 w 2104372"/>
                <a:gd name="connsiteY5" fmla="*/ 0 h 6901841"/>
                <a:gd name="connsiteX6" fmla="*/ 1753643 w 2104372"/>
                <a:gd name="connsiteY6" fmla="*/ 325677 h 6901841"/>
                <a:gd name="connsiteX7" fmla="*/ 2079320 w 2104372"/>
                <a:gd name="connsiteY7" fmla="*/ 488515 h 6901841"/>
                <a:gd name="connsiteX8" fmla="*/ 2079320 w 2104372"/>
                <a:gd name="connsiteY8" fmla="*/ 2805830 h 6901841"/>
                <a:gd name="connsiteX9" fmla="*/ 1741117 w 2104372"/>
                <a:gd name="connsiteY9" fmla="*/ 2968668 h 6901841"/>
                <a:gd name="connsiteX10" fmla="*/ 2079320 w 2104372"/>
                <a:gd name="connsiteY10" fmla="*/ 3169085 h 6901841"/>
                <a:gd name="connsiteX11" fmla="*/ 2079320 w 2104372"/>
                <a:gd name="connsiteY11" fmla="*/ 3745282 h 6901841"/>
                <a:gd name="connsiteX12" fmla="*/ 1766170 w 2104372"/>
                <a:gd name="connsiteY12" fmla="*/ 3933172 h 6901841"/>
                <a:gd name="connsiteX13" fmla="*/ 2079320 w 2104372"/>
                <a:gd name="connsiteY13" fmla="*/ 4108537 h 6901841"/>
                <a:gd name="connsiteX14" fmla="*/ 2104372 w 2104372"/>
                <a:gd name="connsiteY14" fmla="*/ 6413326 h 6901841"/>
                <a:gd name="connsiteX15" fmla="*/ 1778696 w 2104372"/>
                <a:gd name="connsiteY15" fmla="*/ 6588690 h 6901841"/>
                <a:gd name="connsiteX16" fmla="*/ 1615857 w 2104372"/>
                <a:gd name="connsiteY16" fmla="*/ 6889315 h 6901841"/>
                <a:gd name="connsiteX17" fmla="*/ 526093 w 2104372"/>
                <a:gd name="connsiteY17" fmla="*/ 6901841 h 6901841"/>
                <a:gd name="connsiteX18" fmla="*/ 338202 w 2104372"/>
                <a:gd name="connsiteY18" fmla="*/ 6588690 h 6901841"/>
                <a:gd name="connsiteX19" fmla="*/ 25052 w 2104372"/>
                <a:gd name="connsiteY19" fmla="*/ 6400800 h 6901841"/>
                <a:gd name="connsiteX20" fmla="*/ 12526 w 2104372"/>
                <a:gd name="connsiteY20" fmla="*/ 4096011 h 6901841"/>
                <a:gd name="connsiteX21" fmla="*/ 325676 w 2104372"/>
                <a:gd name="connsiteY21" fmla="*/ 3945698 h 6901841"/>
                <a:gd name="connsiteX22" fmla="*/ 12526 w 2104372"/>
                <a:gd name="connsiteY22" fmla="*/ 3720230 h 6901841"/>
                <a:gd name="connsiteX23" fmla="*/ 0 w 2104372"/>
                <a:gd name="connsiteY23" fmla="*/ 3169085 h 6901841"/>
                <a:gd name="connsiteX24" fmla="*/ 313150 w 2104372"/>
                <a:gd name="connsiteY24" fmla="*/ 2981194 h 690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04372" h="6901841">
                  <a:moveTo>
                    <a:pt x="313150" y="2981194"/>
                  </a:moveTo>
                  <a:lnTo>
                    <a:pt x="12526" y="2780778"/>
                  </a:lnTo>
                  <a:cubicBezTo>
                    <a:pt x="8351" y="2016690"/>
                    <a:pt x="4175" y="1252603"/>
                    <a:pt x="0" y="488515"/>
                  </a:cubicBezTo>
                  <a:lnTo>
                    <a:pt x="313150" y="313151"/>
                  </a:lnTo>
                  <a:lnTo>
                    <a:pt x="463463" y="12526"/>
                  </a:lnTo>
                  <a:lnTo>
                    <a:pt x="1578279" y="0"/>
                  </a:lnTo>
                  <a:lnTo>
                    <a:pt x="1753643" y="325677"/>
                  </a:lnTo>
                  <a:lnTo>
                    <a:pt x="2079320" y="488515"/>
                  </a:lnTo>
                  <a:lnTo>
                    <a:pt x="2079320" y="2805830"/>
                  </a:lnTo>
                  <a:lnTo>
                    <a:pt x="1741117" y="2968668"/>
                  </a:lnTo>
                  <a:lnTo>
                    <a:pt x="2079320" y="3169085"/>
                  </a:lnTo>
                  <a:lnTo>
                    <a:pt x="2079320" y="3745282"/>
                  </a:lnTo>
                  <a:lnTo>
                    <a:pt x="1766170" y="3933172"/>
                  </a:lnTo>
                  <a:lnTo>
                    <a:pt x="2079320" y="4108537"/>
                  </a:lnTo>
                  <a:lnTo>
                    <a:pt x="2104372" y="6413326"/>
                  </a:lnTo>
                  <a:lnTo>
                    <a:pt x="1778696" y="6588690"/>
                  </a:lnTo>
                  <a:lnTo>
                    <a:pt x="1615857" y="6889315"/>
                  </a:lnTo>
                  <a:lnTo>
                    <a:pt x="526093" y="6901841"/>
                  </a:lnTo>
                  <a:lnTo>
                    <a:pt x="338202" y="6588690"/>
                  </a:lnTo>
                  <a:lnTo>
                    <a:pt x="25052" y="6400800"/>
                  </a:lnTo>
                  <a:cubicBezTo>
                    <a:pt x="20877" y="5632537"/>
                    <a:pt x="16701" y="4864274"/>
                    <a:pt x="12526" y="4096011"/>
                  </a:cubicBezTo>
                  <a:lnTo>
                    <a:pt x="325676" y="3945698"/>
                  </a:lnTo>
                  <a:lnTo>
                    <a:pt x="12526" y="3720230"/>
                  </a:lnTo>
                  <a:lnTo>
                    <a:pt x="0" y="3169085"/>
                  </a:lnTo>
                  <a:lnTo>
                    <a:pt x="313150" y="2981194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Triángulo isósceles 5">
              <a:extLst>
                <a:ext uri="{FF2B5EF4-FFF2-40B4-BE49-F238E27FC236}">
                  <a16:creationId xmlns:a16="http://schemas.microsoft.com/office/drawing/2014/main" id="{2ACEB856-84AF-4C27-ACC5-C6B01C09BABB}"/>
                </a:ext>
              </a:extLst>
            </p:cNvPr>
            <p:cNvSpPr/>
            <p:nvPr/>
          </p:nvSpPr>
          <p:spPr>
            <a:xfrm rot="16200000">
              <a:off x="6297622" y="5576152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Triángulo isósceles 6">
              <a:extLst>
                <a:ext uri="{FF2B5EF4-FFF2-40B4-BE49-F238E27FC236}">
                  <a16:creationId xmlns:a16="http://schemas.microsoft.com/office/drawing/2014/main" id="{99CAC2B0-C95A-4C51-8F2E-257FFBB12CA8}"/>
                </a:ext>
              </a:extLst>
            </p:cNvPr>
            <p:cNvSpPr/>
            <p:nvPr/>
          </p:nvSpPr>
          <p:spPr>
            <a:xfrm rot="5400000">
              <a:off x="8053270" y="5598847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9A54993F-D65B-4039-B8A8-795DBE01A6DF}"/>
                </a:ext>
              </a:extLst>
            </p:cNvPr>
            <p:cNvSpPr/>
            <p:nvPr/>
          </p:nvSpPr>
          <p:spPr>
            <a:xfrm>
              <a:off x="292608" y="402336"/>
              <a:ext cx="5644896" cy="5047488"/>
            </a:xfrm>
            <a:custGeom>
              <a:avLst/>
              <a:gdLst>
                <a:gd name="connsiteX0" fmla="*/ 633984 w 5644896"/>
                <a:gd name="connsiteY0" fmla="*/ 0 h 5047488"/>
                <a:gd name="connsiteX1" fmla="*/ 1316736 w 5644896"/>
                <a:gd name="connsiteY1" fmla="*/ 0 h 5047488"/>
                <a:gd name="connsiteX2" fmla="*/ 1792224 w 5644896"/>
                <a:gd name="connsiteY2" fmla="*/ 2572512 h 5047488"/>
                <a:gd name="connsiteX3" fmla="*/ 2328672 w 5644896"/>
                <a:gd name="connsiteY3" fmla="*/ 12192 h 5047488"/>
                <a:gd name="connsiteX4" fmla="*/ 3304032 w 5644896"/>
                <a:gd name="connsiteY4" fmla="*/ 0 h 5047488"/>
                <a:gd name="connsiteX5" fmla="*/ 3852672 w 5644896"/>
                <a:gd name="connsiteY5" fmla="*/ 2609088 h 5047488"/>
                <a:gd name="connsiteX6" fmla="*/ 4315968 w 5644896"/>
                <a:gd name="connsiteY6" fmla="*/ 12192 h 5047488"/>
                <a:gd name="connsiteX7" fmla="*/ 5644896 w 5644896"/>
                <a:gd name="connsiteY7" fmla="*/ 0 h 5047488"/>
                <a:gd name="connsiteX8" fmla="*/ 4632960 w 5644896"/>
                <a:gd name="connsiteY8" fmla="*/ 5035296 h 5047488"/>
                <a:gd name="connsiteX9" fmla="*/ 3413760 w 5644896"/>
                <a:gd name="connsiteY9" fmla="*/ 5047488 h 5047488"/>
                <a:gd name="connsiteX10" fmla="*/ 2816352 w 5644896"/>
                <a:gd name="connsiteY10" fmla="*/ 2682240 h 5047488"/>
                <a:gd name="connsiteX11" fmla="*/ 2243328 w 5644896"/>
                <a:gd name="connsiteY11" fmla="*/ 5035296 h 5047488"/>
                <a:gd name="connsiteX12" fmla="*/ 1011936 w 5644896"/>
                <a:gd name="connsiteY12" fmla="*/ 5047488 h 5047488"/>
                <a:gd name="connsiteX13" fmla="*/ 0 w 5644896"/>
                <a:gd name="connsiteY13" fmla="*/ 0 h 5047488"/>
                <a:gd name="connsiteX14" fmla="*/ 633984 w 5644896"/>
                <a:gd name="connsiteY14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44896" h="5047488">
                  <a:moveTo>
                    <a:pt x="633984" y="0"/>
                  </a:moveTo>
                  <a:lnTo>
                    <a:pt x="1316736" y="0"/>
                  </a:lnTo>
                  <a:lnTo>
                    <a:pt x="1792224" y="2572512"/>
                  </a:lnTo>
                  <a:lnTo>
                    <a:pt x="2328672" y="12192"/>
                  </a:lnTo>
                  <a:lnTo>
                    <a:pt x="3304032" y="0"/>
                  </a:lnTo>
                  <a:lnTo>
                    <a:pt x="3852672" y="2609088"/>
                  </a:lnTo>
                  <a:lnTo>
                    <a:pt x="4315968" y="12192"/>
                  </a:lnTo>
                  <a:lnTo>
                    <a:pt x="5644896" y="0"/>
                  </a:lnTo>
                  <a:lnTo>
                    <a:pt x="4632960" y="5035296"/>
                  </a:lnTo>
                  <a:lnTo>
                    <a:pt x="3413760" y="5047488"/>
                  </a:lnTo>
                  <a:lnTo>
                    <a:pt x="2816352" y="2682240"/>
                  </a:lnTo>
                  <a:lnTo>
                    <a:pt x="2243328" y="5035296"/>
                  </a:lnTo>
                  <a:lnTo>
                    <a:pt x="1011936" y="5047488"/>
                  </a:lnTo>
                  <a:lnTo>
                    <a:pt x="0" y="0"/>
                  </a:lnTo>
                  <a:lnTo>
                    <a:pt x="63398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3000C375-0DED-4FEF-8614-477013816352}"/>
                </a:ext>
              </a:extLst>
            </p:cNvPr>
            <p:cNvSpPr/>
            <p:nvPr/>
          </p:nvSpPr>
          <p:spPr>
            <a:xfrm>
              <a:off x="6520284" y="707136"/>
              <a:ext cx="1512000" cy="6254496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1604B5EE-B4D3-41CA-ADFE-B738961473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9254" y="4318455"/>
              <a:ext cx="1456454" cy="335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30EDDB66-FEC0-4A76-9B2C-14CD97AE60DF}"/>
                </a:ext>
              </a:extLst>
            </p:cNvPr>
            <p:cNvCxnSpPr>
              <a:cxnSpLocks/>
            </p:cNvCxnSpPr>
            <p:nvPr/>
          </p:nvCxnSpPr>
          <p:spPr>
            <a:xfrm>
              <a:off x="6496092" y="3355733"/>
              <a:ext cx="15240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78846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53B25D-CABD-4DA1-BE6B-4E9B33793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E44AB6B-3075-41F9-9CB5-5D1D04A15EC1}"/>
              </a:ext>
            </a:extLst>
          </p:cNvPr>
          <p:cNvSpPr txBox="1"/>
          <p:nvPr/>
        </p:nvSpPr>
        <p:spPr>
          <a:xfrm>
            <a:off x="9625600" y="6492673"/>
            <a:ext cx="699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W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62DABC1-4E8F-41E6-8F66-9EADC3A4BC3F}"/>
              </a:ext>
            </a:extLst>
          </p:cNvPr>
          <p:cNvGrpSpPr/>
          <p:nvPr/>
        </p:nvGrpSpPr>
        <p:grpSpPr>
          <a:xfrm>
            <a:off x="375780" y="195706"/>
            <a:ext cx="5649238" cy="5596132"/>
            <a:chOff x="375780" y="195706"/>
            <a:chExt cx="5649238" cy="5596132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E6E8CE0-CEA1-4426-B143-206693DBD2AD}"/>
                </a:ext>
              </a:extLst>
            </p:cNvPr>
            <p:cNvSpPr/>
            <p:nvPr/>
          </p:nvSpPr>
          <p:spPr>
            <a:xfrm>
              <a:off x="5275802" y="259824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28FEA3C5-15E8-4001-B479-0197C9595450}"/>
                </a:ext>
              </a:extLst>
            </p:cNvPr>
            <p:cNvSpPr/>
            <p:nvPr/>
          </p:nvSpPr>
          <p:spPr>
            <a:xfrm>
              <a:off x="975360" y="195706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Triángulo isósceles 7">
              <a:extLst>
                <a:ext uri="{FF2B5EF4-FFF2-40B4-BE49-F238E27FC236}">
                  <a16:creationId xmlns:a16="http://schemas.microsoft.com/office/drawing/2014/main" id="{1CC9BAD1-5B21-4233-8CA9-8041E5CEE2C5}"/>
                </a:ext>
              </a:extLst>
            </p:cNvPr>
            <p:cNvSpPr/>
            <p:nvPr/>
          </p:nvSpPr>
          <p:spPr>
            <a:xfrm>
              <a:off x="2201110" y="1430872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9" name="Estrella: 5 puntas 8">
              <a:extLst>
                <a:ext uri="{FF2B5EF4-FFF2-40B4-BE49-F238E27FC236}">
                  <a16:creationId xmlns:a16="http://schemas.microsoft.com/office/drawing/2014/main" id="{36E4C02D-8727-4537-9C4E-5FD945A70C07}"/>
                </a:ext>
              </a:extLst>
            </p:cNvPr>
            <p:cNvSpPr/>
            <p:nvPr/>
          </p:nvSpPr>
          <p:spPr>
            <a:xfrm>
              <a:off x="1895539" y="5602545"/>
              <a:ext cx="189293" cy="189293"/>
            </a:xfrm>
            <a:prstGeom prst="star5">
              <a:avLst/>
            </a:prstGeom>
            <a:solidFill>
              <a:srgbClr val="F9A34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582AB70A-91A0-4002-B07A-AE210A160724}"/>
                </a:ext>
              </a:extLst>
            </p:cNvPr>
            <p:cNvSpPr/>
            <p:nvPr/>
          </p:nvSpPr>
          <p:spPr>
            <a:xfrm flipH="1">
              <a:off x="375780" y="528442"/>
              <a:ext cx="5649238" cy="5047488"/>
            </a:xfrm>
            <a:custGeom>
              <a:avLst/>
              <a:gdLst>
                <a:gd name="connsiteX0" fmla="*/ 633984 w 5644896"/>
                <a:gd name="connsiteY0" fmla="*/ 0 h 5047488"/>
                <a:gd name="connsiteX1" fmla="*/ 1316736 w 5644896"/>
                <a:gd name="connsiteY1" fmla="*/ 0 h 5047488"/>
                <a:gd name="connsiteX2" fmla="*/ 1792224 w 5644896"/>
                <a:gd name="connsiteY2" fmla="*/ 2572512 h 5047488"/>
                <a:gd name="connsiteX3" fmla="*/ 2328672 w 5644896"/>
                <a:gd name="connsiteY3" fmla="*/ 12192 h 5047488"/>
                <a:gd name="connsiteX4" fmla="*/ 3304032 w 5644896"/>
                <a:gd name="connsiteY4" fmla="*/ 0 h 5047488"/>
                <a:gd name="connsiteX5" fmla="*/ 3852672 w 5644896"/>
                <a:gd name="connsiteY5" fmla="*/ 2609088 h 5047488"/>
                <a:gd name="connsiteX6" fmla="*/ 4315968 w 5644896"/>
                <a:gd name="connsiteY6" fmla="*/ 12192 h 5047488"/>
                <a:gd name="connsiteX7" fmla="*/ 5644896 w 5644896"/>
                <a:gd name="connsiteY7" fmla="*/ 0 h 5047488"/>
                <a:gd name="connsiteX8" fmla="*/ 4632960 w 5644896"/>
                <a:gd name="connsiteY8" fmla="*/ 5035296 h 5047488"/>
                <a:gd name="connsiteX9" fmla="*/ 3413760 w 5644896"/>
                <a:gd name="connsiteY9" fmla="*/ 5047488 h 5047488"/>
                <a:gd name="connsiteX10" fmla="*/ 2816352 w 5644896"/>
                <a:gd name="connsiteY10" fmla="*/ 2682240 h 5047488"/>
                <a:gd name="connsiteX11" fmla="*/ 2243328 w 5644896"/>
                <a:gd name="connsiteY11" fmla="*/ 5035296 h 5047488"/>
                <a:gd name="connsiteX12" fmla="*/ 1011936 w 5644896"/>
                <a:gd name="connsiteY12" fmla="*/ 5047488 h 5047488"/>
                <a:gd name="connsiteX13" fmla="*/ 0 w 5644896"/>
                <a:gd name="connsiteY13" fmla="*/ 0 h 5047488"/>
                <a:gd name="connsiteX14" fmla="*/ 633984 w 5644896"/>
                <a:gd name="connsiteY14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44896" h="5047488">
                  <a:moveTo>
                    <a:pt x="633984" y="0"/>
                  </a:moveTo>
                  <a:lnTo>
                    <a:pt x="1316736" y="0"/>
                  </a:lnTo>
                  <a:lnTo>
                    <a:pt x="1792224" y="2572512"/>
                  </a:lnTo>
                  <a:lnTo>
                    <a:pt x="2328672" y="12192"/>
                  </a:lnTo>
                  <a:lnTo>
                    <a:pt x="3304032" y="0"/>
                  </a:lnTo>
                  <a:lnTo>
                    <a:pt x="3852672" y="2609088"/>
                  </a:lnTo>
                  <a:lnTo>
                    <a:pt x="4315968" y="12192"/>
                  </a:lnTo>
                  <a:lnTo>
                    <a:pt x="5644896" y="0"/>
                  </a:lnTo>
                  <a:lnTo>
                    <a:pt x="4632960" y="5035296"/>
                  </a:lnTo>
                  <a:lnTo>
                    <a:pt x="3413760" y="5047488"/>
                  </a:lnTo>
                  <a:lnTo>
                    <a:pt x="2816352" y="2682240"/>
                  </a:lnTo>
                  <a:lnTo>
                    <a:pt x="2243328" y="5035296"/>
                  </a:lnTo>
                  <a:lnTo>
                    <a:pt x="1011936" y="5047488"/>
                  </a:lnTo>
                  <a:lnTo>
                    <a:pt x="0" y="0"/>
                  </a:lnTo>
                  <a:lnTo>
                    <a:pt x="63398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4000845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38B3665-D907-4F68-A2CB-E0474C3C3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6DD6FFF-2268-4926-A779-7BEEB198B6CD}"/>
              </a:ext>
            </a:extLst>
          </p:cNvPr>
          <p:cNvSpPr txBox="1"/>
          <p:nvPr/>
        </p:nvSpPr>
        <p:spPr>
          <a:xfrm>
            <a:off x="9624086" y="6416730"/>
            <a:ext cx="699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W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C5670658-73BD-4B58-80C3-0DFF44540650}"/>
              </a:ext>
            </a:extLst>
          </p:cNvPr>
          <p:cNvGrpSpPr/>
          <p:nvPr/>
        </p:nvGrpSpPr>
        <p:grpSpPr>
          <a:xfrm>
            <a:off x="353411" y="377952"/>
            <a:ext cx="9168541" cy="6912864"/>
            <a:chOff x="353411" y="377952"/>
            <a:chExt cx="9168541" cy="6912864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630CAD86-F439-4EE8-A3A1-7CC5971F92B8}"/>
                </a:ext>
              </a:extLst>
            </p:cNvPr>
            <p:cNvSpPr/>
            <p:nvPr/>
          </p:nvSpPr>
          <p:spPr>
            <a:xfrm>
              <a:off x="390144" y="377952"/>
              <a:ext cx="9131808" cy="2097024"/>
            </a:xfrm>
            <a:custGeom>
              <a:avLst/>
              <a:gdLst>
                <a:gd name="connsiteX0" fmla="*/ 0 w 9131808"/>
                <a:gd name="connsiteY0" fmla="*/ 316992 h 2097024"/>
                <a:gd name="connsiteX1" fmla="*/ 170688 w 9131808"/>
                <a:gd name="connsiteY1" fmla="*/ 0 h 2097024"/>
                <a:gd name="connsiteX2" fmla="*/ 4986528 w 9131808"/>
                <a:gd name="connsiteY2" fmla="*/ 12192 h 2097024"/>
                <a:gd name="connsiteX3" fmla="*/ 5157216 w 9131808"/>
                <a:gd name="connsiteY3" fmla="*/ 329184 h 2097024"/>
                <a:gd name="connsiteX4" fmla="*/ 5340096 w 9131808"/>
                <a:gd name="connsiteY4" fmla="*/ 0 h 2097024"/>
                <a:gd name="connsiteX5" fmla="*/ 6303264 w 9131808"/>
                <a:gd name="connsiteY5" fmla="*/ 0 h 2097024"/>
                <a:gd name="connsiteX6" fmla="*/ 6498336 w 9131808"/>
                <a:gd name="connsiteY6" fmla="*/ 329184 h 2097024"/>
                <a:gd name="connsiteX7" fmla="*/ 6669024 w 9131808"/>
                <a:gd name="connsiteY7" fmla="*/ 0 h 2097024"/>
                <a:gd name="connsiteX8" fmla="*/ 8973312 w 9131808"/>
                <a:gd name="connsiteY8" fmla="*/ 0 h 2097024"/>
                <a:gd name="connsiteX9" fmla="*/ 9119616 w 9131808"/>
                <a:gd name="connsiteY9" fmla="*/ 329184 h 2097024"/>
                <a:gd name="connsiteX10" fmla="*/ 9131808 w 9131808"/>
                <a:gd name="connsiteY10" fmla="*/ 1767840 h 2097024"/>
                <a:gd name="connsiteX11" fmla="*/ 8924544 w 9131808"/>
                <a:gd name="connsiteY11" fmla="*/ 2084832 h 2097024"/>
                <a:gd name="connsiteX12" fmla="*/ 6656832 w 9131808"/>
                <a:gd name="connsiteY12" fmla="*/ 2084832 h 2097024"/>
                <a:gd name="connsiteX13" fmla="*/ 6486144 w 9131808"/>
                <a:gd name="connsiteY13" fmla="*/ 1767840 h 2097024"/>
                <a:gd name="connsiteX14" fmla="*/ 6315456 w 9131808"/>
                <a:gd name="connsiteY14" fmla="*/ 2084832 h 2097024"/>
                <a:gd name="connsiteX15" fmla="*/ 5340096 w 9131808"/>
                <a:gd name="connsiteY15" fmla="*/ 2084832 h 2097024"/>
                <a:gd name="connsiteX16" fmla="*/ 5157216 w 9131808"/>
                <a:gd name="connsiteY16" fmla="*/ 1767840 h 2097024"/>
                <a:gd name="connsiteX17" fmla="*/ 4986528 w 9131808"/>
                <a:gd name="connsiteY17" fmla="*/ 2084832 h 2097024"/>
                <a:gd name="connsiteX18" fmla="*/ 195072 w 9131808"/>
                <a:gd name="connsiteY18" fmla="*/ 2097024 h 2097024"/>
                <a:gd name="connsiteX19" fmla="*/ 0 w 9131808"/>
                <a:gd name="connsiteY19" fmla="*/ 1767840 h 2097024"/>
                <a:gd name="connsiteX20" fmla="*/ 0 w 9131808"/>
                <a:gd name="connsiteY20" fmla="*/ 316992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31808" h="2097024">
                  <a:moveTo>
                    <a:pt x="0" y="316992"/>
                  </a:moveTo>
                  <a:lnTo>
                    <a:pt x="170688" y="0"/>
                  </a:lnTo>
                  <a:lnTo>
                    <a:pt x="4986528" y="12192"/>
                  </a:lnTo>
                  <a:lnTo>
                    <a:pt x="5157216" y="329184"/>
                  </a:lnTo>
                  <a:lnTo>
                    <a:pt x="5340096" y="0"/>
                  </a:lnTo>
                  <a:lnTo>
                    <a:pt x="6303264" y="0"/>
                  </a:lnTo>
                  <a:lnTo>
                    <a:pt x="6498336" y="329184"/>
                  </a:lnTo>
                  <a:lnTo>
                    <a:pt x="6669024" y="0"/>
                  </a:lnTo>
                  <a:lnTo>
                    <a:pt x="8973312" y="0"/>
                  </a:lnTo>
                  <a:lnTo>
                    <a:pt x="9119616" y="329184"/>
                  </a:lnTo>
                  <a:lnTo>
                    <a:pt x="9131808" y="1767840"/>
                  </a:lnTo>
                  <a:lnTo>
                    <a:pt x="8924544" y="2084832"/>
                  </a:lnTo>
                  <a:lnTo>
                    <a:pt x="6656832" y="2084832"/>
                  </a:lnTo>
                  <a:lnTo>
                    <a:pt x="6486144" y="1767840"/>
                  </a:lnTo>
                  <a:lnTo>
                    <a:pt x="6315456" y="2084832"/>
                  </a:lnTo>
                  <a:lnTo>
                    <a:pt x="5340096" y="2084832"/>
                  </a:lnTo>
                  <a:lnTo>
                    <a:pt x="5157216" y="1767840"/>
                  </a:lnTo>
                  <a:lnTo>
                    <a:pt x="4986528" y="2084832"/>
                  </a:lnTo>
                  <a:lnTo>
                    <a:pt x="195072" y="2097024"/>
                  </a:lnTo>
                  <a:lnTo>
                    <a:pt x="0" y="1767840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7901391C-1486-47D7-99B6-58A07AB4DA43}"/>
                </a:ext>
              </a:extLst>
            </p:cNvPr>
            <p:cNvSpPr/>
            <p:nvPr/>
          </p:nvSpPr>
          <p:spPr>
            <a:xfrm>
              <a:off x="353568" y="2828544"/>
              <a:ext cx="9119616" cy="2097024"/>
            </a:xfrm>
            <a:custGeom>
              <a:avLst/>
              <a:gdLst>
                <a:gd name="connsiteX0" fmla="*/ 0 w 9119616"/>
                <a:gd name="connsiteY0" fmla="*/ 316992 h 2097024"/>
                <a:gd name="connsiteX1" fmla="*/ 182880 w 9119616"/>
                <a:gd name="connsiteY1" fmla="*/ 12192 h 2097024"/>
                <a:gd name="connsiteX2" fmla="*/ 2462784 w 9119616"/>
                <a:gd name="connsiteY2" fmla="*/ 12192 h 2097024"/>
                <a:gd name="connsiteX3" fmla="*/ 2645664 w 9119616"/>
                <a:gd name="connsiteY3" fmla="*/ 329184 h 2097024"/>
                <a:gd name="connsiteX4" fmla="*/ 2828544 w 9119616"/>
                <a:gd name="connsiteY4" fmla="*/ 12192 h 2097024"/>
                <a:gd name="connsiteX5" fmla="*/ 3767328 w 9119616"/>
                <a:gd name="connsiteY5" fmla="*/ 12192 h 2097024"/>
                <a:gd name="connsiteX6" fmla="*/ 3974592 w 9119616"/>
                <a:gd name="connsiteY6" fmla="*/ 329184 h 2097024"/>
                <a:gd name="connsiteX7" fmla="*/ 4145280 w 9119616"/>
                <a:gd name="connsiteY7" fmla="*/ 0 h 2097024"/>
                <a:gd name="connsiteX8" fmla="*/ 8948928 w 9119616"/>
                <a:gd name="connsiteY8" fmla="*/ 24384 h 2097024"/>
                <a:gd name="connsiteX9" fmla="*/ 9119616 w 9119616"/>
                <a:gd name="connsiteY9" fmla="*/ 329184 h 2097024"/>
                <a:gd name="connsiteX10" fmla="*/ 9107424 w 9119616"/>
                <a:gd name="connsiteY10" fmla="*/ 1767840 h 2097024"/>
                <a:gd name="connsiteX11" fmla="*/ 8936736 w 9119616"/>
                <a:gd name="connsiteY11" fmla="*/ 2084832 h 2097024"/>
                <a:gd name="connsiteX12" fmla="*/ 4133088 w 9119616"/>
                <a:gd name="connsiteY12" fmla="*/ 2084832 h 2097024"/>
                <a:gd name="connsiteX13" fmla="*/ 3974592 w 9119616"/>
                <a:gd name="connsiteY13" fmla="*/ 1767840 h 2097024"/>
                <a:gd name="connsiteX14" fmla="*/ 3767328 w 9119616"/>
                <a:gd name="connsiteY14" fmla="*/ 2097024 h 2097024"/>
                <a:gd name="connsiteX15" fmla="*/ 2828544 w 9119616"/>
                <a:gd name="connsiteY15" fmla="*/ 2084832 h 2097024"/>
                <a:gd name="connsiteX16" fmla="*/ 2645664 w 9119616"/>
                <a:gd name="connsiteY16" fmla="*/ 1767840 h 2097024"/>
                <a:gd name="connsiteX17" fmla="*/ 2462784 w 9119616"/>
                <a:gd name="connsiteY17" fmla="*/ 2084832 h 2097024"/>
                <a:gd name="connsiteX18" fmla="*/ 195072 w 9119616"/>
                <a:gd name="connsiteY18" fmla="*/ 2097024 h 2097024"/>
                <a:gd name="connsiteX19" fmla="*/ 12192 w 9119616"/>
                <a:gd name="connsiteY19" fmla="*/ 1767840 h 2097024"/>
                <a:gd name="connsiteX20" fmla="*/ 0 w 9119616"/>
                <a:gd name="connsiteY20" fmla="*/ 316992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119616" h="2097024">
                  <a:moveTo>
                    <a:pt x="0" y="316992"/>
                  </a:moveTo>
                  <a:lnTo>
                    <a:pt x="182880" y="12192"/>
                  </a:lnTo>
                  <a:lnTo>
                    <a:pt x="2462784" y="12192"/>
                  </a:lnTo>
                  <a:lnTo>
                    <a:pt x="2645664" y="329184"/>
                  </a:lnTo>
                  <a:lnTo>
                    <a:pt x="2828544" y="12192"/>
                  </a:lnTo>
                  <a:lnTo>
                    <a:pt x="3767328" y="12192"/>
                  </a:lnTo>
                  <a:lnTo>
                    <a:pt x="3974592" y="329184"/>
                  </a:lnTo>
                  <a:lnTo>
                    <a:pt x="4145280" y="0"/>
                  </a:lnTo>
                  <a:lnTo>
                    <a:pt x="8948928" y="24384"/>
                  </a:lnTo>
                  <a:lnTo>
                    <a:pt x="9119616" y="329184"/>
                  </a:lnTo>
                  <a:lnTo>
                    <a:pt x="9107424" y="1767840"/>
                  </a:lnTo>
                  <a:lnTo>
                    <a:pt x="8936736" y="2084832"/>
                  </a:lnTo>
                  <a:lnTo>
                    <a:pt x="4133088" y="2084832"/>
                  </a:lnTo>
                  <a:lnTo>
                    <a:pt x="3974592" y="1767840"/>
                  </a:lnTo>
                  <a:lnTo>
                    <a:pt x="3767328" y="2097024"/>
                  </a:lnTo>
                  <a:lnTo>
                    <a:pt x="2828544" y="2084832"/>
                  </a:lnTo>
                  <a:lnTo>
                    <a:pt x="2645664" y="1767840"/>
                  </a:lnTo>
                  <a:lnTo>
                    <a:pt x="2462784" y="2084832"/>
                  </a:lnTo>
                  <a:lnTo>
                    <a:pt x="195072" y="2097024"/>
                  </a:lnTo>
                  <a:lnTo>
                    <a:pt x="12192" y="1767840"/>
                  </a:lnTo>
                  <a:lnTo>
                    <a:pt x="0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0A7800AC-6BE8-4F1C-B495-B3008080ECBD}"/>
                </a:ext>
              </a:extLst>
            </p:cNvPr>
            <p:cNvSpPr/>
            <p:nvPr/>
          </p:nvSpPr>
          <p:spPr>
            <a:xfrm>
              <a:off x="353568" y="5193792"/>
              <a:ext cx="7912608" cy="2097024"/>
            </a:xfrm>
            <a:custGeom>
              <a:avLst/>
              <a:gdLst>
                <a:gd name="connsiteX0" fmla="*/ 316992 w 7912608"/>
                <a:gd name="connsiteY0" fmla="*/ 316992 h 2097024"/>
                <a:gd name="connsiteX1" fmla="*/ 487680 w 7912608"/>
                <a:gd name="connsiteY1" fmla="*/ 12192 h 2097024"/>
                <a:gd name="connsiteX2" fmla="*/ 1377696 w 7912608"/>
                <a:gd name="connsiteY2" fmla="*/ 12192 h 2097024"/>
                <a:gd name="connsiteX3" fmla="*/ 1548384 w 7912608"/>
                <a:gd name="connsiteY3" fmla="*/ 329184 h 2097024"/>
                <a:gd name="connsiteX4" fmla="*/ 1743456 w 7912608"/>
                <a:gd name="connsiteY4" fmla="*/ 12192 h 2097024"/>
                <a:gd name="connsiteX5" fmla="*/ 3755136 w 7912608"/>
                <a:gd name="connsiteY5" fmla="*/ 0 h 2097024"/>
                <a:gd name="connsiteX6" fmla="*/ 3962400 w 7912608"/>
                <a:gd name="connsiteY6" fmla="*/ 316992 h 2097024"/>
                <a:gd name="connsiteX7" fmla="*/ 4133088 w 7912608"/>
                <a:gd name="connsiteY7" fmla="*/ 12192 h 2097024"/>
                <a:gd name="connsiteX8" fmla="*/ 6181344 w 7912608"/>
                <a:gd name="connsiteY8" fmla="*/ 0 h 2097024"/>
                <a:gd name="connsiteX9" fmla="*/ 6352032 w 7912608"/>
                <a:gd name="connsiteY9" fmla="*/ 316992 h 2097024"/>
                <a:gd name="connsiteX10" fmla="*/ 6522720 w 7912608"/>
                <a:gd name="connsiteY10" fmla="*/ 12192 h 2097024"/>
                <a:gd name="connsiteX11" fmla="*/ 7412736 w 7912608"/>
                <a:gd name="connsiteY11" fmla="*/ 0 h 2097024"/>
                <a:gd name="connsiteX12" fmla="*/ 7583424 w 7912608"/>
                <a:gd name="connsiteY12" fmla="*/ 316992 h 2097024"/>
                <a:gd name="connsiteX13" fmla="*/ 7900416 w 7912608"/>
                <a:gd name="connsiteY13" fmla="*/ 487680 h 2097024"/>
                <a:gd name="connsiteX14" fmla="*/ 7912608 w 7912608"/>
                <a:gd name="connsiteY14" fmla="*/ 1609344 h 2097024"/>
                <a:gd name="connsiteX15" fmla="*/ 7595616 w 7912608"/>
                <a:gd name="connsiteY15" fmla="*/ 1755648 h 2097024"/>
                <a:gd name="connsiteX16" fmla="*/ 7424928 w 7912608"/>
                <a:gd name="connsiteY16" fmla="*/ 2084832 h 2097024"/>
                <a:gd name="connsiteX17" fmla="*/ 6547104 w 7912608"/>
                <a:gd name="connsiteY17" fmla="*/ 2097024 h 2097024"/>
                <a:gd name="connsiteX18" fmla="*/ 6364224 w 7912608"/>
                <a:gd name="connsiteY18" fmla="*/ 1755648 h 2097024"/>
                <a:gd name="connsiteX19" fmla="*/ 6169152 w 7912608"/>
                <a:gd name="connsiteY19" fmla="*/ 2084832 h 2097024"/>
                <a:gd name="connsiteX20" fmla="*/ 4133088 w 7912608"/>
                <a:gd name="connsiteY20" fmla="*/ 2097024 h 2097024"/>
                <a:gd name="connsiteX21" fmla="*/ 3938016 w 7912608"/>
                <a:gd name="connsiteY21" fmla="*/ 1767840 h 2097024"/>
                <a:gd name="connsiteX22" fmla="*/ 3779520 w 7912608"/>
                <a:gd name="connsiteY22" fmla="*/ 2084832 h 2097024"/>
                <a:gd name="connsiteX23" fmla="*/ 1743456 w 7912608"/>
                <a:gd name="connsiteY23" fmla="*/ 2097024 h 2097024"/>
                <a:gd name="connsiteX24" fmla="*/ 1548384 w 7912608"/>
                <a:gd name="connsiteY24" fmla="*/ 1755648 h 2097024"/>
                <a:gd name="connsiteX25" fmla="*/ 1365504 w 7912608"/>
                <a:gd name="connsiteY25" fmla="*/ 2072640 h 2097024"/>
                <a:gd name="connsiteX26" fmla="*/ 499872 w 7912608"/>
                <a:gd name="connsiteY26" fmla="*/ 2084832 h 2097024"/>
                <a:gd name="connsiteX27" fmla="*/ 316992 w 7912608"/>
                <a:gd name="connsiteY27" fmla="*/ 1755648 h 2097024"/>
                <a:gd name="connsiteX28" fmla="*/ 0 w 7912608"/>
                <a:gd name="connsiteY28" fmla="*/ 1572768 h 2097024"/>
                <a:gd name="connsiteX29" fmla="*/ 0 w 7912608"/>
                <a:gd name="connsiteY29" fmla="*/ 475488 h 2097024"/>
                <a:gd name="connsiteX30" fmla="*/ 316992 w 7912608"/>
                <a:gd name="connsiteY30" fmla="*/ 316992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12608" h="2097024">
                  <a:moveTo>
                    <a:pt x="316992" y="316992"/>
                  </a:moveTo>
                  <a:lnTo>
                    <a:pt x="487680" y="12192"/>
                  </a:lnTo>
                  <a:lnTo>
                    <a:pt x="1377696" y="12192"/>
                  </a:lnTo>
                  <a:lnTo>
                    <a:pt x="1548384" y="329184"/>
                  </a:lnTo>
                  <a:lnTo>
                    <a:pt x="1743456" y="12192"/>
                  </a:lnTo>
                  <a:lnTo>
                    <a:pt x="3755136" y="0"/>
                  </a:lnTo>
                  <a:lnTo>
                    <a:pt x="3962400" y="316992"/>
                  </a:lnTo>
                  <a:lnTo>
                    <a:pt x="4133088" y="12192"/>
                  </a:lnTo>
                  <a:lnTo>
                    <a:pt x="6181344" y="0"/>
                  </a:lnTo>
                  <a:lnTo>
                    <a:pt x="6352032" y="316992"/>
                  </a:lnTo>
                  <a:lnTo>
                    <a:pt x="6522720" y="12192"/>
                  </a:lnTo>
                  <a:lnTo>
                    <a:pt x="7412736" y="0"/>
                  </a:lnTo>
                  <a:lnTo>
                    <a:pt x="7583424" y="316992"/>
                  </a:lnTo>
                  <a:lnTo>
                    <a:pt x="7900416" y="487680"/>
                  </a:lnTo>
                  <a:lnTo>
                    <a:pt x="7912608" y="1609344"/>
                  </a:lnTo>
                  <a:lnTo>
                    <a:pt x="7595616" y="1755648"/>
                  </a:lnTo>
                  <a:lnTo>
                    <a:pt x="7424928" y="2084832"/>
                  </a:lnTo>
                  <a:lnTo>
                    <a:pt x="6547104" y="2097024"/>
                  </a:lnTo>
                  <a:lnTo>
                    <a:pt x="6364224" y="1755648"/>
                  </a:lnTo>
                  <a:lnTo>
                    <a:pt x="6169152" y="2084832"/>
                  </a:lnTo>
                  <a:lnTo>
                    <a:pt x="4133088" y="2097024"/>
                  </a:lnTo>
                  <a:lnTo>
                    <a:pt x="3938016" y="1767840"/>
                  </a:lnTo>
                  <a:lnTo>
                    <a:pt x="3779520" y="2084832"/>
                  </a:lnTo>
                  <a:lnTo>
                    <a:pt x="1743456" y="2097024"/>
                  </a:lnTo>
                  <a:lnTo>
                    <a:pt x="1548384" y="1755648"/>
                  </a:lnTo>
                  <a:lnTo>
                    <a:pt x="1365504" y="2072640"/>
                  </a:lnTo>
                  <a:lnTo>
                    <a:pt x="499872" y="2084832"/>
                  </a:lnTo>
                  <a:lnTo>
                    <a:pt x="316992" y="1755648"/>
                  </a:lnTo>
                  <a:lnTo>
                    <a:pt x="0" y="1572768"/>
                  </a:lnTo>
                  <a:lnTo>
                    <a:pt x="0" y="475488"/>
                  </a:lnTo>
                  <a:lnTo>
                    <a:pt x="316992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AEA6D70-F657-4549-854A-076DA067E574}"/>
                </a:ext>
              </a:extLst>
            </p:cNvPr>
            <p:cNvSpPr/>
            <p:nvPr/>
          </p:nvSpPr>
          <p:spPr>
            <a:xfrm>
              <a:off x="3593306" y="2905488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B9155A9-7330-432C-9949-36226FDCFA5F}"/>
                </a:ext>
              </a:extLst>
            </p:cNvPr>
            <p:cNvSpPr/>
            <p:nvPr/>
          </p:nvSpPr>
          <p:spPr>
            <a:xfrm>
              <a:off x="6126480" y="2231770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Estrella: 5 puntas 7">
              <a:extLst>
                <a:ext uri="{FF2B5EF4-FFF2-40B4-BE49-F238E27FC236}">
                  <a16:creationId xmlns:a16="http://schemas.microsoft.com/office/drawing/2014/main" id="{5A0E0BF7-D8E2-4EBD-8F98-CE788AD329FC}"/>
                </a:ext>
              </a:extLst>
            </p:cNvPr>
            <p:cNvSpPr/>
            <p:nvPr/>
          </p:nvSpPr>
          <p:spPr>
            <a:xfrm rot="19497959">
              <a:off x="7241730" y="7023843"/>
              <a:ext cx="189293" cy="189293"/>
            </a:xfrm>
            <a:prstGeom prst="star5">
              <a:avLst/>
            </a:prstGeom>
            <a:solidFill>
              <a:srgbClr val="F9A34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5B39F0FD-3462-4C25-AB72-D8FB30C47D30}"/>
                </a:ext>
              </a:extLst>
            </p:cNvPr>
            <p:cNvSpPr/>
            <p:nvPr/>
          </p:nvSpPr>
          <p:spPr>
            <a:xfrm>
              <a:off x="3593306" y="4679424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8A8013F-FFC3-4C6B-ACD1-5330682FA1A2}"/>
                </a:ext>
              </a:extLst>
            </p:cNvPr>
            <p:cNvSpPr/>
            <p:nvPr/>
          </p:nvSpPr>
          <p:spPr>
            <a:xfrm>
              <a:off x="6126480" y="445642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Estrella: 5 puntas 10">
              <a:extLst>
                <a:ext uri="{FF2B5EF4-FFF2-40B4-BE49-F238E27FC236}">
                  <a16:creationId xmlns:a16="http://schemas.microsoft.com/office/drawing/2014/main" id="{53BE6CC3-9084-4254-8688-D43A5F685572}"/>
                </a:ext>
              </a:extLst>
            </p:cNvPr>
            <p:cNvSpPr/>
            <p:nvPr/>
          </p:nvSpPr>
          <p:spPr>
            <a:xfrm>
              <a:off x="7241731" y="5242881"/>
              <a:ext cx="189293" cy="189293"/>
            </a:xfrm>
            <a:prstGeom prst="star5">
              <a:avLst/>
            </a:prstGeom>
            <a:solidFill>
              <a:srgbClr val="F9A34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7635636A-FBBC-45B9-99B3-C90D5BB24222}"/>
                </a:ext>
              </a:extLst>
            </p:cNvPr>
            <p:cNvSpPr/>
            <p:nvPr/>
          </p:nvSpPr>
          <p:spPr>
            <a:xfrm rot="16200000">
              <a:off x="4200048" y="-3127026"/>
              <a:ext cx="1512000" cy="9107423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BE1BF78B-76BB-44D1-BF49-28977605A72E}"/>
                </a:ext>
              </a:extLst>
            </p:cNvPr>
            <p:cNvSpPr/>
            <p:nvPr/>
          </p:nvSpPr>
          <p:spPr>
            <a:xfrm rot="16200000">
              <a:off x="4151202" y="-681997"/>
              <a:ext cx="1512000" cy="9107581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A6A07EA-9D6F-4D45-B8EB-43F812552F73}"/>
                </a:ext>
              </a:extLst>
            </p:cNvPr>
            <p:cNvSpPr/>
            <p:nvPr/>
          </p:nvSpPr>
          <p:spPr>
            <a:xfrm rot="16200000">
              <a:off x="3553872" y="2606680"/>
              <a:ext cx="1512000" cy="7254240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6E38829C-20EB-4CD4-A61B-105D1348E2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8011" y="3115793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5FF7ED5E-BB30-4074-9094-DCC15932BB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3035" y="311865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F59FBF50-8136-470C-BFAA-68F4A18E4D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4379" y="5432174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7084747D-9E38-46DC-84B8-5FDF1DC6F6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8651" y="547465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BA8677DB-501D-4D74-A52F-50B07D47EF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2923" y="547465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9118D13-C302-4490-825F-792D4E15FC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2235" y="67068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4919EBC9-9E20-4934-A4EC-EE1ACC6401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5067" y="670685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41161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74145F1-79DD-44FC-A5AD-EDBC0EAEE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686C171-93CF-41E3-8E69-889A9E8DF43E}"/>
              </a:ext>
            </a:extLst>
          </p:cNvPr>
          <p:cNvSpPr txBox="1"/>
          <p:nvPr/>
        </p:nvSpPr>
        <p:spPr>
          <a:xfrm>
            <a:off x="9708956" y="6505250"/>
            <a:ext cx="532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X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EDCC746-2C19-4300-99AA-9B03A2D660D5}"/>
              </a:ext>
            </a:extLst>
          </p:cNvPr>
          <p:cNvGrpSpPr/>
          <p:nvPr/>
        </p:nvGrpSpPr>
        <p:grpSpPr>
          <a:xfrm>
            <a:off x="463296" y="308592"/>
            <a:ext cx="8455152" cy="5621128"/>
            <a:chOff x="463296" y="308592"/>
            <a:chExt cx="8455152" cy="5621128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1B4D20AF-730C-4356-99F0-55B16D1B7648}"/>
                </a:ext>
              </a:extLst>
            </p:cNvPr>
            <p:cNvSpPr/>
            <p:nvPr/>
          </p:nvSpPr>
          <p:spPr>
            <a:xfrm>
              <a:off x="5657088" y="308592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A9AF245-B923-4B6A-80B3-518FCABDA9F5}"/>
                </a:ext>
              </a:extLst>
            </p:cNvPr>
            <p:cNvSpPr/>
            <p:nvPr/>
          </p:nvSpPr>
          <p:spPr>
            <a:xfrm>
              <a:off x="5590032" y="5795608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Triángulo isósceles 8">
              <a:extLst>
                <a:ext uri="{FF2B5EF4-FFF2-40B4-BE49-F238E27FC236}">
                  <a16:creationId xmlns:a16="http://schemas.microsoft.com/office/drawing/2014/main" id="{379D7E93-9029-486F-897C-5707A10E9632}"/>
                </a:ext>
              </a:extLst>
            </p:cNvPr>
            <p:cNvSpPr/>
            <p:nvPr/>
          </p:nvSpPr>
          <p:spPr>
            <a:xfrm>
              <a:off x="7955734" y="5771224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FA62E2E0-783C-410F-BF00-E3A4EFCCE372}"/>
                </a:ext>
              </a:extLst>
            </p:cNvPr>
            <p:cNvSpPr/>
            <p:nvPr/>
          </p:nvSpPr>
          <p:spPr>
            <a:xfrm>
              <a:off x="463296" y="621792"/>
              <a:ext cx="4096512" cy="5047488"/>
            </a:xfrm>
            <a:custGeom>
              <a:avLst/>
              <a:gdLst>
                <a:gd name="connsiteX0" fmla="*/ 877824 w 4096512"/>
                <a:gd name="connsiteY0" fmla="*/ 0 h 5047488"/>
                <a:gd name="connsiteX1" fmla="*/ 1597152 w 4096512"/>
                <a:gd name="connsiteY1" fmla="*/ 0 h 5047488"/>
                <a:gd name="connsiteX2" fmla="*/ 2048256 w 4096512"/>
                <a:gd name="connsiteY2" fmla="*/ 1280160 h 5047488"/>
                <a:gd name="connsiteX3" fmla="*/ 2499360 w 4096512"/>
                <a:gd name="connsiteY3" fmla="*/ 12192 h 5047488"/>
                <a:gd name="connsiteX4" fmla="*/ 3889248 w 4096512"/>
                <a:gd name="connsiteY4" fmla="*/ 0 h 5047488"/>
                <a:gd name="connsiteX5" fmla="*/ 2999232 w 4096512"/>
                <a:gd name="connsiteY5" fmla="*/ 2389632 h 5047488"/>
                <a:gd name="connsiteX6" fmla="*/ 4096512 w 4096512"/>
                <a:gd name="connsiteY6" fmla="*/ 5047488 h 5047488"/>
                <a:gd name="connsiteX7" fmla="*/ 2633472 w 4096512"/>
                <a:gd name="connsiteY7" fmla="*/ 5047488 h 5047488"/>
                <a:gd name="connsiteX8" fmla="*/ 2048256 w 4096512"/>
                <a:gd name="connsiteY8" fmla="*/ 3645408 h 5047488"/>
                <a:gd name="connsiteX9" fmla="*/ 1463040 w 4096512"/>
                <a:gd name="connsiteY9" fmla="*/ 5047488 h 5047488"/>
                <a:gd name="connsiteX10" fmla="*/ 0 w 4096512"/>
                <a:gd name="connsiteY10" fmla="*/ 5035296 h 5047488"/>
                <a:gd name="connsiteX11" fmla="*/ 1097280 w 4096512"/>
                <a:gd name="connsiteY11" fmla="*/ 2389632 h 5047488"/>
                <a:gd name="connsiteX12" fmla="*/ 170688 w 4096512"/>
                <a:gd name="connsiteY12" fmla="*/ 12192 h 5047488"/>
                <a:gd name="connsiteX13" fmla="*/ 877824 w 4096512"/>
                <a:gd name="connsiteY13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96512" h="5047488">
                  <a:moveTo>
                    <a:pt x="877824" y="0"/>
                  </a:moveTo>
                  <a:lnTo>
                    <a:pt x="1597152" y="0"/>
                  </a:lnTo>
                  <a:lnTo>
                    <a:pt x="2048256" y="1280160"/>
                  </a:lnTo>
                  <a:lnTo>
                    <a:pt x="2499360" y="12192"/>
                  </a:lnTo>
                  <a:lnTo>
                    <a:pt x="3889248" y="0"/>
                  </a:lnTo>
                  <a:lnTo>
                    <a:pt x="2999232" y="2389632"/>
                  </a:lnTo>
                  <a:lnTo>
                    <a:pt x="4096512" y="5047488"/>
                  </a:lnTo>
                  <a:lnTo>
                    <a:pt x="2633472" y="5047488"/>
                  </a:lnTo>
                  <a:lnTo>
                    <a:pt x="2048256" y="3645408"/>
                  </a:lnTo>
                  <a:lnTo>
                    <a:pt x="1463040" y="5047488"/>
                  </a:lnTo>
                  <a:lnTo>
                    <a:pt x="0" y="5035296"/>
                  </a:lnTo>
                  <a:lnTo>
                    <a:pt x="1097280" y="2389632"/>
                  </a:lnTo>
                  <a:lnTo>
                    <a:pt x="170688" y="12192"/>
                  </a:lnTo>
                  <a:lnTo>
                    <a:pt x="87782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CD07630F-AC80-4570-BFAD-09404228B237}"/>
                </a:ext>
              </a:extLst>
            </p:cNvPr>
            <p:cNvSpPr/>
            <p:nvPr/>
          </p:nvSpPr>
          <p:spPr>
            <a:xfrm flipH="1">
              <a:off x="4821936" y="598349"/>
              <a:ext cx="4096512" cy="5047488"/>
            </a:xfrm>
            <a:custGeom>
              <a:avLst/>
              <a:gdLst>
                <a:gd name="connsiteX0" fmla="*/ 877824 w 4096512"/>
                <a:gd name="connsiteY0" fmla="*/ 0 h 5047488"/>
                <a:gd name="connsiteX1" fmla="*/ 1597152 w 4096512"/>
                <a:gd name="connsiteY1" fmla="*/ 0 h 5047488"/>
                <a:gd name="connsiteX2" fmla="*/ 2048256 w 4096512"/>
                <a:gd name="connsiteY2" fmla="*/ 1280160 h 5047488"/>
                <a:gd name="connsiteX3" fmla="*/ 2499360 w 4096512"/>
                <a:gd name="connsiteY3" fmla="*/ 12192 h 5047488"/>
                <a:gd name="connsiteX4" fmla="*/ 3889248 w 4096512"/>
                <a:gd name="connsiteY4" fmla="*/ 0 h 5047488"/>
                <a:gd name="connsiteX5" fmla="*/ 2999232 w 4096512"/>
                <a:gd name="connsiteY5" fmla="*/ 2389632 h 5047488"/>
                <a:gd name="connsiteX6" fmla="*/ 4096512 w 4096512"/>
                <a:gd name="connsiteY6" fmla="*/ 5047488 h 5047488"/>
                <a:gd name="connsiteX7" fmla="*/ 2633472 w 4096512"/>
                <a:gd name="connsiteY7" fmla="*/ 5047488 h 5047488"/>
                <a:gd name="connsiteX8" fmla="*/ 2048256 w 4096512"/>
                <a:gd name="connsiteY8" fmla="*/ 3645408 h 5047488"/>
                <a:gd name="connsiteX9" fmla="*/ 1463040 w 4096512"/>
                <a:gd name="connsiteY9" fmla="*/ 5047488 h 5047488"/>
                <a:gd name="connsiteX10" fmla="*/ 0 w 4096512"/>
                <a:gd name="connsiteY10" fmla="*/ 5035296 h 5047488"/>
                <a:gd name="connsiteX11" fmla="*/ 1097280 w 4096512"/>
                <a:gd name="connsiteY11" fmla="*/ 2389632 h 5047488"/>
                <a:gd name="connsiteX12" fmla="*/ 170688 w 4096512"/>
                <a:gd name="connsiteY12" fmla="*/ 12192 h 5047488"/>
                <a:gd name="connsiteX13" fmla="*/ 877824 w 4096512"/>
                <a:gd name="connsiteY13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96512" h="5047488">
                  <a:moveTo>
                    <a:pt x="877824" y="0"/>
                  </a:moveTo>
                  <a:lnTo>
                    <a:pt x="1597152" y="0"/>
                  </a:lnTo>
                  <a:lnTo>
                    <a:pt x="2048256" y="1280160"/>
                  </a:lnTo>
                  <a:lnTo>
                    <a:pt x="2499360" y="12192"/>
                  </a:lnTo>
                  <a:lnTo>
                    <a:pt x="3889248" y="0"/>
                  </a:lnTo>
                  <a:lnTo>
                    <a:pt x="2999232" y="2389632"/>
                  </a:lnTo>
                  <a:lnTo>
                    <a:pt x="4096512" y="5047488"/>
                  </a:lnTo>
                  <a:lnTo>
                    <a:pt x="2633472" y="5047488"/>
                  </a:lnTo>
                  <a:lnTo>
                    <a:pt x="2048256" y="3645408"/>
                  </a:lnTo>
                  <a:lnTo>
                    <a:pt x="1463040" y="5047488"/>
                  </a:lnTo>
                  <a:lnTo>
                    <a:pt x="0" y="5035296"/>
                  </a:lnTo>
                  <a:lnTo>
                    <a:pt x="1097280" y="2389632"/>
                  </a:lnTo>
                  <a:lnTo>
                    <a:pt x="170688" y="12192"/>
                  </a:lnTo>
                  <a:lnTo>
                    <a:pt x="87782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3934517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>
            <a:extLst>
              <a:ext uri="{FF2B5EF4-FFF2-40B4-BE49-F238E27FC236}">
                <a16:creationId xmlns:a16="http://schemas.microsoft.com/office/drawing/2014/main" id="{5A74BF46-5824-444C-8D6C-DC1787EE3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BAD9DA5-0E17-47BF-A83B-7448038D1C78}"/>
              </a:ext>
            </a:extLst>
          </p:cNvPr>
          <p:cNvGrpSpPr/>
          <p:nvPr/>
        </p:nvGrpSpPr>
        <p:grpSpPr>
          <a:xfrm>
            <a:off x="256854" y="188041"/>
            <a:ext cx="9318661" cy="6917488"/>
            <a:chOff x="256854" y="188041"/>
            <a:chExt cx="9318661" cy="6917488"/>
          </a:xfrm>
        </p:grpSpPr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8D0C846F-AED9-4ACB-91C6-916FE0F06FDD}"/>
                </a:ext>
              </a:extLst>
            </p:cNvPr>
            <p:cNvSpPr/>
            <p:nvPr/>
          </p:nvSpPr>
          <p:spPr>
            <a:xfrm>
              <a:off x="256854" y="188041"/>
              <a:ext cx="9318661" cy="2095928"/>
            </a:xfrm>
            <a:custGeom>
              <a:avLst/>
              <a:gdLst>
                <a:gd name="connsiteX0" fmla="*/ 0 w 9318661"/>
                <a:gd name="connsiteY0" fmla="*/ 328773 h 2095928"/>
                <a:gd name="connsiteX1" fmla="*/ 184935 w 9318661"/>
                <a:gd name="connsiteY1" fmla="*/ 10274 h 2095928"/>
                <a:gd name="connsiteX2" fmla="*/ 1047964 w 9318661"/>
                <a:gd name="connsiteY2" fmla="*/ 0 h 2095928"/>
                <a:gd name="connsiteX3" fmla="*/ 1212350 w 9318661"/>
                <a:gd name="connsiteY3" fmla="*/ 297950 h 2095928"/>
                <a:gd name="connsiteX4" fmla="*/ 1387011 w 9318661"/>
                <a:gd name="connsiteY4" fmla="*/ 10274 h 2095928"/>
                <a:gd name="connsiteX5" fmla="*/ 3770616 w 9318661"/>
                <a:gd name="connsiteY5" fmla="*/ 10274 h 2095928"/>
                <a:gd name="connsiteX6" fmla="*/ 3955550 w 9318661"/>
                <a:gd name="connsiteY6" fmla="*/ 297950 h 2095928"/>
                <a:gd name="connsiteX7" fmla="*/ 4140485 w 9318661"/>
                <a:gd name="connsiteY7" fmla="*/ 10274 h 2095928"/>
                <a:gd name="connsiteX8" fmla="*/ 8815227 w 9318661"/>
                <a:gd name="connsiteY8" fmla="*/ 10274 h 2095928"/>
                <a:gd name="connsiteX9" fmla="*/ 8989888 w 9318661"/>
                <a:gd name="connsiteY9" fmla="*/ 297950 h 2095928"/>
                <a:gd name="connsiteX10" fmla="*/ 9318661 w 9318661"/>
                <a:gd name="connsiteY10" fmla="*/ 513708 h 2095928"/>
                <a:gd name="connsiteX11" fmla="*/ 9318661 w 9318661"/>
                <a:gd name="connsiteY11" fmla="*/ 1602768 h 2095928"/>
                <a:gd name="connsiteX12" fmla="*/ 8979613 w 9318661"/>
                <a:gd name="connsiteY12" fmla="*/ 1797977 h 2095928"/>
                <a:gd name="connsiteX13" fmla="*/ 8825501 w 9318661"/>
                <a:gd name="connsiteY13" fmla="*/ 2095928 h 2095928"/>
                <a:gd name="connsiteX14" fmla="*/ 4130211 w 9318661"/>
                <a:gd name="connsiteY14" fmla="*/ 2085654 h 2095928"/>
                <a:gd name="connsiteX15" fmla="*/ 3955550 w 9318661"/>
                <a:gd name="connsiteY15" fmla="*/ 1797977 h 2095928"/>
                <a:gd name="connsiteX16" fmla="*/ 3760342 w 9318661"/>
                <a:gd name="connsiteY16" fmla="*/ 2095928 h 2095928"/>
                <a:gd name="connsiteX17" fmla="*/ 1376737 w 9318661"/>
                <a:gd name="connsiteY17" fmla="*/ 2085654 h 2095928"/>
                <a:gd name="connsiteX18" fmla="*/ 1202076 w 9318661"/>
                <a:gd name="connsiteY18" fmla="*/ 1808252 h 2095928"/>
                <a:gd name="connsiteX19" fmla="*/ 1037690 w 9318661"/>
                <a:gd name="connsiteY19" fmla="*/ 2085654 h 2095928"/>
                <a:gd name="connsiteX20" fmla="*/ 174661 w 9318661"/>
                <a:gd name="connsiteY20" fmla="*/ 2085654 h 2095928"/>
                <a:gd name="connsiteX21" fmla="*/ 20548 w 9318661"/>
                <a:gd name="connsiteY21" fmla="*/ 1787703 h 2095928"/>
                <a:gd name="connsiteX22" fmla="*/ 0 w 9318661"/>
                <a:gd name="connsiteY22" fmla="*/ 328773 h 209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318661" h="2095928">
                  <a:moveTo>
                    <a:pt x="0" y="328773"/>
                  </a:moveTo>
                  <a:lnTo>
                    <a:pt x="184935" y="10274"/>
                  </a:lnTo>
                  <a:lnTo>
                    <a:pt x="1047964" y="0"/>
                  </a:lnTo>
                  <a:lnTo>
                    <a:pt x="1212350" y="297950"/>
                  </a:lnTo>
                  <a:lnTo>
                    <a:pt x="1387011" y="10274"/>
                  </a:lnTo>
                  <a:lnTo>
                    <a:pt x="3770616" y="10274"/>
                  </a:lnTo>
                  <a:lnTo>
                    <a:pt x="3955550" y="297950"/>
                  </a:lnTo>
                  <a:lnTo>
                    <a:pt x="4140485" y="10274"/>
                  </a:lnTo>
                  <a:lnTo>
                    <a:pt x="8815227" y="10274"/>
                  </a:lnTo>
                  <a:lnTo>
                    <a:pt x="8989888" y="297950"/>
                  </a:lnTo>
                  <a:lnTo>
                    <a:pt x="9318661" y="513708"/>
                  </a:lnTo>
                  <a:lnTo>
                    <a:pt x="9318661" y="1602768"/>
                  </a:lnTo>
                  <a:lnTo>
                    <a:pt x="8979613" y="1797977"/>
                  </a:lnTo>
                  <a:lnTo>
                    <a:pt x="8825501" y="2095928"/>
                  </a:lnTo>
                  <a:lnTo>
                    <a:pt x="4130211" y="2085654"/>
                  </a:lnTo>
                  <a:lnTo>
                    <a:pt x="3955550" y="1797977"/>
                  </a:lnTo>
                  <a:lnTo>
                    <a:pt x="3760342" y="2095928"/>
                  </a:lnTo>
                  <a:lnTo>
                    <a:pt x="1376737" y="2085654"/>
                  </a:lnTo>
                  <a:lnTo>
                    <a:pt x="1202076" y="1808252"/>
                  </a:lnTo>
                  <a:lnTo>
                    <a:pt x="1037690" y="2085654"/>
                  </a:lnTo>
                  <a:lnTo>
                    <a:pt x="174661" y="2085654"/>
                  </a:lnTo>
                  <a:lnTo>
                    <a:pt x="20548" y="1787703"/>
                  </a:lnTo>
                  <a:lnTo>
                    <a:pt x="0" y="328773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C2A82FE0-8661-44E7-A605-EB0579C46E8D}"/>
                </a:ext>
              </a:extLst>
            </p:cNvPr>
            <p:cNvSpPr/>
            <p:nvPr/>
          </p:nvSpPr>
          <p:spPr>
            <a:xfrm>
              <a:off x="1161528" y="4999327"/>
              <a:ext cx="4184378" cy="2106202"/>
            </a:xfrm>
            <a:custGeom>
              <a:avLst/>
              <a:gdLst>
                <a:gd name="connsiteX0" fmla="*/ 13070 w 4184378"/>
                <a:gd name="connsiteY0" fmla="*/ 297951 h 2106202"/>
                <a:gd name="connsiteX1" fmla="*/ 228828 w 4184378"/>
                <a:gd name="connsiteY1" fmla="*/ 0 h 2106202"/>
                <a:gd name="connsiteX2" fmla="*/ 804180 w 4184378"/>
                <a:gd name="connsiteY2" fmla="*/ 10274 h 2106202"/>
                <a:gd name="connsiteX3" fmla="*/ 958293 w 4184378"/>
                <a:gd name="connsiteY3" fmla="*/ 318499 h 2106202"/>
                <a:gd name="connsiteX4" fmla="*/ 1163776 w 4184378"/>
                <a:gd name="connsiteY4" fmla="*/ 10274 h 2106202"/>
                <a:gd name="connsiteX5" fmla="*/ 1759677 w 4184378"/>
                <a:gd name="connsiteY5" fmla="*/ 20548 h 2106202"/>
                <a:gd name="connsiteX6" fmla="*/ 1954886 w 4184378"/>
                <a:gd name="connsiteY6" fmla="*/ 308225 h 2106202"/>
                <a:gd name="connsiteX7" fmla="*/ 2150095 w 4184378"/>
                <a:gd name="connsiteY7" fmla="*/ 30823 h 2106202"/>
                <a:gd name="connsiteX8" fmla="*/ 2715174 w 4184378"/>
                <a:gd name="connsiteY8" fmla="*/ 30823 h 2106202"/>
                <a:gd name="connsiteX9" fmla="*/ 2889834 w 4184378"/>
                <a:gd name="connsiteY9" fmla="*/ 328773 h 2106202"/>
                <a:gd name="connsiteX10" fmla="*/ 3115866 w 4184378"/>
                <a:gd name="connsiteY10" fmla="*/ 20548 h 2106202"/>
                <a:gd name="connsiteX11" fmla="*/ 3680944 w 4184378"/>
                <a:gd name="connsiteY11" fmla="*/ 30823 h 2106202"/>
                <a:gd name="connsiteX12" fmla="*/ 3855605 w 4184378"/>
                <a:gd name="connsiteY12" fmla="*/ 308225 h 2106202"/>
                <a:gd name="connsiteX13" fmla="*/ 4184378 w 4184378"/>
                <a:gd name="connsiteY13" fmla="*/ 513708 h 2106202"/>
                <a:gd name="connsiteX14" fmla="*/ 4174104 w 4184378"/>
                <a:gd name="connsiteY14" fmla="*/ 1592494 h 2106202"/>
                <a:gd name="connsiteX15" fmla="*/ 3855605 w 4184378"/>
                <a:gd name="connsiteY15" fmla="*/ 1808252 h 2106202"/>
                <a:gd name="connsiteX16" fmla="*/ 3650122 w 4184378"/>
                <a:gd name="connsiteY16" fmla="*/ 2106202 h 2106202"/>
                <a:gd name="connsiteX17" fmla="*/ 3085043 w 4184378"/>
                <a:gd name="connsiteY17" fmla="*/ 2095928 h 2106202"/>
                <a:gd name="connsiteX18" fmla="*/ 2920657 w 4184378"/>
                <a:gd name="connsiteY18" fmla="*/ 1828800 h 2106202"/>
                <a:gd name="connsiteX19" fmla="*/ 2756270 w 4184378"/>
                <a:gd name="connsiteY19" fmla="*/ 2095928 h 2106202"/>
                <a:gd name="connsiteX20" fmla="*/ 2150095 w 4184378"/>
                <a:gd name="connsiteY20" fmla="*/ 2095928 h 2106202"/>
                <a:gd name="connsiteX21" fmla="*/ 1965160 w 4184378"/>
                <a:gd name="connsiteY21" fmla="*/ 1808252 h 2106202"/>
                <a:gd name="connsiteX22" fmla="*/ 1769951 w 4184378"/>
                <a:gd name="connsiteY22" fmla="*/ 2085654 h 2106202"/>
                <a:gd name="connsiteX23" fmla="*/ 1184324 w 4184378"/>
                <a:gd name="connsiteY23" fmla="*/ 2095928 h 2106202"/>
                <a:gd name="connsiteX24" fmla="*/ 989115 w 4184378"/>
                <a:gd name="connsiteY24" fmla="*/ 1818526 h 2106202"/>
                <a:gd name="connsiteX25" fmla="*/ 804180 w 4184378"/>
                <a:gd name="connsiteY25" fmla="*/ 2085654 h 2106202"/>
                <a:gd name="connsiteX26" fmla="*/ 198005 w 4184378"/>
                <a:gd name="connsiteY26" fmla="*/ 2095928 h 2106202"/>
                <a:gd name="connsiteX27" fmla="*/ 2796 w 4184378"/>
                <a:gd name="connsiteY27" fmla="*/ 1808252 h 2106202"/>
                <a:gd name="connsiteX28" fmla="*/ 13070 w 4184378"/>
                <a:gd name="connsiteY28" fmla="*/ 297951 h 210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84378" h="2106202">
                  <a:moveTo>
                    <a:pt x="13070" y="297951"/>
                  </a:moveTo>
                  <a:lnTo>
                    <a:pt x="228828" y="0"/>
                  </a:lnTo>
                  <a:lnTo>
                    <a:pt x="804180" y="10274"/>
                  </a:lnTo>
                  <a:lnTo>
                    <a:pt x="958293" y="318499"/>
                  </a:lnTo>
                  <a:lnTo>
                    <a:pt x="1163776" y="10274"/>
                  </a:lnTo>
                  <a:lnTo>
                    <a:pt x="1759677" y="20548"/>
                  </a:lnTo>
                  <a:lnTo>
                    <a:pt x="1954886" y="308225"/>
                  </a:lnTo>
                  <a:lnTo>
                    <a:pt x="2150095" y="30823"/>
                  </a:lnTo>
                  <a:lnTo>
                    <a:pt x="2715174" y="30823"/>
                  </a:lnTo>
                  <a:lnTo>
                    <a:pt x="2889834" y="328773"/>
                  </a:lnTo>
                  <a:lnTo>
                    <a:pt x="3115866" y="20548"/>
                  </a:lnTo>
                  <a:lnTo>
                    <a:pt x="3680944" y="30823"/>
                  </a:lnTo>
                  <a:lnTo>
                    <a:pt x="3855605" y="308225"/>
                  </a:lnTo>
                  <a:lnTo>
                    <a:pt x="4184378" y="513708"/>
                  </a:lnTo>
                  <a:cubicBezTo>
                    <a:pt x="4180953" y="873303"/>
                    <a:pt x="4177529" y="1232899"/>
                    <a:pt x="4174104" y="1592494"/>
                  </a:cubicBezTo>
                  <a:lnTo>
                    <a:pt x="3855605" y="1808252"/>
                  </a:lnTo>
                  <a:lnTo>
                    <a:pt x="3650122" y="2106202"/>
                  </a:lnTo>
                  <a:lnTo>
                    <a:pt x="3085043" y="2095928"/>
                  </a:lnTo>
                  <a:lnTo>
                    <a:pt x="2920657" y="1828800"/>
                  </a:lnTo>
                  <a:lnTo>
                    <a:pt x="2756270" y="2095928"/>
                  </a:lnTo>
                  <a:lnTo>
                    <a:pt x="2150095" y="2095928"/>
                  </a:lnTo>
                  <a:lnTo>
                    <a:pt x="1965160" y="1808252"/>
                  </a:lnTo>
                  <a:lnTo>
                    <a:pt x="1769951" y="2085654"/>
                  </a:lnTo>
                  <a:lnTo>
                    <a:pt x="1184324" y="2095928"/>
                  </a:lnTo>
                  <a:lnTo>
                    <a:pt x="989115" y="1818526"/>
                  </a:lnTo>
                  <a:lnTo>
                    <a:pt x="804180" y="2085654"/>
                  </a:lnTo>
                  <a:lnTo>
                    <a:pt x="198005" y="2095928"/>
                  </a:lnTo>
                  <a:lnTo>
                    <a:pt x="2796" y="1808252"/>
                  </a:lnTo>
                  <a:cubicBezTo>
                    <a:pt x="-629" y="1318517"/>
                    <a:pt x="-4053" y="828782"/>
                    <a:pt x="13070" y="297951"/>
                  </a:cubicBez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1F980E1F-1447-4A22-9920-468E653F4274}"/>
                </a:ext>
              </a:extLst>
            </p:cNvPr>
            <p:cNvSpPr/>
            <p:nvPr/>
          </p:nvSpPr>
          <p:spPr>
            <a:xfrm rot="16200000">
              <a:off x="4010129" y="-3251407"/>
              <a:ext cx="1512000" cy="8975198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D0D8B903-94C6-484C-B765-0E480B10AE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64" y="490464"/>
              <a:ext cx="23485" cy="148761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82CA96F2-77F3-4506-B014-22E6860EB4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91963" y="479803"/>
              <a:ext cx="23485" cy="148761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C580CA5F-EFF6-4E92-BB7C-BA08FD1C9FAD}"/>
                </a:ext>
              </a:extLst>
            </p:cNvPr>
            <p:cNvSpPr/>
            <p:nvPr/>
          </p:nvSpPr>
          <p:spPr>
            <a:xfrm>
              <a:off x="295144" y="2599639"/>
              <a:ext cx="8217408" cy="2133600"/>
            </a:xfrm>
            <a:custGeom>
              <a:avLst/>
              <a:gdLst>
                <a:gd name="connsiteX0" fmla="*/ 0 w 8217408"/>
                <a:gd name="connsiteY0" fmla="*/ 304800 h 2133600"/>
                <a:gd name="connsiteX1" fmla="*/ 195072 w 8217408"/>
                <a:gd name="connsiteY1" fmla="*/ 24384 h 2133600"/>
                <a:gd name="connsiteX2" fmla="*/ 2353056 w 8217408"/>
                <a:gd name="connsiteY2" fmla="*/ 24384 h 2133600"/>
                <a:gd name="connsiteX3" fmla="*/ 2535936 w 8217408"/>
                <a:gd name="connsiteY3" fmla="*/ 304800 h 2133600"/>
                <a:gd name="connsiteX4" fmla="*/ 2706624 w 8217408"/>
                <a:gd name="connsiteY4" fmla="*/ 12192 h 2133600"/>
                <a:gd name="connsiteX5" fmla="*/ 3560064 w 8217408"/>
                <a:gd name="connsiteY5" fmla="*/ 12192 h 2133600"/>
                <a:gd name="connsiteX6" fmla="*/ 3742944 w 8217408"/>
                <a:gd name="connsiteY6" fmla="*/ 316992 h 2133600"/>
                <a:gd name="connsiteX7" fmla="*/ 3950208 w 8217408"/>
                <a:gd name="connsiteY7" fmla="*/ 24384 h 2133600"/>
                <a:gd name="connsiteX8" fmla="*/ 4876800 w 8217408"/>
                <a:gd name="connsiteY8" fmla="*/ 36576 h 2133600"/>
                <a:gd name="connsiteX9" fmla="*/ 5059680 w 8217408"/>
                <a:gd name="connsiteY9" fmla="*/ 316992 h 2133600"/>
                <a:gd name="connsiteX10" fmla="*/ 5266944 w 8217408"/>
                <a:gd name="connsiteY10" fmla="*/ 24384 h 2133600"/>
                <a:gd name="connsiteX11" fmla="*/ 5486400 w 8217408"/>
                <a:gd name="connsiteY11" fmla="*/ 24384 h 2133600"/>
                <a:gd name="connsiteX12" fmla="*/ 5669280 w 8217408"/>
                <a:gd name="connsiteY12" fmla="*/ 304800 h 2133600"/>
                <a:gd name="connsiteX13" fmla="*/ 5839968 w 8217408"/>
                <a:gd name="connsiteY13" fmla="*/ 24384 h 2133600"/>
                <a:gd name="connsiteX14" fmla="*/ 6352032 w 8217408"/>
                <a:gd name="connsiteY14" fmla="*/ 24384 h 2133600"/>
                <a:gd name="connsiteX15" fmla="*/ 6510528 w 8217408"/>
                <a:gd name="connsiteY15" fmla="*/ 316992 h 2133600"/>
                <a:gd name="connsiteX16" fmla="*/ 6693408 w 8217408"/>
                <a:gd name="connsiteY16" fmla="*/ 0 h 2133600"/>
                <a:gd name="connsiteX17" fmla="*/ 7729728 w 8217408"/>
                <a:gd name="connsiteY17" fmla="*/ 0 h 2133600"/>
                <a:gd name="connsiteX18" fmla="*/ 7888224 w 8217408"/>
                <a:gd name="connsiteY18" fmla="*/ 292608 h 2133600"/>
                <a:gd name="connsiteX19" fmla="*/ 8217408 w 8217408"/>
                <a:gd name="connsiteY19" fmla="*/ 487680 h 2133600"/>
                <a:gd name="connsiteX20" fmla="*/ 8217408 w 8217408"/>
                <a:gd name="connsiteY20" fmla="*/ 1645920 h 2133600"/>
                <a:gd name="connsiteX21" fmla="*/ 7888224 w 8217408"/>
                <a:gd name="connsiteY21" fmla="*/ 1816608 h 2133600"/>
                <a:gd name="connsiteX22" fmla="*/ 7741920 w 8217408"/>
                <a:gd name="connsiteY22" fmla="*/ 2109216 h 2133600"/>
                <a:gd name="connsiteX23" fmla="*/ 6705600 w 8217408"/>
                <a:gd name="connsiteY23" fmla="*/ 2133600 h 2133600"/>
                <a:gd name="connsiteX24" fmla="*/ 6510528 w 8217408"/>
                <a:gd name="connsiteY24" fmla="*/ 1828800 h 2133600"/>
                <a:gd name="connsiteX25" fmla="*/ 6352032 w 8217408"/>
                <a:gd name="connsiteY25" fmla="*/ 2097024 h 2133600"/>
                <a:gd name="connsiteX26" fmla="*/ 5839968 w 8217408"/>
                <a:gd name="connsiteY26" fmla="*/ 2097024 h 2133600"/>
                <a:gd name="connsiteX27" fmla="*/ 5681472 w 8217408"/>
                <a:gd name="connsiteY27" fmla="*/ 1816608 h 2133600"/>
                <a:gd name="connsiteX28" fmla="*/ 5474208 w 8217408"/>
                <a:gd name="connsiteY28" fmla="*/ 2097024 h 2133600"/>
                <a:gd name="connsiteX29" fmla="*/ 5266944 w 8217408"/>
                <a:gd name="connsiteY29" fmla="*/ 2097024 h 2133600"/>
                <a:gd name="connsiteX30" fmla="*/ 5071872 w 8217408"/>
                <a:gd name="connsiteY30" fmla="*/ 1804416 h 2133600"/>
                <a:gd name="connsiteX31" fmla="*/ 4852416 w 8217408"/>
                <a:gd name="connsiteY31" fmla="*/ 2097024 h 2133600"/>
                <a:gd name="connsiteX32" fmla="*/ 3938016 w 8217408"/>
                <a:gd name="connsiteY32" fmla="*/ 2109216 h 2133600"/>
                <a:gd name="connsiteX33" fmla="*/ 3742944 w 8217408"/>
                <a:gd name="connsiteY33" fmla="*/ 1816608 h 2133600"/>
                <a:gd name="connsiteX34" fmla="*/ 3742944 w 8217408"/>
                <a:gd name="connsiteY34" fmla="*/ 1828800 h 2133600"/>
                <a:gd name="connsiteX35" fmla="*/ 3718560 w 8217408"/>
                <a:gd name="connsiteY35" fmla="*/ 1828800 h 2133600"/>
                <a:gd name="connsiteX36" fmla="*/ 3572256 w 8217408"/>
                <a:gd name="connsiteY36" fmla="*/ 2097024 h 2133600"/>
                <a:gd name="connsiteX37" fmla="*/ 2718816 w 8217408"/>
                <a:gd name="connsiteY37" fmla="*/ 2097024 h 2133600"/>
                <a:gd name="connsiteX38" fmla="*/ 2548128 w 8217408"/>
                <a:gd name="connsiteY38" fmla="*/ 1816608 h 2133600"/>
                <a:gd name="connsiteX39" fmla="*/ 2365248 w 8217408"/>
                <a:gd name="connsiteY39" fmla="*/ 2097024 h 2133600"/>
                <a:gd name="connsiteX40" fmla="*/ 182880 w 8217408"/>
                <a:gd name="connsiteY40" fmla="*/ 2109216 h 2133600"/>
                <a:gd name="connsiteX41" fmla="*/ 0 w 8217408"/>
                <a:gd name="connsiteY41" fmla="*/ 1816608 h 2133600"/>
                <a:gd name="connsiteX42" fmla="*/ 0 w 8217408"/>
                <a:gd name="connsiteY42" fmla="*/ 3048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217408" h="2133600">
                  <a:moveTo>
                    <a:pt x="0" y="304800"/>
                  </a:moveTo>
                  <a:lnTo>
                    <a:pt x="195072" y="24384"/>
                  </a:lnTo>
                  <a:lnTo>
                    <a:pt x="2353056" y="24384"/>
                  </a:lnTo>
                  <a:lnTo>
                    <a:pt x="2535936" y="304800"/>
                  </a:lnTo>
                  <a:lnTo>
                    <a:pt x="2706624" y="12192"/>
                  </a:lnTo>
                  <a:lnTo>
                    <a:pt x="3560064" y="12192"/>
                  </a:lnTo>
                  <a:lnTo>
                    <a:pt x="3742944" y="316992"/>
                  </a:lnTo>
                  <a:lnTo>
                    <a:pt x="3950208" y="24384"/>
                  </a:lnTo>
                  <a:lnTo>
                    <a:pt x="4876800" y="36576"/>
                  </a:lnTo>
                  <a:lnTo>
                    <a:pt x="5059680" y="316992"/>
                  </a:lnTo>
                  <a:lnTo>
                    <a:pt x="5266944" y="24384"/>
                  </a:lnTo>
                  <a:lnTo>
                    <a:pt x="5486400" y="24384"/>
                  </a:lnTo>
                  <a:lnTo>
                    <a:pt x="5669280" y="304800"/>
                  </a:lnTo>
                  <a:lnTo>
                    <a:pt x="5839968" y="24384"/>
                  </a:lnTo>
                  <a:lnTo>
                    <a:pt x="6352032" y="24384"/>
                  </a:lnTo>
                  <a:lnTo>
                    <a:pt x="6510528" y="316992"/>
                  </a:lnTo>
                  <a:lnTo>
                    <a:pt x="6693408" y="0"/>
                  </a:lnTo>
                  <a:lnTo>
                    <a:pt x="7729728" y="0"/>
                  </a:lnTo>
                  <a:lnTo>
                    <a:pt x="7888224" y="292608"/>
                  </a:lnTo>
                  <a:lnTo>
                    <a:pt x="8217408" y="487680"/>
                  </a:lnTo>
                  <a:lnTo>
                    <a:pt x="8217408" y="1645920"/>
                  </a:lnTo>
                  <a:lnTo>
                    <a:pt x="7888224" y="1816608"/>
                  </a:lnTo>
                  <a:lnTo>
                    <a:pt x="7741920" y="2109216"/>
                  </a:lnTo>
                  <a:lnTo>
                    <a:pt x="6705600" y="2133600"/>
                  </a:lnTo>
                  <a:lnTo>
                    <a:pt x="6510528" y="1828800"/>
                  </a:lnTo>
                  <a:lnTo>
                    <a:pt x="6352032" y="2097024"/>
                  </a:lnTo>
                  <a:lnTo>
                    <a:pt x="5839968" y="2097024"/>
                  </a:lnTo>
                  <a:lnTo>
                    <a:pt x="5681472" y="1816608"/>
                  </a:lnTo>
                  <a:lnTo>
                    <a:pt x="5474208" y="2097024"/>
                  </a:lnTo>
                  <a:lnTo>
                    <a:pt x="5266944" y="2097024"/>
                  </a:lnTo>
                  <a:lnTo>
                    <a:pt x="5071872" y="1804416"/>
                  </a:lnTo>
                  <a:lnTo>
                    <a:pt x="4852416" y="2097024"/>
                  </a:lnTo>
                  <a:lnTo>
                    <a:pt x="3938016" y="2109216"/>
                  </a:lnTo>
                  <a:lnTo>
                    <a:pt x="3742944" y="1816608"/>
                  </a:lnTo>
                  <a:lnTo>
                    <a:pt x="3742944" y="1828800"/>
                  </a:lnTo>
                  <a:lnTo>
                    <a:pt x="3718560" y="1828800"/>
                  </a:lnTo>
                  <a:lnTo>
                    <a:pt x="3572256" y="2097024"/>
                  </a:lnTo>
                  <a:lnTo>
                    <a:pt x="2718816" y="2097024"/>
                  </a:lnTo>
                  <a:lnTo>
                    <a:pt x="2548128" y="1816608"/>
                  </a:lnTo>
                  <a:lnTo>
                    <a:pt x="2365248" y="2097024"/>
                  </a:lnTo>
                  <a:lnTo>
                    <a:pt x="182880" y="2109216"/>
                  </a:lnTo>
                  <a:lnTo>
                    <a:pt x="0" y="1816608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AC52C524-1A41-4CC7-B630-4FE5A2772DF0}"/>
                </a:ext>
              </a:extLst>
            </p:cNvPr>
            <p:cNvSpPr/>
            <p:nvPr/>
          </p:nvSpPr>
          <p:spPr>
            <a:xfrm>
              <a:off x="2674903" y="286180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D4A2DCC6-1451-415B-A18A-D4EF8D295A16}"/>
                </a:ext>
              </a:extLst>
            </p:cNvPr>
            <p:cNvSpPr/>
            <p:nvPr/>
          </p:nvSpPr>
          <p:spPr>
            <a:xfrm>
              <a:off x="2674903" y="2042386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8564D207-E6D8-4276-864F-44739F360D9F}"/>
                </a:ext>
              </a:extLst>
            </p:cNvPr>
            <p:cNvSpPr/>
            <p:nvPr/>
          </p:nvSpPr>
          <p:spPr>
            <a:xfrm rot="16200000">
              <a:off x="3485875" y="-302879"/>
              <a:ext cx="1512000" cy="7926688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2C7FC016-A4BB-4D30-8421-E183C16C0B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09015" y="2910018"/>
              <a:ext cx="23485" cy="148761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5C6CD2E9-71D7-4502-B356-711046BF1F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4744" y="2868833"/>
              <a:ext cx="18823" cy="149192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B05ED307-4FF3-4B09-B92F-997B98A16B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7436" y="2916656"/>
              <a:ext cx="23485" cy="148761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78558ABE-41CB-450B-A9B1-4B9CA2FF81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63883" y="2922210"/>
              <a:ext cx="23485" cy="148761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C72E2BE6-9BEC-4136-86E4-4E45704D2C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94842" y="2891217"/>
              <a:ext cx="18823" cy="149192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080A4F97-FDBB-4CC4-A0F4-C0ACB232AC28}"/>
                </a:ext>
              </a:extLst>
            </p:cNvPr>
            <p:cNvSpPr/>
            <p:nvPr/>
          </p:nvSpPr>
          <p:spPr>
            <a:xfrm rot="16200000">
              <a:off x="2350938" y="4122723"/>
              <a:ext cx="1512000" cy="3847796"/>
            </a:xfrm>
            <a:prstGeom prst="rect">
              <a:avLst/>
            </a:prstGeom>
            <a:noFill/>
            <a:ln w="222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A1F0265E-A678-4ECD-B35F-8D03D92569EF}"/>
                </a:ext>
              </a:extLst>
            </p:cNvPr>
            <p:cNvSpPr/>
            <p:nvPr/>
          </p:nvSpPr>
          <p:spPr>
            <a:xfrm>
              <a:off x="1442992" y="2700097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352FDC38-425B-42A3-842A-C3C7C8189F87}"/>
                </a:ext>
              </a:extLst>
            </p:cNvPr>
            <p:cNvSpPr/>
            <p:nvPr/>
          </p:nvSpPr>
          <p:spPr>
            <a:xfrm>
              <a:off x="1443981" y="4453785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382B66AD-BBCE-4637-8998-30666B00A35C}"/>
                </a:ext>
              </a:extLst>
            </p:cNvPr>
            <p:cNvSpPr/>
            <p:nvPr/>
          </p:nvSpPr>
          <p:spPr>
            <a:xfrm rot="16200000">
              <a:off x="2339877" y="4122534"/>
              <a:ext cx="1512000" cy="3879105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E857F157-47D8-4EEA-9354-31E8922036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8371" y="5306085"/>
              <a:ext cx="23485" cy="148761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2A2D035E-1246-4513-AE0A-D794855BF8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01976" y="5310695"/>
              <a:ext cx="18823" cy="149192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B70AF435-AFC6-46D1-B294-26E6D0A725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8908" y="5358518"/>
              <a:ext cx="23485" cy="148761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Estrella: 5 puntas 43">
              <a:extLst>
                <a:ext uri="{FF2B5EF4-FFF2-40B4-BE49-F238E27FC236}">
                  <a16:creationId xmlns:a16="http://schemas.microsoft.com/office/drawing/2014/main" id="{213DF0FB-AE65-42ED-80E3-22C19DFA8DE3}"/>
                </a:ext>
              </a:extLst>
            </p:cNvPr>
            <p:cNvSpPr/>
            <p:nvPr/>
          </p:nvSpPr>
          <p:spPr>
            <a:xfrm>
              <a:off x="1555604" y="5050327"/>
              <a:ext cx="189293" cy="189293"/>
            </a:xfrm>
            <a:prstGeom prst="star5">
              <a:avLst/>
            </a:prstGeom>
            <a:solidFill>
              <a:srgbClr val="F9A34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7" name="Estrella: 5 puntas 46">
              <a:extLst>
                <a:ext uri="{FF2B5EF4-FFF2-40B4-BE49-F238E27FC236}">
                  <a16:creationId xmlns:a16="http://schemas.microsoft.com/office/drawing/2014/main" id="{4C10CBCE-863E-4169-AA95-C08295AF201D}"/>
                </a:ext>
              </a:extLst>
            </p:cNvPr>
            <p:cNvSpPr/>
            <p:nvPr/>
          </p:nvSpPr>
          <p:spPr>
            <a:xfrm>
              <a:off x="1555603" y="6858287"/>
              <a:ext cx="189293" cy="189293"/>
            </a:xfrm>
            <a:prstGeom prst="star5">
              <a:avLst/>
            </a:prstGeom>
            <a:solidFill>
              <a:srgbClr val="F9A34C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sp>
        <p:nvSpPr>
          <p:cNvPr id="58" name="CuadroTexto 57">
            <a:extLst>
              <a:ext uri="{FF2B5EF4-FFF2-40B4-BE49-F238E27FC236}">
                <a16:creationId xmlns:a16="http://schemas.microsoft.com/office/drawing/2014/main" id="{F0DCD272-617F-42AF-855C-2A32A0D41ECB}"/>
              </a:ext>
            </a:extLst>
          </p:cNvPr>
          <p:cNvSpPr txBox="1"/>
          <p:nvPr/>
        </p:nvSpPr>
        <p:spPr>
          <a:xfrm>
            <a:off x="9742333" y="6517442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80387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030F270-CCA1-44B8-9288-FEB617AE5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00E4B49-315E-47D0-BDE6-34F5CC620F2F}"/>
              </a:ext>
            </a:extLst>
          </p:cNvPr>
          <p:cNvSpPr txBox="1"/>
          <p:nvPr/>
        </p:nvSpPr>
        <p:spPr>
          <a:xfrm>
            <a:off x="9742333" y="6505250"/>
            <a:ext cx="532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X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7330AEA-0703-4136-89C4-BE09B21BE960}"/>
              </a:ext>
            </a:extLst>
          </p:cNvPr>
          <p:cNvGrpSpPr/>
          <p:nvPr/>
        </p:nvGrpSpPr>
        <p:grpSpPr>
          <a:xfrm>
            <a:off x="445307" y="280416"/>
            <a:ext cx="8442661" cy="7010400"/>
            <a:chOff x="445307" y="280416"/>
            <a:chExt cx="8442661" cy="7010400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E01DD8CB-6C03-4A74-850D-DBE9C21CB9F9}"/>
                </a:ext>
              </a:extLst>
            </p:cNvPr>
            <p:cNvSpPr/>
            <p:nvPr/>
          </p:nvSpPr>
          <p:spPr>
            <a:xfrm>
              <a:off x="463296" y="280416"/>
              <a:ext cx="8424672" cy="2097024"/>
            </a:xfrm>
            <a:custGeom>
              <a:avLst/>
              <a:gdLst>
                <a:gd name="connsiteX0" fmla="*/ 1133856 w 8424672"/>
                <a:gd name="connsiteY0" fmla="*/ 0 h 2097024"/>
                <a:gd name="connsiteX1" fmla="*/ 2389632 w 8424672"/>
                <a:gd name="connsiteY1" fmla="*/ 12192 h 2097024"/>
                <a:gd name="connsiteX2" fmla="*/ 2560320 w 8424672"/>
                <a:gd name="connsiteY2" fmla="*/ 329184 h 2097024"/>
                <a:gd name="connsiteX3" fmla="*/ 2718816 w 8424672"/>
                <a:gd name="connsiteY3" fmla="*/ 0 h 2097024"/>
                <a:gd name="connsiteX4" fmla="*/ 3791712 w 8424672"/>
                <a:gd name="connsiteY4" fmla="*/ 0 h 2097024"/>
                <a:gd name="connsiteX5" fmla="*/ 3962400 w 8424672"/>
                <a:gd name="connsiteY5" fmla="*/ 329184 h 2097024"/>
                <a:gd name="connsiteX6" fmla="*/ 4133088 w 8424672"/>
                <a:gd name="connsiteY6" fmla="*/ 0 h 2097024"/>
                <a:gd name="connsiteX7" fmla="*/ 5169408 w 8424672"/>
                <a:gd name="connsiteY7" fmla="*/ 0 h 2097024"/>
                <a:gd name="connsiteX8" fmla="*/ 5340096 w 8424672"/>
                <a:gd name="connsiteY8" fmla="*/ 316992 h 2097024"/>
                <a:gd name="connsiteX9" fmla="*/ 5510784 w 8424672"/>
                <a:gd name="connsiteY9" fmla="*/ 0 h 2097024"/>
                <a:gd name="connsiteX10" fmla="*/ 6547104 w 8424672"/>
                <a:gd name="connsiteY10" fmla="*/ 12192 h 2097024"/>
                <a:gd name="connsiteX11" fmla="*/ 6717792 w 8424672"/>
                <a:gd name="connsiteY11" fmla="*/ 329184 h 2097024"/>
                <a:gd name="connsiteX12" fmla="*/ 6864096 w 8424672"/>
                <a:gd name="connsiteY12" fmla="*/ 0 h 2097024"/>
                <a:gd name="connsiteX13" fmla="*/ 7949184 w 8424672"/>
                <a:gd name="connsiteY13" fmla="*/ 0 h 2097024"/>
                <a:gd name="connsiteX14" fmla="*/ 8119872 w 8424672"/>
                <a:gd name="connsiteY14" fmla="*/ 316992 h 2097024"/>
                <a:gd name="connsiteX15" fmla="*/ 8424672 w 8424672"/>
                <a:gd name="connsiteY15" fmla="*/ 512064 h 2097024"/>
                <a:gd name="connsiteX16" fmla="*/ 8424672 w 8424672"/>
                <a:gd name="connsiteY16" fmla="*/ 1560576 h 2097024"/>
                <a:gd name="connsiteX17" fmla="*/ 8119872 w 8424672"/>
                <a:gd name="connsiteY17" fmla="*/ 1767840 h 2097024"/>
                <a:gd name="connsiteX18" fmla="*/ 7936992 w 8424672"/>
                <a:gd name="connsiteY18" fmla="*/ 2084832 h 2097024"/>
                <a:gd name="connsiteX19" fmla="*/ 6876288 w 8424672"/>
                <a:gd name="connsiteY19" fmla="*/ 2097024 h 2097024"/>
                <a:gd name="connsiteX20" fmla="*/ 6717792 w 8424672"/>
                <a:gd name="connsiteY20" fmla="*/ 1767840 h 2097024"/>
                <a:gd name="connsiteX21" fmla="*/ 6522720 w 8424672"/>
                <a:gd name="connsiteY21" fmla="*/ 2084832 h 2097024"/>
                <a:gd name="connsiteX22" fmla="*/ 5510784 w 8424672"/>
                <a:gd name="connsiteY22" fmla="*/ 2084832 h 2097024"/>
                <a:gd name="connsiteX23" fmla="*/ 5340096 w 8424672"/>
                <a:gd name="connsiteY23" fmla="*/ 1767840 h 2097024"/>
                <a:gd name="connsiteX24" fmla="*/ 5169408 w 8424672"/>
                <a:gd name="connsiteY24" fmla="*/ 2084832 h 2097024"/>
                <a:gd name="connsiteX25" fmla="*/ 4145280 w 8424672"/>
                <a:gd name="connsiteY25" fmla="*/ 2084832 h 2097024"/>
                <a:gd name="connsiteX26" fmla="*/ 3962400 w 8424672"/>
                <a:gd name="connsiteY26" fmla="*/ 1767840 h 2097024"/>
                <a:gd name="connsiteX27" fmla="*/ 3779520 w 8424672"/>
                <a:gd name="connsiteY27" fmla="*/ 2084832 h 2097024"/>
                <a:gd name="connsiteX28" fmla="*/ 2755392 w 8424672"/>
                <a:gd name="connsiteY28" fmla="*/ 2072640 h 2097024"/>
                <a:gd name="connsiteX29" fmla="*/ 2548128 w 8424672"/>
                <a:gd name="connsiteY29" fmla="*/ 1767840 h 2097024"/>
                <a:gd name="connsiteX30" fmla="*/ 2377440 w 8424672"/>
                <a:gd name="connsiteY30" fmla="*/ 2084832 h 2097024"/>
                <a:gd name="connsiteX31" fmla="*/ 182880 w 8424672"/>
                <a:gd name="connsiteY31" fmla="*/ 2084832 h 2097024"/>
                <a:gd name="connsiteX32" fmla="*/ 0 w 8424672"/>
                <a:gd name="connsiteY32" fmla="*/ 1780032 h 2097024"/>
                <a:gd name="connsiteX33" fmla="*/ 0 w 8424672"/>
                <a:gd name="connsiteY33" fmla="*/ 329184 h 2097024"/>
                <a:gd name="connsiteX34" fmla="*/ 182880 w 8424672"/>
                <a:gd name="connsiteY34" fmla="*/ 0 h 2097024"/>
                <a:gd name="connsiteX35" fmla="*/ 1133856 w 8424672"/>
                <a:gd name="connsiteY35" fmla="*/ 0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424672" h="2097024">
                  <a:moveTo>
                    <a:pt x="1133856" y="0"/>
                  </a:moveTo>
                  <a:lnTo>
                    <a:pt x="2389632" y="12192"/>
                  </a:lnTo>
                  <a:lnTo>
                    <a:pt x="2560320" y="329184"/>
                  </a:lnTo>
                  <a:lnTo>
                    <a:pt x="2718816" y="0"/>
                  </a:lnTo>
                  <a:lnTo>
                    <a:pt x="3791712" y="0"/>
                  </a:lnTo>
                  <a:lnTo>
                    <a:pt x="3962400" y="329184"/>
                  </a:lnTo>
                  <a:lnTo>
                    <a:pt x="4133088" y="0"/>
                  </a:lnTo>
                  <a:lnTo>
                    <a:pt x="5169408" y="0"/>
                  </a:lnTo>
                  <a:lnTo>
                    <a:pt x="5340096" y="316992"/>
                  </a:lnTo>
                  <a:lnTo>
                    <a:pt x="5510784" y="0"/>
                  </a:lnTo>
                  <a:lnTo>
                    <a:pt x="6547104" y="12192"/>
                  </a:lnTo>
                  <a:lnTo>
                    <a:pt x="6717792" y="329184"/>
                  </a:lnTo>
                  <a:lnTo>
                    <a:pt x="6864096" y="0"/>
                  </a:lnTo>
                  <a:lnTo>
                    <a:pt x="7949184" y="0"/>
                  </a:lnTo>
                  <a:lnTo>
                    <a:pt x="8119872" y="316992"/>
                  </a:lnTo>
                  <a:lnTo>
                    <a:pt x="8424672" y="512064"/>
                  </a:lnTo>
                  <a:lnTo>
                    <a:pt x="8424672" y="1560576"/>
                  </a:lnTo>
                  <a:lnTo>
                    <a:pt x="8119872" y="1767840"/>
                  </a:lnTo>
                  <a:lnTo>
                    <a:pt x="7936992" y="2084832"/>
                  </a:lnTo>
                  <a:lnTo>
                    <a:pt x="6876288" y="2097024"/>
                  </a:lnTo>
                  <a:lnTo>
                    <a:pt x="6717792" y="1767840"/>
                  </a:lnTo>
                  <a:lnTo>
                    <a:pt x="6522720" y="2084832"/>
                  </a:lnTo>
                  <a:lnTo>
                    <a:pt x="5510784" y="2084832"/>
                  </a:lnTo>
                  <a:lnTo>
                    <a:pt x="5340096" y="1767840"/>
                  </a:lnTo>
                  <a:lnTo>
                    <a:pt x="5169408" y="2084832"/>
                  </a:lnTo>
                  <a:lnTo>
                    <a:pt x="4145280" y="2084832"/>
                  </a:lnTo>
                  <a:lnTo>
                    <a:pt x="3962400" y="1767840"/>
                  </a:lnTo>
                  <a:lnTo>
                    <a:pt x="3779520" y="2084832"/>
                  </a:lnTo>
                  <a:lnTo>
                    <a:pt x="2755392" y="2072640"/>
                  </a:lnTo>
                  <a:lnTo>
                    <a:pt x="2548128" y="1767840"/>
                  </a:lnTo>
                  <a:lnTo>
                    <a:pt x="2377440" y="2084832"/>
                  </a:lnTo>
                  <a:lnTo>
                    <a:pt x="182880" y="2084832"/>
                  </a:lnTo>
                  <a:lnTo>
                    <a:pt x="0" y="1780032"/>
                  </a:lnTo>
                  <a:lnTo>
                    <a:pt x="0" y="329184"/>
                  </a:lnTo>
                  <a:lnTo>
                    <a:pt x="182880" y="0"/>
                  </a:lnTo>
                  <a:lnTo>
                    <a:pt x="1133856" y="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063D3B95-3B02-49B1-B0FF-D77F685DD536}"/>
                </a:ext>
              </a:extLst>
            </p:cNvPr>
            <p:cNvSpPr/>
            <p:nvPr/>
          </p:nvSpPr>
          <p:spPr>
            <a:xfrm>
              <a:off x="463296" y="2743200"/>
              <a:ext cx="7205472" cy="2084832"/>
            </a:xfrm>
            <a:custGeom>
              <a:avLst/>
              <a:gdLst>
                <a:gd name="connsiteX0" fmla="*/ 1182624 w 7205472"/>
                <a:gd name="connsiteY0" fmla="*/ 0 h 2084832"/>
                <a:gd name="connsiteX1" fmla="*/ 2365248 w 7205472"/>
                <a:gd name="connsiteY1" fmla="*/ 0 h 2084832"/>
                <a:gd name="connsiteX2" fmla="*/ 2560320 w 7205472"/>
                <a:gd name="connsiteY2" fmla="*/ 329184 h 2084832"/>
                <a:gd name="connsiteX3" fmla="*/ 2718816 w 7205472"/>
                <a:gd name="connsiteY3" fmla="*/ 12192 h 2084832"/>
                <a:gd name="connsiteX4" fmla="*/ 5230368 w 7205472"/>
                <a:gd name="connsiteY4" fmla="*/ 12192 h 2084832"/>
                <a:gd name="connsiteX5" fmla="*/ 5413248 w 7205472"/>
                <a:gd name="connsiteY5" fmla="*/ 316992 h 2084832"/>
                <a:gd name="connsiteX6" fmla="*/ 5596128 w 7205472"/>
                <a:gd name="connsiteY6" fmla="*/ 12192 h 2084832"/>
                <a:gd name="connsiteX7" fmla="*/ 6717792 w 7205472"/>
                <a:gd name="connsiteY7" fmla="*/ 12192 h 2084832"/>
                <a:gd name="connsiteX8" fmla="*/ 6888480 w 7205472"/>
                <a:gd name="connsiteY8" fmla="*/ 316992 h 2084832"/>
                <a:gd name="connsiteX9" fmla="*/ 7205472 w 7205472"/>
                <a:gd name="connsiteY9" fmla="*/ 499872 h 2084832"/>
                <a:gd name="connsiteX10" fmla="*/ 7205472 w 7205472"/>
                <a:gd name="connsiteY10" fmla="*/ 1597152 h 2084832"/>
                <a:gd name="connsiteX11" fmla="*/ 6888480 w 7205472"/>
                <a:gd name="connsiteY11" fmla="*/ 1755648 h 2084832"/>
                <a:gd name="connsiteX12" fmla="*/ 6693408 w 7205472"/>
                <a:gd name="connsiteY12" fmla="*/ 2084832 h 2084832"/>
                <a:gd name="connsiteX13" fmla="*/ 5596128 w 7205472"/>
                <a:gd name="connsiteY13" fmla="*/ 2084832 h 2084832"/>
                <a:gd name="connsiteX14" fmla="*/ 5425440 w 7205472"/>
                <a:gd name="connsiteY14" fmla="*/ 1755648 h 2084832"/>
                <a:gd name="connsiteX15" fmla="*/ 5242560 w 7205472"/>
                <a:gd name="connsiteY15" fmla="*/ 2084832 h 2084832"/>
                <a:gd name="connsiteX16" fmla="*/ 2731008 w 7205472"/>
                <a:gd name="connsiteY16" fmla="*/ 2084832 h 2084832"/>
                <a:gd name="connsiteX17" fmla="*/ 2560320 w 7205472"/>
                <a:gd name="connsiteY17" fmla="*/ 1755648 h 2084832"/>
                <a:gd name="connsiteX18" fmla="*/ 2389632 w 7205472"/>
                <a:gd name="connsiteY18" fmla="*/ 2060448 h 2084832"/>
                <a:gd name="connsiteX19" fmla="*/ 170688 w 7205472"/>
                <a:gd name="connsiteY19" fmla="*/ 2072640 h 2084832"/>
                <a:gd name="connsiteX20" fmla="*/ 0 w 7205472"/>
                <a:gd name="connsiteY20" fmla="*/ 1755648 h 2084832"/>
                <a:gd name="connsiteX21" fmla="*/ 0 w 7205472"/>
                <a:gd name="connsiteY21" fmla="*/ 329184 h 2084832"/>
                <a:gd name="connsiteX22" fmla="*/ 158496 w 7205472"/>
                <a:gd name="connsiteY22" fmla="*/ 0 h 2084832"/>
                <a:gd name="connsiteX23" fmla="*/ 1182624 w 7205472"/>
                <a:gd name="connsiteY23" fmla="*/ 0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05472" h="2084832">
                  <a:moveTo>
                    <a:pt x="1182624" y="0"/>
                  </a:moveTo>
                  <a:lnTo>
                    <a:pt x="2365248" y="0"/>
                  </a:lnTo>
                  <a:lnTo>
                    <a:pt x="2560320" y="329184"/>
                  </a:lnTo>
                  <a:lnTo>
                    <a:pt x="2718816" y="12192"/>
                  </a:lnTo>
                  <a:lnTo>
                    <a:pt x="5230368" y="12192"/>
                  </a:lnTo>
                  <a:lnTo>
                    <a:pt x="5413248" y="316992"/>
                  </a:lnTo>
                  <a:lnTo>
                    <a:pt x="5596128" y="12192"/>
                  </a:lnTo>
                  <a:lnTo>
                    <a:pt x="6717792" y="12192"/>
                  </a:lnTo>
                  <a:lnTo>
                    <a:pt x="6888480" y="316992"/>
                  </a:lnTo>
                  <a:lnTo>
                    <a:pt x="7205472" y="499872"/>
                  </a:lnTo>
                  <a:lnTo>
                    <a:pt x="7205472" y="1597152"/>
                  </a:lnTo>
                  <a:lnTo>
                    <a:pt x="6888480" y="1755648"/>
                  </a:lnTo>
                  <a:lnTo>
                    <a:pt x="6693408" y="2084832"/>
                  </a:lnTo>
                  <a:lnTo>
                    <a:pt x="5596128" y="2084832"/>
                  </a:lnTo>
                  <a:lnTo>
                    <a:pt x="5425440" y="1755648"/>
                  </a:lnTo>
                  <a:lnTo>
                    <a:pt x="5242560" y="2084832"/>
                  </a:lnTo>
                  <a:lnTo>
                    <a:pt x="2731008" y="2084832"/>
                  </a:lnTo>
                  <a:lnTo>
                    <a:pt x="2560320" y="1755648"/>
                  </a:lnTo>
                  <a:lnTo>
                    <a:pt x="2389632" y="2060448"/>
                  </a:lnTo>
                  <a:lnTo>
                    <a:pt x="170688" y="2072640"/>
                  </a:lnTo>
                  <a:lnTo>
                    <a:pt x="0" y="1755648"/>
                  </a:lnTo>
                  <a:lnTo>
                    <a:pt x="0" y="329184"/>
                  </a:lnTo>
                  <a:lnTo>
                    <a:pt x="158496" y="0"/>
                  </a:lnTo>
                  <a:lnTo>
                    <a:pt x="1182624" y="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5BA22F37-839C-45BB-80C5-23B9003BA67A}"/>
                </a:ext>
              </a:extLst>
            </p:cNvPr>
            <p:cNvSpPr/>
            <p:nvPr/>
          </p:nvSpPr>
          <p:spPr>
            <a:xfrm>
              <a:off x="463296" y="5193792"/>
              <a:ext cx="7680960" cy="2097024"/>
            </a:xfrm>
            <a:custGeom>
              <a:avLst/>
              <a:gdLst>
                <a:gd name="connsiteX0" fmla="*/ 780288 w 7680960"/>
                <a:gd name="connsiteY0" fmla="*/ 0 h 2097024"/>
                <a:gd name="connsiteX1" fmla="*/ 1328928 w 7680960"/>
                <a:gd name="connsiteY1" fmla="*/ 12192 h 2097024"/>
                <a:gd name="connsiteX2" fmla="*/ 1499616 w 7680960"/>
                <a:gd name="connsiteY2" fmla="*/ 329184 h 2097024"/>
                <a:gd name="connsiteX3" fmla="*/ 1706880 w 7680960"/>
                <a:gd name="connsiteY3" fmla="*/ 24384 h 2097024"/>
                <a:gd name="connsiteX4" fmla="*/ 2828544 w 7680960"/>
                <a:gd name="connsiteY4" fmla="*/ 12192 h 2097024"/>
                <a:gd name="connsiteX5" fmla="*/ 3023616 w 7680960"/>
                <a:gd name="connsiteY5" fmla="*/ 341376 h 2097024"/>
                <a:gd name="connsiteX6" fmla="*/ 3206496 w 7680960"/>
                <a:gd name="connsiteY6" fmla="*/ 12192 h 2097024"/>
                <a:gd name="connsiteX7" fmla="*/ 4315968 w 7680960"/>
                <a:gd name="connsiteY7" fmla="*/ 24384 h 2097024"/>
                <a:gd name="connsiteX8" fmla="*/ 4486656 w 7680960"/>
                <a:gd name="connsiteY8" fmla="*/ 329184 h 2097024"/>
                <a:gd name="connsiteX9" fmla="*/ 4681728 w 7680960"/>
                <a:gd name="connsiteY9" fmla="*/ 12192 h 2097024"/>
                <a:gd name="connsiteX10" fmla="*/ 7156704 w 7680960"/>
                <a:gd name="connsiteY10" fmla="*/ 12192 h 2097024"/>
                <a:gd name="connsiteX11" fmla="*/ 7339584 w 7680960"/>
                <a:gd name="connsiteY11" fmla="*/ 329184 h 2097024"/>
                <a:gd name="connsiteX12" fmla="*/ 7668768 w 7680960"/>
                <a:gd name="connsiteY12" fmla="*/ 512064 h 2097024"/>
                <a:gd name="connsiteX13" fmla="*/ 7680960 w 7680960"/>
                <a:gd name="connsiteY13" fmla="*/ 1572768 h 2097024"/>
                <a:gd name="connsiteX14" fmla="*/ 7339584 w 7680960"/>
                <a:gd name="connsiteY14" fmla="*/ 1767840 h 2097024"/>
                <a:gd name="connsiteX15" fmla="*/ 7168896 w 7680960"/>
                <a:gd name="connsiteY15" fmla="*/ 2097024 h 2097024"/>
                <a:gd name="connsiteX16" fmla="*/ 4669536 w 7680960"/>
                <a:gd name="connsiteY16" fmla="*/ 2084832 h 2097024"/>
                <a:gd name="connsiteX17" fmla="*/ 4486656 w 7680960"/>
                <a:gd name="connsiteY17" fmla="*/ 1767840 h 2097024"/>
                <a:gd name="connsiteX18" fmla="*/ 4315968 w 7680960"/>
                <a:gd name="connsiteY18" fmla="*/ 2084832 h 2097024"/>
                <a:gd name="connsiteX19" fmla="*/ 3194304 w 7680960"/>
                <a:gd name="connsiteY19" fmla="*/ 2084832 h 2097024"/>
                <a:gd name="connsiteX20" fmla="*/ 3011424 w 7680960"/>
                <a:gd name="connsiteY20" fmla="*/ 1767840 h 2097024"/>
                <a:gd name="connsiteX21" fmla="*/ 2840736 w 7680960"/>
                <a:gd name="connsiteY21" fmla="*/ 2084832 h 2097024"/>
                <a:gd name="connsiteX22" fmla="*/ 1694688 w 7680960"/>
                <a:gd name="connsiteY22" fmla="*/ 2084832 h 2097024"/>
                <a:gd name="connsiteX23" fmla="*/ 1511808 w 7680960"/>
                <a:gd name="connsiteY23" fmla="*/ 1767840 h 2097024"/>
                <a:gd name="connsiteX24" fmla="*/ 1328928 w 7680960"/>
                <a:gd name="connsiteY24" fmla="*/ 2084832 h 2097024"/>
                <a:gd name="connsiteX25" fmla="*/ 182880 w 7680960"/>
                <a:gd name="connsiteY25" fmla="*/ 2097024 h 2097024"/>
                <a:gd name="connsiteX26" fmla="*/ 0 w 7680960"/>
                <a:gd name="connsiteY26" fmla="*/ 1767840 h 2097024"/>
                <a:gd name="connsiteX27" fmla="*/ 0 w 7680960"/>
                <a:gd name="connsiteY27" fmla="*/ 341376 h 2097024"/>
                <a:gd name="connsiteX28" fmla="*/ 195072 w 7680960"/>
                <a:gd name="connsiteY28" fmla="*/ 24384 h 2097024"/>
                <a:gd name="connsiteX29" fmla="*/ 780288 w 7680960"/>
                <a:gd name="connsiteY29" fmla="*/ 0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680960" h="2097024">
                  <a:moveTo>
                    <a:pt x="780288" y="0"/>
                  </a:moveTo>
                  <a:lnTo>
                    <a:pt x="1328928" y="12192"/>
                  </a:lnTo>
                  <a:lnTo>
                    <a:pt x="1499616" y="329184"/>
                  </a:lnTo>
                  <a:lnTo>
                    <a:pt x="1706880" y="24384"/>
                  </a:lnTo>
                  <a:lnTo>
                    <a:pt x="2828544" y="12192"/>
                  </a:lnTo>
                  <a:lnTo>
                    <a:pt x="3023616" y="341376"/>
                  </a:lnTo>
                  <a:lnTo>
                    <a:pt x="3206496" y="12192"/>
                  </a:lnTo>
                  <a:lnTo>
                    <a:pt x="4315968" y="24384"/>
                  </a:lnTo>
                  <a:lnTo>
                    <a:pt x="4486656" y="329184"/>
                  </a:lnTo>
                  <a:lnTo>
                    <a:pt x="4681728" y="12192"/>
                  </a:lnTo>
                  <a:lnTo>
                    <a:pt x="7156704" y="12192"/>
                  </a:lnTo>
                  <a:lnTo>
                    <a:pt x="7339584" y="329184"/>
                  </a:lnTo>
                  <a:lnTo>
                    <a:pt x="7668768" y="512064"/>
                  </a:lnTo>
                  <a:lnTo>
                    <a:pt x="7680960" y="1572768"/>
                  </a:lnTo>
                  <a:lnTo>
                    <a:pt x="7339584" y="1767840"/>
                  </a:lnTo>
                  <a:lnTo>
                    <a:pt x="7168896" y="2097024"/>
                  </a:lnTo>
                  <a:lnTo>
                    <a:pt x="4669536" y="2084832"/>
                  </a:lnTo>
                  <a:lnTo>
                    <a:pt x="4486656" y="1767840"/>
                  </a:lnTo>
                  <a:lnTo>
                    <a:pt x="4315968" y="2084832"/>
                  </a:lnTo>
                  <a:lnTo>
                    <a:pt x="3194304" y="2084832"/>
                  </a:lnTo>
                  <a:lnTo>
                    <a:pt x="3011424" y="1767840"/>
                  </a:lnTo>
                  <a:lnTo>
                    <a:pt x="2840736" y="2084832"/>
                  </a:lnTo>
                  <a:lnTo>
                    <a:pt x="1694688" y="2084832"/>
                  </a:lnTo>
                  <a:lnTo>
                    <a:pt x="1511808" y="1767840"/>
                  </a:lnTo>
                  <a:lnTo>
                    <a:pt x="1328928" y="2084832"/>
                  </a:lnTo>
                  <a:lnTo>
                    <a:pt x="182880" y="2097024"/>
                  </a:lnTo>
                  <a:lnTo>
                    <a:pt x="0" y="1767840"/>
                  </a:lnTo>
                  <a:lnTo>
                    <a:pt x="0" y="341376"/>
                  </a:lnTo>
                  <a:lnTo>
                    <a:pt x="195072" y="24384"/>
                  </a:lnTo>
                  <a:lnTo>
                    <a:pt x="780288" y="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BD78A333-5F6B-4030-9285-887D100A120A}"/>
                </a:ext>
              </a:extLst>
            </p:cNvPr>
            <p:cNvSpPr/>
            <p:nvPr/>
          </p:nvSpPr>
          <p:spPr>
            <a:xfrm>
              <a:off x="3645408" y="366614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8D937DD-D2CF-4277-807B-D50979C08E43}"/>
                </a:ext>
              </a:extLst>
            </p:cNvPr>
            <p:cNvSpPr/>
            <p:nvPr/>
          </p:nvSpPr>
          <p:spPr>
            <a:xfrm>
              <a:off x="4145280" y="7054640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Triángulo isósceles 7">
              <a:extLst>
                <a:ext uri="{FF2B5EF4-FFF2-40B4-BE49-F238E27FC236}">
                  <a16:creationId xmlns:a16="http://schemas.microsoft.com/office/drawing/2014/main" id="{89622AE2-AB32-402F-A95D-C3C12B808CF0}"/>
                </a:ext>
              </a:extLst>
            </p:cNvPr>
            <p:cNvSpPr/>
            <p:nvPr/>
          </p:nvSpPr>
          <p:spPr>
            <a:xfrm rot="18065034">
              <a:off x="6544607" y="4543843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14FE9CAE-9DB9-4F64-A229-41A1ABC9E758}"/>
                </a:ext>
              </a:extLst>
            </p:cNvPr>
            <p:cNvSpPr/>
            <p:nvPr/>
          </p:nvSpPr>
          <p:spPr>
            <a:xfrm>
              <a:off x="3645408" y="2119104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E470EDE8-408E-44CA-B8A6-8C331F9E0614}"/>
                </a:ext>
              </a:extLst>
            </p:cNvPr>
            <p:cNvSpPr/>
            <p:nvPr/>
          </p:nvSpPr>
          <p:spPr>
            <a:xfrm>
              <a:off x="4145280" y="5277448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Triángulo isósceles 10">
              <a:extLst>
                <a:ext uri="{FF2B5EF4-FFF2-40B4-BE49-F238E27FC236}">
                  <a16:creationId xmlns:a16="http://schemas.microsoft.com/office/drawing/2014/main" id="{8D3898B4-6F84-4A9F-9A96-45B546DBB186}"/>
                </a:ext>
              </a:extLst>
            </p:cNvPr>
            <p:cNvSpPr/>
            <p:nvPr/>
          </p:nvSpPr>
          <p:spPr>
            <a:xfrm>
              <a:off x="6535366" y="2802472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52FBBEE8-10B7-4B02-A917-D41D7688F046}"/>
                </a:ext>
              </a:extLst>
            </p:cNvPr>
            <p:cNvSpPr/>
            <p:nvPr/>
          </p:nvSpPr>
          <p:spPr>
            <a:xfrm rot="16200000">
              <a:off x="3130350" y="333216"/>
              <a:ext cx="1512000" cy="6882084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8A2C09C5-B724-4AFB-8B75-7B8736956630}"/>
                </a:ext>
              </a:extLst>
            </p:cNvPr>
            <p:cNvSpPr/>
            <p:nvPr/>
          </p:nvSpPr>
          <p:spPr>
            <a:xfrm rot="16200000">
              <a:off x="3364821" y="2583604"/>
              <a:ext cx="1512000" cy="7315358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E1832DBD-DC0A-465C-9FE3-3BAA9D2323EE}"/>
                </a:ext>
              </a:extLst>
            </p:cNvPr>
            <p:cNvSpPr/>
            <p:nvPr/>
          </p:nvSpPr>
          <p:spPr>
            <a:xfrm rot="16200000">
              <a:off x="3752143" y="-2740887"/>
              <a:ext cx="1512000" cy="8125672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50A5E3EB-C11F-499A-91A0-7E65E7CFA9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8267" y="546144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ABA30B14-B860-41C4-8D55-9C5B53CD26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4475" y="54959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D4C7FF63-B7E7-4FA0-A0A5-601C9F95A0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0203" y="55536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DC90D7CF-EA6A-439D-86E1-8C4D50EC27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9867" y="56595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5A1E4501-0D0D-470B-9C82-0CB77C9A34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1419" y="302961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44F68039-92ED-40DC-89BE-090FEBBA06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2395" y="302961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6B8B3FA7-F1BE-4200-A2D5-80A6975620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4827" y="5485282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37E5D72D-B1D8-4DB3-9085-2352277DD4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3499" y="5496904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B69852CB-35BD-46D7-BE65-EC0D636D18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7787" y="5485282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6207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6098D54-2868-442E-8B9E-20F9DDF08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68458B0-B37E-4CC5-8CF2-E3CBA9349C17}"/>
              </a:ext>
            </a:extLst>
          </p:cNvPr>
          <p:cNvSpPr txBox="1"/>
          <p:nvPr/>
        </p:nvSpPr>
        <p:spPr>
          <a:xfrm>
            <a:off x="9742333" y="6505250"/>
            <a:ext cx="534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Y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896AE86-E58D-4A55-9327-0D7AB4B00868}"/>
              </a:ext>
            </a:extLst>
          </p:cNvPr>
          <p:cNvGrpSpPr/>
          <p:nvPr/>
        </p:nvGrpSpPr>
        <p:grpSpPr>
          <a:xfrm>
            <a:off x="487680" y="278112"/>
            <a:ext cx="8290560" cy="5590648"/>
            <a:chOff x="487680" y="278112"/>
            <a:chExt cx="8290560" cy="5590648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1B3D91FC-2F5C-404A-8D87-90B326B1ECB7}"/>
                </a:ext>
              </a:extLst>
            </p:cNvPr>
            <p:cNvSpPr/>
            <p:nvPr/>
          </p:nvSpPr>
          <p:spPr>
            <a:xfrm>
              <a:off x="6736080" y="5734648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Triángulo isósceles 7">
              <a:extLst>
                <a:ext uri="{FF2B5EF4-FFF2-40B4-BE49-F238E27FC236}">
                  <a16:creationId xmlns:a16="http://schemas.microsoft.com/office/drawing/2014/main" id="{8BFD0083-BE7F-42AF-B6DD-24E3D9DAFB19}"/>
                </a:ext>
              </a:extLst>
            </p:cNvPr>
            <p:cNvSpPr/>
            <p:nvPr/>
          </p:nvSpPr>
          <p:spPr>
            <a:xfrm>
              <a:off x="8284918" y="2040472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A1381219-B063-404C-9212-0E2C45D0A838}"/>
                </a:ext>
              </a:extLst>
            </p:cNvPr>
            <p:cNvSpPr/>
            <p:nvPr/>
          </p:nvSpPr>
          <p:spPr>
            <a:xfrm>
              <a:off x="5449824" y="278112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F9A75164-130E-4570-93A7-2F19B083872D}"/>
                </a:ext>
              </a:extLst>
            </p:cNvPr>
            <p:cNvSpPr/>
            <p:nvPr/>
          </p:nvSpPr>
          <p:spPr>
            <a:xfrm>
              <a:off x="487680" y="536448"/>
              <a:ext cx="3950208" cy="5047488"/>
            </a:xfrm>
            <a:custGeom>
              <a:avLst/>
              <a:gdLst>
                <a:gd name="connsiteX0" fmla="*/ 780288 w 3950208"/>
                <a:gd name="connsiteY0" fmla="*/ 0 h 5047488"/>
                <a:gd name="connsiteX1" fmla="*/ 1426464 w 3950208"/>
                <a:gd name="connsiteY1" fmla="*/ 0 h 5047488"/>
                <a:gd name="connsiteX2" fmla="*/ 1987296 w 3950208"/>
                <a:gd name="connsiteY2" fmla="*/ 1365504 h 5047488"/>
                <a:gd name="connsiteX3" fmla="*/ 2523744 w 3950208"/>
                <a:gd name="connsiteY3" fmla="*/ 12192 h 5047488"/>
                <a:gd name="connsiteX4" fmla="*/ 3950208 w 3950208"/>
                <a:gd name="connsiteY4" fmla="*/ 12192 h 5047488"/>
                <a:gd name="connsiteX5" fmla="*/ 2694432 w 3950208"/>
                <a:gd name="connsiteY5" fmla="*/ 3182112 h 5047488"/>
                <a:gd name="connsiteX6" fmla="*/ 2694432 w 3950208"/>
                <a:gd name="connsiteY6" fmla="*/ 5047488 h 5047488"/>
                <a:gd name="connsiteX7" fmla="*/ 1280160 w 3950208"/>
                <a:gd name="connsiteY7" fmla="*/ 5035296 h 5047488"/>
                <a:gd name="connsiteX8" fmla="*/ 1267968 w 3950208"/>
                <a:gd name="connsiteY8" fmla="*/ 3145536 h 5047488"/>
                <a:gd name="connsiteX9" fmla="*/ 0 w 3950208"/>
                <a:gd name="connsiteY9" fmla="*/ 0 h 5047488"/>
                <a:gd name="connsiteX10" fmla="*/ 780288 w 3950208"/>
                <a:gd name="connsiteY10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50208" h="5047488">
                  <a:moveTo>
                    <a:pt x="780288" y="0"/>
                  </a:moveTo>
                  <a:lnTo>
                    <a:pt x="1426464" y="0"/>
                  </a:lnTo>
                  <a:lnTo>
                    <a:pt x="1987296" y="1365504"/>
                  </a:lnTo>
                  <a:lnTo>
                    <a:pt x="2523744" y="12192"/>
                  </a:lnTo>
                  <a:lnTo>
                    <a:pt x="3950208" y="12192"/>
                  </a:lnTo>
                  <a:lnTo>
                    <a:pt x="2694432" y="3182112"/>
                  </a:lnTo>
                  <a:lnTo>
                    <a:pt x="2694432" y="5047488"/>
                  </a:lnTo>
                  <a:lnTo>
                    <a:pt x="1280160" y="5035296"/>
                  </a:lnTo>
                  <a:lnTo>
                    <a:pt x="1267968" y="3145536"/>
                  </a:lnTo>
                  <a:lnTo>
                    <a:pt x="0" y="0"/>
                  </a:lnTo>
                  <a:lnTo>
                    <a:pt x="780288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E82BE82-B1C7-494D-B1DF-059F88105358}"/>
                </a:ext>
              </a:extLst>
            </p:cNvPr>
            <p:cNvSpPr/>
            <p:nvPr/>
          </p:nvSpPr>
          <p:spPr>
            <a:xfrm flipH="1">
              <a:off x="4828032" y="536448"/>
              <a:ext cx="3950208" cy="5047488"/>
            </a:xfrm>
            <a:custGeom>
              <a:avLst/>
              <a:gdLst>
                <a:gd name="connsiteX0" fmla="*/ 780288 w 3950208"/>
                <a:gd name="connsiteY0" fmla="*/ 0 h 5047488"/>
                <a:gd name="connsiteX1" fmla="*/ 1426464 w 3950208"/>
                <a:gd name="connsiteY1" fmla="*/ 0 h 5047488"/>
                <a:gd name="connsiteX2" fmla="*/ 1987296 w 3950208"/>
                <a:gd name="connsiteY2" fmla="*/ 1365504 h 5047488"/>
                <a:gd name="connsiteX3" fmla="*/ 2523744 w 3950208"/>
                <a:gd name="connsiteY3" fmla="*/ 12192 h 5047488"/>
                <a:gd name="connsiteX4" fmla="*/ 3950208 w 3950208"/>
                <a:gd name="connsiteY4" fmla="*/ 12192 h 5047488"/>
                <a:gd name="connsiteX5" fmla="*/ 2694432 w 3950208"/>
                <a:gd name="connsiteY5" fmla="*/ 3182112 h 5047488"/>
                <a:gd name="connsiteX6" fmla="*/ 2694432 w 3950208"/>
                <a:gd name="connsiteY6" fmla="*/ 5047488 h 5047488"/>
                <a:gd name="connsiteX7" fmla="*/ 1280160 w 3950208"/>
                <a:gd name="connsiteY7" fmla="*/ 5035296 h 5047488"/>
                <a:gd name="connsiteX8" fmla="*/ 1267968 w 3950208"/>
                <a:gd name="connsiteY8" fmla="*/ 3145536 h 5047488"/>
                <a:gd name="connsiteX9" fmla="*/ 0 w 3950208"/>
                <a:gd name="connsiteY9" fmla="*/ 0 h 5047488"/>
                <a:gd name="connsiteX10" fmla="*/ 780288 w 3950208"/>
                <a:gd name="connsiteY10" fmla="*/ 0 h 5047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50208" h="5047488">
                  <a:moveTo>
                    <a:pt x="780288" y="0"/>
                  </a:moveTo>
                  <a:lnTo>
                    <a:pt x="1426464" y="0"/>
                  </a:lnTo>
                  <a:lnTo>
                    <a:pt x="1987296" y="1365504"/>
                  </a:lnTo>
                  <a:lnTo>
                    <a:pt x="2523744" y="12192"/>
                  </a:lnTo>
                  <a:lnTo>
                    <a:pt x="3950208" y="12192"/>
                  </a:lnTo>
                  <a:lnTo>
                    <a:pt x="2694432" y="3182112"/>
                  </a:lnTo>
                  <a:lnTo>
                    <a:pt x="2694432" y="5047488"/>
                  </a:lnTo>
                  <a:lnTo>
                    <a:pt x="1280160" y="5035296"/>
                  </a:lnTo>
                  <a:lnTo>
                    <a:pt x="1267968" y="3145536"/>
                  </a:lnTo>
                  <a:lnTo>
                    <a:pt x="0" y="0"/>
                  </a:lnTo>
                  <a:lnTo>
                    <a:pt x="780288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13385770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3C48753-927B-4066-9B3D-12AF66324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053B5BF-3019-4D19-BF12-1BA2643BC3BD}"/>
              </a:ext>
            </a:extLst>
          </p:cNvPr>
          <p:cNvSpPr txBox="1"/>
          <p:nvPr/>
        </p:nvSpPr>
        <p:spPr>
          <a:xfrm>
            <a:off x="9742333" y="6505250"/>
            <a:ext cx="5341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Y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E653441-D8EC-47E4-A071-CC278E950964}"/>
              </a:ext>
            </a:extLst>
          </p:cNvPr>
          <p:cNvGrpSpPr/>
          <p:nvPr/>
        </p:nvGrpSpPr>
        <p:grpSpPr>
          <a:xfrm>
            <a:off x="414528" y="304800"/>
            <a:ext cx="7022592" cy="6851904"/>
            <a:chOff x="414528" y="304800"/>
            <a:chExt cx="7022592" cy="6851904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22DEBEC1-0247-4E37-8F11-1AA1FDBBFC00}"/>
                </a:ext>
              </a:extLst>
            </p:cNvPr>
            <p:cNvSpPr/>
            <p:nvPr/>
          </p:nvSpPr>
          <p:spPr>
            <a:xfrm>
              <a:off x="414528" y="304800"/>
              <a:ext cx="6156960" cy="2084832"/>
            </a:xfrm>
            <a:custGeom>
              <a:avLst/>
              <a:gdLst>
                <a:gd name="connsiteX0" fmla="*/ 292608 w 6156960"/>
                <a:gd name="connsiteY0" fmla="*/ 0 h 2084832"/>
                <a:gd name="connsiteX1" fmla="*/ 1243584 w 6156960"/>
                <a:gd name="connsiteY1" fmla="*/ 0 h 2084832"/>
                <a:gd name="connsiteX2" fmla="*/ 1426464 w 6156960"/>
                <a:gd name="connsiteY2" fmla="*/ 316992 h 2084832"/>
                <a:gd name="connsiteX3" fmla="*/ 1621536 w 6156960"/>
                <a:gd name="connsiteY3" fmla="*/ 12192 h 2084832"/>
                <a:gd name="connsiteX4" fmla="*/ 2731008 w 6156960"/>
                <a:gd name="connsiteY4" fmla="*/ 0 h 2084832"/>
                <a:gd name="connsiteX5" fmla="*/ 2926080 w 6156960"/>
                <a:gd name="connsiteY5" fmla="*/ 329184 h 2084832"/>
                <a:gd name="connsiteX6" fmla="*/ 3108960 w 6156960"/>
                <a:gd name="connsiteY6" fmla="*/ 0 h 2084832"/>
                <a:gd name="connsiteX7" fmla="*/ 4206240 w 6156960"/>
                <a:gd name="connsiteY7" fmla="*/ 0 h 2084832"/>
                <a:gd name="connsiteX8" fmla="*/ 4413504 w 6156960"/>
                <a:gd name="connsiteY8" fmla="*/ 329184 h 2084832"/>
                <a:gd name="connsiteX9" fmla="*/ 4584192 w 6156960"/>
                <a:gd name="connsiteY9" fmla="*/ 0 h 2084832"/>
                <a:gd name="connsiteX10" fmla="*/ 5632704 w 6156960"/>
                <a:gd name="connsiteY10" fmla="*/ 0 h 2084832"/>
                <a:gd name="connsiteX11" fmla="*/ 5852160 w 6156960"/>
                <a:gd name="connsiteY11" fmla="*/ 316992 h 2084832"/>
                <a:gd name="connsiteX12" fmla="*/ 6156960 w 6156960"/>
                <a:gd name="connsiteY12" fmla="*/ 512064 h 2084832"/>
                <a:gd name="connsiteX13" fmla="*/ 6156960 w 6156960"/>
                <a:gd name="connsiteY13" fmla="*/ 1597152 h 2084832"/>
                <a:gd name="connsiteX14" fmla="*/ 5839968 w 6156960"/>
                <a:gd name="connsiteY14" fmla="*/ 1767840 h 2084832"/>
                <a:gd name="connsiteX15" fmla="*/ 5657088 w 6156960"/>
                <a:gd name="connsiteY15" fmla="*/ 2084832 h 2084832"/>
                <a:gd name="connsiteX16" fmla="*/ 4572000 w 6156960"/>
                <a:gd name="connsiteY16" fmla="*/ 2072640 h 2084832"/>
                <a:gd name="connsiteX17" fmla="*/ 4425696 w 6156960"/>
                <a:gd name="connsiteY17" fmla="*/ 1755648 h 2084832"/>
                <a:gd name="connsiteX18" fmla="*/ 4218432 w 6156960"/>
                <a:gd name="connsiteY18" fmla="*/ 2084832 h 2084832"/>
                <a:gd name="connsiteX19" fmla="*/ 3108960 w 6156960"/>
                <a:gd name="connsiteY19" fmla="*/ 2084832 h 2084832"/>
                <a:gd name="connsiteX20" fmla="*/ 2926080 w 6156960"/>
                <a:gd name="connsiteY20" fmla="*/ 1755648 h 2084832"/>
                <a:gd name="connsiteX21" fmla="*/ 2743200 w 6156960"/>
                <a:gd name="connsiteY21" fmla="*/ 2072640 h 2084832"/>
                <a:gd name="connsiteX22" fmla="*/ 1609344 w 6156960"/>
                <a:gd name="connsiteY22" fmla="*/ 2072640 h 2084832"/>
                <a:gd name="connsiteX23" fmla="*/ 1414272 w 6156960"/>
                <a:gd name="connsiteY23" fmla="*/ 1767840 h 2084832"/>
                <a:gd name="connsiteX24" fmla="*/ 1243584 w 6156960"/>
                <a:gd name="connsiteY24" fmla="*/ 2084832 h 2084832"/>
                <a:gd name="connsiteX25" fmla="*/ 195072 w 6156960"/>
                <a:gd name="connsiteY25" fmla="*/ 2084832 h 2084832"/>
                <a:gd name="connsiteX26" fmla="*/ 0 w 6156960"/>
                <a:gd name="connsiteY26" fmla="*/ 1767840 h 2084832"/>
                <a:gd name="connsiteX27" fmla="*/ 12192 w 6156960"/>
                <a:gd name="connsiteY27" fmla="*/ 329184 h 2084832"/>
                <a:gd name="connsiteX28" fmla="*/ 182880 w 6156960"/>
                <a:gd name="connsiteY28" fmla="*/ 0 h 2084832"/>
                <a:gd name="connsiteX29" fmla="*/ 292608 w 6156960"/>
                <a:gd name="connsiteY29" fmla="*/ 0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56960" h="2084832">
                  <a:moveTo>
                    <a:pt x="292608" y="0"/>
                  </a:moveTo>
                  <a:lnTo>
                    <a:pt x="1243584" y="0"/>
                  </a:lnTo>
                  <a:lnTo>
                    <a:pt x="1426464" y="316992"/>
                  </a:lnTo>
                  <a:lnTo>
                    <a:pt x="1621536" y="12192"/>
                  </a:lnTo>
                  <a:lnTo>
                    <a:pt x="2731008" y="0"/>
                  </a:lnTo>
                  <a:lnTo>
                    <a:pt x="2926080" y="329184"/>
                  </a:lnTo>
                  <a:lnTo>
                    <a:pt x="3108960" y="0"/>
                  </a:lnTo>
                  <a:lnTo>
                    <a:pt x="4206240" y="0"/>
                  </a:lnTo>
                  <a:lnTo>
                    <a:pt x="4413504" y="329184"/>
                  </a:lnTo>
                  <a:lnTo>
                    <a:pt x="4584192" y="0"/>
                  </a:lnTo>
                  <a:lnTo>
                    <a:pt x="5632704" y="0"/>
                  </a:lnTo>
                  <a:lnTo>
                    <a:pt x="5852160" y="316992"/>
                  </a:lnTo>
                  <a:lnTo>
                    <a:pt x="6156960" y="512064"/>
                  </a:lnTo>
                  <a:lnTo>
                    <a:pt x="6156960" y="1597152"/>
                  </a:lnTo>
                  <a:lnTo>
                    <a:pt x="5839968" y="1767840"/>
                  </a:lnTo>
                  <a:lnTo>
                    <a:pt x="5657088" y="2084832"/>
                  </a:lnTo>
                  <a:lnTo>
                    <a:pt x="4572000" y="2072640"/>
                  </a:lnTo>
                  <a:lnTo>
                    <a:pt x="4425696" y="1755648"/>
                  </a:lnTo>
                  <a:lnTo>
                    <a:pt x="4218432" y="2084832"/>
                  </a:lnTo>
                  <a:lnTo>
                    <a:pt x="3108960" y="2084832"/>
                  </a:lnTo>
                  <a:lnTo>
                    <a:pt x="2926080" y="1755648"/>
                  </a:lnTo>
                  <a:lnTo>
                    <a:pt x="2743200" y="2072640"/>
                  </a:lnTo>
                  <a:lnTo>
                    <a:pt x="1609344" y="2072640"/>
                  </a:lnTo>
                  <a:lnTo>
                    <a:pt x="1414272" y="1767840"/>
                  </a:lnTo>
                  <a:lnTo>
                    <a:pt x="1243584" y="2084832"/>
                  </a:lnTo>
                  <a:lnTo>
                    <a:pt x="195072" y="2084832"/>
                  </a:lnTo>
                  <a:lnTo>
                    <a:pt x="0" y="1767840"/>
                  </a:lnTo>
                  <a:lnTo>
                    <a:pt x="12192" y="329184"/>
                  </a:lnTo>
                  <a:lnTo>
                    <a:pt x="182880" y="0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BCAF4384-429C-4BD7-99CC-9241DF82B25C}"/>
                </a:ext>
              </a:extLst>
            </p:cNvPr>
            <p:cNvSpPr/>
            <p:nvPr/>
          </p:nvSpPr>
          <p:spPr>
            <a:xfrm>
              <a:off x="426720" y="2682240"/>
              <a:ext cx="5596128" cy="2084832"/>
            </a:xfrm>
            <a:custGeom>
              <a:avLst/>
              <a:gdLst>
                <a:gd name="connsiteX0" fmla="*/ 853440 w 5596128"/>
                <a:gd name="connsiteY0" fmla="*/ 0 h 2084832"/>
                <a:gd name="connsiteX1" fmla="*/ 3243072 w 5596128"/>
                <a:gd name="connsiteY1" fmla="*/ 12192 h 2084832"/>
                <a:gd name="connsiteX2" fmla="*/ 3401568 w 5596128"/>
                <a:gd name="connsiteY2" fmla="*/ 329184 h 2084832"/>
                <a:gd name="connsiteX3" fmla="*/ 3572256 w 5596128"/>
                <a:gd name="connsiteY3" fmla="*/ 0 h 2084832"/>
                <a:gd name="connsiteX4" fmla="*/ 5084064 w 5596128"/>
                <a:gd name="connsiteY4" fmla="*/ 0 h 2084832"/>
                <a:gd name="connsiteX5" fmla="*/ 5279136 w 5596128"/>
                <a:gd name="connsiteY5" fmla="*/ 329184 h 2084832"/>
                <a:gd name="connsiteX6" fmla="*/ 5596128 w 5596128"/>
                <a:gd name="connsiteY6" fmla="*/ 512064 h 2084832"/>
                <a:gd name="connsiteX7" fmla="*/ 5583936 w 5596128"/>
                <a:gd name="connsiteY7" fmla="*/ 1584960 h 2084832"/>
                <a:gd name="connsiteX8" fmla="*/ 5266944 w 5596128"/>
                <a:gd name="connsiteY8" fmla="*/ 1755648 h 2084832"/>
                <a:gd name="connsiteX9" fmla="*/ 5071872 w 5596128"/>
                <a:gd name="connsiteY9" fmla="*/ 2084832 h 2084832"/>
                <a:gd name="connsiteX10" fmla="*/ 3584448 w 5596128"/>
                <a:gd name="connsiteY10" fmla="*/ 2084832 h 2084832"/>
                <a:gd name="connsiteX11" fmla="*/ 3401568 w 5596128"/>
                <a:gd name="connsiteY11" fmla="*/ 1767840 h 2084832"/>
                <a:gd name="connsiteX12" fmla="*/ 3243072 w 5596128"/>
                <a:gd name="connsiteY12" fmla="*/ 2084832 h 2084832"/>
                <a:gd name="connsiteX13" fmla="*/ 182880 w 5596128"/>
                <a:gd name="connsiteY13" fmla="*/ 2084832 h 2084832"/>
                <a:gd name="connsiteX14" fmla="*/ 0 w 5596128"/>
                <a:gd name="connsiteY14" fmla="*/ 1767840 h 2084832"/>
                <a:gd name="connsiteX15" fmla="*/ 0 w 5596128"/>
                <a:gd name="connsiteY15" fmla="*/ 341376 h 2084832"/>
                <a:gd name="connsiteX16" fmla="*/ 146304 w 5596128"/>
                <a:gd name="connsiteY16" fmla="*/ 12192 h 2084832"/>
                <a:gd name="connsiteX17" fmla="*/ 853440 w 5596128"/>
                <a:gd name="connsiteY17" fmla="*/ 0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96128" h="2084832">
                  <a:moveTo>
                    <a:pt x="853440" y="0"/>
                  </a:moveTo>
                  <a:lnTo>
                    <a:pt x="3243072" y="12192"/>
                  </a:lnTo>
                  <a:lnTo>
                    <a:pt x="3401568" y="329184"/>
                  </a:lnTo>
                  <a:lnTo>
                    <a:pt x="3572256" y="0"/>
                  </a:lnTo>
                  <a:lnTo>
                    <a:pt x="5084064" y="0"/>
                  </a:lnTo>
                  <a:lnTo>
                    <a:pt x="5279136" y="329184"/>
                  </a:lnTo>
                  <a:lnTo>
                    <a:pt x="5596128" y="512064"/>
                  </a:lnTo>
                  <a:lnTo>
                    <a:pt x="5583936" y="1584960"/>
                  </a:lnTo>
                  <a:lnTo>
                    <a:pt x="5266944" y="1755648"/>
                  </a:lnTo>
                  <a:lnTo>
                    <a:pt x="5071872" y="2084832"/>
                  </a:lnTo>
                  <a:lnTo>
                    <a:pt x="3584448" y="2084832"/>
                  </a:lnTo>
                  <a:lnTo>
                    <a:pt x="3401568" y="1767840"/>
                  </a:lnTo>
                  <a:lnTo>
                    <a:pt x="3243072" y="2084832"/>
                  </a:lnTo>
                  <a:lnTo>
                    <a:pt x="182880" y="2084832"/>
                  </a:lnTo>
                  <a:lnTo>
                    <a:pt x="0" y="1767840"/>
                  </a:lnTo>
                  <a:lnTo>
                    <a:pt x="0" y="341376"/>
                  </a:lnTo>
                  <a:lnTo>
                    <a:pt x="146304" y="12192"/>
                  </a:lnTo>
                  <a:lnTo>
                    <a:pt x="853440" y="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7DA59357-1993-4234-8DDE-A61D22FBC4D3}"/>
                </a:ext>
              </a:extLst>
            </p:cNvPr>
            <p:cNvSpPr/>
            <p:nvPr/>
          </p:nvSpPr>
          <p:spPr>
            <a:xfrm>
              <a:off x="414528" y="5059680"/>
              <a:ext cx="7022592" cy="2097024"/>
            </a:xfrm>
            <a:custGeom>
              <a:avLst/>
              <a:gdLst>
                <a:gd name="connsiteX0" fmla="*/ 2243328 w 7022592"/>
                <a:gd name="connsiteY0" fmla="*/ 0 h 2097024"/>
                <a:gd name="connsiteX1" fmla="*/ 3121152 w 7022592"/>
                <a:gd name="connsiteY1" fmla="*/ 0 h 2097024"/>
                <a:gd name="connsiteX2" fmla="*/ 3304032 w 7022592"/>
                <a:gd name="connsiteY2" fmla="*/ 329184 h 2097024"/>
                <a:gd name="connsiteX3" fmla="*/ 3486912 w 7022592"/>
                <a:gd name="connsiteY3" fmla="*/ 12192 h 2097024"/>
                <a:gd name="connsiteX4" fmla="*/ 6534912 w 7022592"/>
                <a:gd name="connsiteY4" fmla="*/ 0 h 2097024"/>
                <a:gd name="connsiteX5" fmla="*/ 6717792 w 7022592"/>
                <a:gd name="connsiteY5" fmla="*/ 329184 h 2097024"/>
                <a:gd name="connsiteX6" fmla="*/ 7010400 w 7022592"/>
                <a:gd name="connsiteY6" fmla="*/ 512064 h 2097024"/>
                <a:gd name="connsiteX7" fmla="*/ 7022592 w 7022592"/>
                <a:gd name="connsiteY7" fmla="*/ 1609344 h 2097024"/>
                <a:gd name="connsiteX8" fmla="*/ 6705600 w 7022592"/>
                <a:gd name="connsiteY8" fmla="*/ 1767840 h 2097024"/>
                <a:gd name="connsiteX9" fmla="*/ 6522720 w 7022592"/>
                <a:gd name="connsiteY9" fmla="*/ 2097024 h 2097024"/>
                <a:gd name="connsiteX10" fmla="*/ 3450336 w 7022592"/>
                <a:gd name="connsiteY10" fmla="*/ 2097024 h 2097024"/>
                <a:gd name="connsiteX11" fmla="*/ 3291840 w 7022592"/>
                <a:gd name="connsiteY11" fmla="*/ 1780032 h 2097024"/>
                <a:gd name="connsiteX12" fmla="*/ 3108960 w 7022592"/>
                <a:gd name="connsiteY12" fmla="*/ 2084832 h 2097024"/>
                <a:gd name="connsiteX13" fmla="*/ 1609344 w 7022592"/>
                <a:gd name="connsiteY13" fmla="*/ 2097024 h 2097024"/>
                <a:gd name="connsiteX14" fmla="*/ 1450848 w 7022592"/>
                <a:gd name="connsiteY14" fmla="*/ 1780032 h 2097024"/>
                <a:gd name="connsiteX15" fmla="*/ 1255776 w 7022592"/>
                <a:gd name="connsiteY15" fmla="*/ 2097024 h 2097024"/>
                <a:gd name="connsiteX16" fmla="*/ 182880 w 7022592"/>
                <a:gd name="connsiteY16" fmla="*/ 2084832 h 2097024"/>
                <a:gd name="connsiteX17" fmla="*/ 0 w 7022592"/>
                <a:gd name="connsiteY17" fmla="*/ 1792224 h 2097024"/>
                <a:gd name="connsiteX18" fmla="*/ 0 w 7022592"/>
                <a:gd name="connsiteY18" fmla="*/ 316992 h 2097024"/>
                <a:gd name="connsiteX19" fmla="*/ 158496 w 7022592"/>
                <a:gd name="connsiteY19" fmla="*/ 12192 h 2097024"/>
                <a:gd name="connsiteX20" fmla="*/ 1267968 w 7022592"/>
                <a:gd name="connsiteY20" fmla="*/ 12192 h 2097024"/>
                <a:gd name="connsiteX21" fmla="*/ 1426464 w 7022592"/>
                <a:gd name="connsiteY21" fmla="*/ 316992 h 2097024"/>
                <a:gd name="connsiteX22" fmla="*/ 1609344 w 7022592"/>
                <a:gd name="connsiteY22" fmla="*/ 12192 h 2097024"/>
                <a:gd name="connsiteX23" fmla="*/ 2243328 w 7022592"/>
                <a:gd name="connsiteY23" fmla="*/ 0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022592" h="2097024">
                  <a:moveTo>
                    <a:pt x="2243328" y="0"/>
                  </a:moveTo>
                  <a:lnTo>
                    <a:pt x="3121152" y="0"/>
                  </a:lnTo>
                  <a:lnTo>
                    <a:pt x="3304032" y="329184"/>
                  </a:lnTo>
                  <a:lnTo>
                    <a:pt x="3486912" y="12192"/>
                  </a:lnTo>
                  <a:lnTo>
                    <a:pt x="6534912" y="0"/>
                  </a:lnTo>
                  <a:lnTo>
                    <a:pt x="6717792" y="329184"/>
                  </a:lnTo>
                  <a:lnTo>
                    <a:pt x="7010400" y="512064"/>
                  </a:lnTo>
                  <a:lnTo>
                    <a:pt x="7022592" y="1609344"/>
                  </a:lnTo>
                  <a:lnTo>
                    <a:pt x="6705600" y="1767840"/>
                  </a:lnTo>
                  <a:lnTo>
                    <a:pt x="6522720" y="2097024"/>
                  </a:lnTo>
                  <a:lnTo>
                    <a:pt x="3450336" y="2097024"/>
                  </a:lnTo>
                  <a:lnTo>
                    <a:pt x="3291840" y="1780032"/>
                  </a:lnTo>
                  <a:lnTo>
                    <a:pt x="3108960" y="2084832"/>
                  </a:lnTo>
                  <a:lnTo>
                    <a:pt x="1609344" y="2097024"/>
                  </a:lnTo>
                  <a:lnTo>
                    <a:pt x="1450848" y="1780032"/>
                  </a:lnTo>
                  <a:lnTo>
                    <a:pt x="1255776" y="2097024"/>
                  </a:lnTo>
                  <a:lnTo>
                    <a:pt x="182880" y="2084832"/>
                  </a:lnTo>
                  <a:lnTo>
                    <a:pt x="0" y="1792224"/>
                  </a:lnTo>
                  <a:lnTo>
                    <a:pt x="0" y="316992"/>
                  </a:lnTo>
                  <a:lnTo>
                    <a:pt x="158496" y="12192"/>
                  </a:lnTo>
                  <a:lnTo>
                    <a:pt x="1267968" y="12192"/>
                  </a:lnTo>
                  <a:lnTo>
                    <a:pt x="1426464" y="316992"/>
                  </a:lnTo>
                  <a:lnTo>
                    <a:pt x="1609344" y="12192"/>
                  </a:lnTo>
                  <a:lnTo>
                    <a:pt x="2243328" y="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5570980C-07C1-49F0-8193-5A2A8AFA1BDE}"/>
                </a:ext>
              </a:extLst>
            </p:cNvPr>
            <p:cNvSpPr/>
            <p:nvPr/>
          </p:nvSpPr>
          <p:spPr>
            <a:xfrm>
              <a:off x="1048512" y="381744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F385E76F-09DF-46FF-AEC1-EDE592AC0400}"/>
                </a:ext>
              </a:extLst>
            </p:cNvPr>
            <p:cNvSpPr/>
            <p:nvPr/>
          </p:nvSpPr>
          <p:spPr>
            <a:xfrm>
              <a:off x="1042416" y="6927067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Triángulo isósceles 7">
              <a:extLst>
                <a:ext uri="{FF2B5EF4-FFF2-40B4-BE49-F238E27FC236}">
                  <a16:creationId xmlns:a16="http://schemas.microsoft.com/office/drawing/2014/main" id="{58782462-9467-47E6-8D10-A7CE50064E0A}"/>
                </a:ext>
              </a:extLst>
            </p:cNvPr>
            <p:cNvSpPr/>
            <p:nvPr/>
          </p:nvSpPr>
          <p:spPr>
            <a:xfrm>
              <a:off x="2018230" y="2771992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DDF98864-8DEE-41AE-A83C-02FC2765A864}"/>
                </a:ext>
              </a:extLst>
            </p:cNvPr>
            <p:cNvSpPr/>
            <p:nvPr/>
          </p:nvSpPr>
          <p:spPr>
            <a:xfrm>
              <a:off x="1042416" y="2155680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7F9D623-1581-445E-88AF-561E17C5605D}"/>
                </a:ext>
              </a:extLst>
            </p:cNvPr>
            <p:cNvSpPr/>
            <p:nvPr/>
          </p:nvSpPr>
          <p:spPr>
            <a:xfrm>
              <a:off x="1048512" y="5142088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Triángulo isósceles 10">
              <a:extLst>
                <a:ext uri="{FF2B5EF4-FFF2-40B4-BE49-F238E27FC236}">
                  <a16:creationId xmlns:a16="http://schemas.microsoft.com/office/drawing/2014/main" id="{44815503-3BEE-47B6-A5D0-5928393963E4}"/>
                </a:ext>
              </a:extLst>
            </p:cNvPr>
            <p:cNvSpPr/>
            <p:nvPr/>
          </p:nvSpPr>
          <p:spPr>
            <a:xfrm rot="17988999">
              <a:off x="1995294" y="4513362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7DEF2D85-E48F-4B5A-BBAF-20F0802CD830}"/>
                </a:ext>
              </a:extLst>
            </p:cNvPr>
            <p:cNvSpPr/>
            <p:nvPr/>
          </p:nvSpPr>
          <p:spPr>
            <a:xfrm rot="16200000">
              <a:off x="2295198" y="1095216"/>
              <a:ext cx="1512000" cy="5260548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90F26ACB-BFB4-4434-908C-E2B98E019061}"/>
                </a:ext>
              </a:extLst>
            </p:cNvPr>
            <p:cNvSpPr/>
            <p:nvPr/>
          </p:nvSpPr>
          <p:spPr>
            <a:xfrm rot="16200000">
              <a:off x="2578512" y="-1575324"/>
              <a:ext cx="1512000" cy="5839968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4E3926E8-0974-4FF8-B81E-F2A92B4177D9}"/>
                </a:ext>
              </a:extLst>
            </p:cNvPr>
            <p:cNvSpPr/>
            <p:nvPr/>
          </p:nvSpPr>
          <p:spPr>
            <a:xfrm rot="16200000">
              <a:off x="3002337" y="2764888"/>
              <a:ext cx="1512000" cy="6674821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C64667B4-322A-4A73-A1D5-FD9D9EFE2A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4646" y="588661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F70E5106-56C4-4EA4-9CA2-87EAA31B47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5483" y="582720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DBAFC1A8-9AA5-4AFC-A1B7-5F0160ACC6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9003" y="570499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5B7B40AD-E747-44F0-B38F-7109BB60DF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3163" y="297925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6EA4B7F7-319A-4A9E-A9B5-B9ED9D0472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7339" y="5354107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86B910A4-1C0D-435D-9A68-23119B97DB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8059" y="534629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2515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8D22139-8ACB-4A3F-869A-2CCDD0486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67199DF-5AEC-4BDF-AF94-E05FFF11F735}"/>
              </a:ext>
            </a:extLst>
          </p:cNvPr>
          <p:cNvSpPr txBox="1"/>
          <p:nvPr/>
        </p:nvSpPr>
        <p:spPr>
          <a:xfrm>
            <a:off x="9742333" y="6505250"/>
            <a:ext cx="572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Z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A568974-25F2-4D1A-B20B-D3C702E0C828}"/>
              </a:ext>
            </a:extLst>
          </p:cNvPr>
          <p:cNvGrpSpPr/>
          <p:nvPr/>
        </p:nvGrpSpPr>
        <p:grpSpPr>
          <a:xfrm>
            <a:off x="451104" y="403488"/>
            <a:ext cx="7193124" cy="5537587"/>
            <a:chOff x="451104" y="159648"/>
            <a:chExt cx="7193124" cy="5537587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12F5AD1-D44B-4B94-958B-F8DE08622563}"/>
                </a:ext>
              </a:extLst>
            </p:cNvPr>
            <p:cNvSpPr/>
            <p:nvPr/>
          </p:nvSpPr>
          <p:spPr>
            <a:xfrm>
              <a:off x="7510116" y="4832440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Triángulo isósceles 7">
              <a:extLst>
                <a:ext uri="{FF2B5EF4-FFF2-40B4-BE49-F238E27FC236}">
                  <a16:creationId xmlns:a16="http://schemas.microsoft.com/office/drawing/2014/main" id="{CDEB4DAE-0B33-4442-86B7-A809B38B6AC1}"/>
                </a:ext>
              </a:extLst>
            </p:cNvPr>
            <p:cNvSpPr/>
            <p:nvPr/>
          </p:nvSpPr>
          <p:spPr>
            <a:xfrm>
              <a:off x="5767426" y="159648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93765CBD-6D95-4D89-9A38-037F6A09A0F3}"/>
                </a:ext>
              </a:extLst>
            </p:cNvPr>
            <p:cNvSpPr/>
            <p:nvPr/>
          </p:nvSpPr>
          <p:spPr>
            <a:xfrm>
              <a:off x="5767426" y="5557248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C1BD58CC-6F24-497F-AB1D-9F235FD02226}"/>
                </a:ext>
              </a:extLst>
            </p:cNvPr>
            <p:cNvSpPr/>
            <p:nvPr/>
          </p:nvSpPr>
          <p:spPr>
            <a:xfrm>
              <a:off x="451104" y="377952"/>
              <a:ext cx="3304032" cy="5059680"/>
            </a:xfrm>
            <a:custGeom>
              <a:avLst/>
              <a:gdLst>
                <a:gd name="connsiteX0" fmla="*/ 0 w 3304032"/>
                <a:gd name="connsiteY0" fmla="*/ 0 h 5059680"/>
                <a:gd name="connsiteX1" fmla="*/ 3182112 w 3304032"/>
                <a:gd name="connsiteY1" fmla="*/ 12192 h 5059680"/>
                <a:gd name="connsiteX2" fmla="*/ 3169920 w 3304032"/>
                <a:gd name="connsiteY2" fmla="*/ 1097280 h 5059680"/>
                <a:gd name="connsiteX3" fmla="*/ 1609344 w 3304032"/>
                <a:gd name="connsiteY3" fmla="*/ 1097280 h 5059680"/>
                <a:gd name="connsiteX4" fmla="*/ 3304032 w 3304032"/>
                <a:gd name="connsiteY4" fmla="*/ 4169664 h 5059680"/>
                <a:gd name="connsiteX5" fmla="*/ 3304032 w 3304032"/>
                <a:gd name="connsiteY5" fmla="*/ 5059680 h 5059680"/>
                <a:gd name="connsiteX6" fmla="*/ 60960 w 3304032"/>
                <a:gd name="connsiteY6" fmla="*/ 5047488 h 5059680"/>
                <a:gd name="connsiteX7" fmla="*/ 60960 w 3304032"/>
                <a:gd name="connsiteY7" fmla="*/ 3974592 h 5059680"/>
                <a:gd name="connsiteX8" fmla="*/ 1670304 w 3304032"/>
                <a:gd name="connsiteY8" fmla="*/ 3974592 h 5059680"/>
                <a:gd name="connsiteX9" fmla="*/ 0 w 3304032"/>
                <a:gd name="connsiteY9" fmla="*/ 902208 h 5059680"/>
                <a:gd name="connsiteX10" fmla="*/ 0 w 3304032"/>
                <a:gd name="connsiteY10" fmla="*/ 0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04032" h="5059680">
                  <a:moveTo>
                    <a:pt x="0" y="0"/>
                  </a:moveTo>
                  <a:lnTo>
                    <a:pt x="3182112" y="12192"/>
                  </a:lnTo>
                  <a:lnTo>
                    <a:pt x="3169920" y="1097280"/>
                  </a:lnTo>
                  <a:lnTo>
                    <a:pt x="1609344" y="1097280"/>
                  </a:lnTo>
                  <a:lnTo>
                    <a:pt x="3304032" y="4169664"/>
                  </a:lnTo>
                  <a:lnTo>
                    <a:pt x="3304032" y="5059680"/>
                  </a:lnTo>
                  <a:lnTo>
                    <a:pt x="60960" y="5047488"/>
                  </a:lnTo>
                  <a:lnTo>
                    <a:pt x="60960" y="3974592"/>
                  </a:lnTo>
                  <a:lnTo>
                    <a:pt x="1670304" y="3974592"/>
                  </a:lnTo>
                  <a:lnTo>
                    <a:pt x="0" y="902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365F21B0-48F3-4EDD-B4EC-7AFA79706753}"/>
                </a:ext>
              </a:extLst>
            </p:cNvPr>
            <p:cNvSpPr/>
            <p:nvPr/>
          </p:nvSpPr>
          <p:spPr>
            <a:xfrm flipH="1">
              <a:off x="4197706" y="377376"/>
              <a:ext cx="3304032" cy="5059680"/>
            </a:xfrm>
            <a:custGeom>
              <a:avLst/>
              <a:gdLst>
                <a:gd name="connsiteX0" fmla="*/ 0 w 3304032"/>
                <a:gd name="connsiteY0" fmla="*/ 0 h 5059680"/>
                <a:gd name="connsiteX1" fmla="*/ 3182112 w 3304032"/>
                <a:gd name="connsiteY1" fmla="*/ 12192 h 5059680"/>
                <a:gd name="connsiteX2" fmla="*/ 3169920 w 3304032"/>
                <a:gd name="connsiteY2" fmla="*/ 1097280 h 5059680"/>
                <a:gd name="connsiteX3" fmla="*/ 1609344 w 3304032"/>
                <a:gd name="connsiteY3" fmla="*/ 1097280 h 5059680"/>
                <a:gd name="connsiteX4" fmla="*/ 3304032 w 3304032"/>
                <a:gd name="connsiteY4" fmla="*/ 4169664 h 5059680"/>
                <a:gd name="connsiteX5" fmla="*/ 3304032 w 3304032"/>
                <a:gd name="connsiteY5" fmla="*/ 5059680 h 5059680"/>
                <a:gd name="connsiteX6" fmla="*/ 60960 w 3304032"/>
                <a:gd name="connsiteY6" fmla="*/ 5047488 h 5059680"/>
                <a:gd name="connsiteX7" fmla="*/ 60960 w 3304032"/>
                <a:gd name="connsiteY7" fmla="*/ 3974592 h 5059680"/>
                <a:gd name="connsiteX8" fmla="*/ 1670304 w 3304032"/>
                <a:gd name="connsiteY8" fmla="*/ 3974592 h 5059680"/>
                <a:gd name="connsiteX9" fmla="*/ 0 w 3304032"/>
                <a:gd name="connsiteY9" fmla="*/ 902208 h 5059680"/>
                <a:gd name="connsiteX10" fmla="*/ 0 w 3304032"/>
                <a:gd name="connsiteY10" fmla="*/ 0 h 505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04032" h="5059680">
                  <a:moveTo>
                    <a:pt x="0" y="0"/>
                  </a:moveTo>
                  <a:lnTo>
                    <a:pt x="3182112" y="12192"/>
                  </a:lnTo>
                  <a:lnTo>
                    <a:pt x="3169920" y="1097280"/>
                  </a:lnTo>
                  <a:lnTo>
                    <a:pt x="1609344" y="1097280"/>
                  </a:lnTo>
                  <a:lnTo>
                    <a:pt x="3304032" y="4169664"/>
                  </a:lnTo>
                  <a:lnTo>
                    <a:pt x="3304032" y="5059680"/>
                  </a:lnTo>
                  <a:lnTo>
                    <a:pt x="60960" y="5047488"/>
                  </a:lnTo>
                  <a:lnTo>
                    <a:pt x="60960" y="3974592"/>
                  </a:lnTo>
                  <a:lnTo>
                    <a:pt x="1670304" y="3974592"/>
                  </a:lnTo>
                  <a:lnTo>
                    <a:pt x="0" y="902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29139801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0290BDF-553C-45E2-B3EF-1D19F7878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FE2CE64-1F17-451F-92FB-4CEF353BB657}"/>
              </a:ext>
            </a:extLst>
          </p:cNvPr>
          <p:cNvSpPr txBox="1"/>
          <p:nvPr/>
        </p:nvSpPr>
        <p:spPr>
          <a:xfrm>
            <a:off x="9742333" y="6505250"/>
            <a:ext cx="572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Z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1E5DA60A-4409-459A-8C32-757D4F2A6BE9}"/>
              </a:ext>
            </a:extLst>
          </p:cNvPr>
          <p:cNvGrpSpPr/>
          <p:nvPr/>
        </p:nvGrpSpPr>
        <p:grpSpPr>
          <a:xfrm>
            <a:off x="414528" y="268224"/>
            <a:ext cx="7644384" cy="6717792"/>
            <a:chOff x="414528" y="268224"/>
            <a:chExt cx="7644384" cy="6717792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DA583886-C2D9-4695-BF17-8E0B43A7A61C}"/>
                </a:ext>
              </a:extLst>
            </p:cNvPr>
            <p:cNvSpPr/>
            <p:nvPr/>
          </p:nvSpPr>
          <p:spPr>
            <a:xfrm>
              <a:off x="426720" y="268224"/>
              <a:ext cx="7010400" cy="2084832"/>
            </a:xfrm>
            <a:custGeom>
              <a:avLst/>
              <a:gdLst>
                <a:gd name="connsiteX0" fmla="*/ 1877568 w 7010400"/>
                <a:gd name="connsiteY0" fmla="*/ 316992 h 2084832"/>
                <a:gd name="connsiteX1" fmla="*/ 2072640 w 7010400"/>
                <a:gd name="connsiteY1" fmla="*/ 12192 h 2084832"/>
                <a:gd name="connsiteX2" fmla="*/ 2779776 w 7010400"/>
                <a:gd name="connsiteY2" fmla="*/ 12192 h 2084832"/>
                <a:gd name="connsiteX3" fmla="*/ 2962656 w 7010400"/>
                <a:gd name="connsiteY3" fmla="*/ 329184 h 2084832"/>
                <a:gd name="connsiteX4" fmla="*/ 3121152 w 7010400"/>
                <a:gd name="connsiteY4" fmla="*/ 0 h 2084832"/>
                <a:gd name="connsiteX5" fmla="*/ 5974080 w 7010400"/>
                <a:gd name="connsiteY5" fmla="*/ 0 h 2084832"/>
                <a:gd name="connsiteX6" fmla="*/ 6156960 w 7010400"/>
                <a:gd name="connsiteY6" fmla="*/ 316992 h 2084832"/>
                <a:gd name="connsiteX7" fmla="*/ 6327648 w 7010400"/>
                <a:gd name="connsiteY7" fmla="*/ 0 h 2084832"/>
                <a:gd name="connsiteX8" fmla="*/ 6864096 w 7010400"/>
                <a:gd name="connsiteY8" fmla="*/ 0 h 2084832"/>
                <a:gd name="connsiteX9" fmla="*/ 7010400 w 7010400"/>
                <a:gd name="connsiteY9" fmla="*/ 329184 h 2084832"/>
                <a:gd name="connsiteX10" fmla="*/ 7010400 w 7010400"/>
                <a:gd name="connsiteY10" fmla="*/ 1767840 h 2084832"/>
                <a:gd name="connsiteX11" fmla="*/ 6839712 w 7010400"/>
                <a:gd name="connsiteY11" fmla="*/ 2072640 h 2084832"/>
                <a:gd name="connsiteX12" fmla="*/ 6327648 w 7010400"/>
                <a:gd name="connsiteY12" fmla="*/ 2072640 h 2084832"/>
                <a:gd name="connsiteX13" fmla="*/ 6156960 w 7010400"/>
                <a:gd name="connsiteY13" fmla="*/ 1767840 h 2084832"/>
                <a:gd name="connsiteX14" fmla="*/ 5961888 w 7010400"/>
                <a:gd name="connsiteY14" fmla="*/ 2084832 h 2084832"/>
                <a:gd name="connsiteX15" fmla="*/ 3145536 w 7010400"/>
                <a:gd name="connsiteY15" fmla="*/ 2072640 h 2084832"/>
                <a:gd name="connsiteX16" fmla="*/ 2974848 w 7010400"/>
                <a:gd name="connsiteY16" fmla="*/ 1755648 h 2084832"/>
                <a:gd name="connsiteX17" fmla="*/ 2791968 w 7010400"/>
                <a:gd name="connsiteY17" fmla="*/ 2072640 h 2084832"/>
                <a:gd name="connsiteX18" fmla="*/ 2048256 w 7010400"/>
                <a:gd name="connsiteY18" fmla="*/ 2084832 h 2084832"/>
                <a:gd name="connsiteX19" fmla="*/ 1889760 w 7010400"/>
                <a:gd name="connsiteY19" fmla="*/ 1755648 h 2084832"/>
                <a:gd name="connsiteX20" fmla="*/ 1719072 w 7010400"/>
                <a:gd name="connsiteY20" fmla="*/ 2084832 h 2084832"/>
                <a:gd name="connsiteX21" fmla="*/ 475488 w 7010400"/>
                <a:gd name="connsiteY21" fmla="*/ 2084832 h 2084832"/>
                <a:gd name="connsiteX22" fmla="*/ 304800 w 7010400"/>
                <a:gd name="connsiteY22" fmla="*/ 1767840 h 2084832"/>
                <a:gd name="connsiteX23" fmla="*/ 0 w 7010400"/>
                <a:gd name="connsiteY23" fmla="*/ 1597152 h 2084832"/>
                <a:gd name="connsiteX24" fmla="*/ 0 w 7010400"/>
                <a:gd name="connsiteY24" fmla="*/ 475488 h 2084832"/>
                <a:gd name="connsiteX25" fmla="*/ 316992 w 7010400"/>
                <a:gd name="connsiteY25" fmla="*/ 316992 h 2084832"/>
                <a:gd name="connsiteX26" fmla="*/ 499872 w 7010400"/>
                <a:gd name="connsiteY26" fmla="*/ 12192 h 2084832"/>
                <a:gd name="connsiteX27" fmla="*/ 1719072 w 7010400"/>
                <a:gd name="connsiteY27" fmla="*/ 0 h 2084832"/>
                <a:gd name="connsiteX28" fmla="*/ 1877568 w 7010400"/>
                <a:gd name="connsiteY28" fmla="*/ 316992 h 208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010400" h="2084832">
                  <a:moveTo>
                    <a:pt x="1877568" y="316992"/>
                  </a:moveTo>
                  <a:lnTo>
                    <a:pt x="2072640" y="12192"/>
                  </a:lnTo>
                  <a:lnTo>
                    <a:pt x="2779776" y="12192"/>
                  </a:lnTo>
                  <a:lnTo>
                    <a:pt x="2962656" y="329184"/>
                  </a:lnTo>
                  <a:lnTo>
                    <a:pt x="3121152" y="0"/>
                  </a:lnTo>
                  <a:lnTo>
                    <a:pt x="5974080" y="0"/>
                  </a:lnTo>
                  <a:lnTo>
                    <a:pt x="6156960" y="316992"/>
                  </a:lnTo>
                  <a:lnTo>
                    <a:pt x="6327648" y="0"/>
                  </a:lnTo>
                  <a:lnTo>
                    <a:pt x="6864096" y="0"/>
                  </a:lnTo>
                  <a:lnTo>
                    <a:pt x="7010400" y="329184"/>
                  </a:lnTo>
                  <a:lnTo>
                    <a:pt x="7010400" y="1767840"/>
                  </a:lnTo>
                  <a:lnTo>
                    <a:pt x="6839712" y="2072640"/>
                  </a:lnTo>
                  <a:lnTo>
                    <a:pt x="6327648" y="2072640"/>
                  </a:lnTo>
                  <a:lnTo>
                    <a:pt x="6156960" y="1767840"/>
                  </a:lnTo>
                  <a:lnTo>
                    <a:pt x="5961888" y="2084832"/>
                  </a:lnTo>
                  <a:lnTo>
                    <a:pt x="3145536" y="2072640"/>
                  </a:lnTo>
                  <a:lnTo>
                    <a:pt x="2974848" y="1755648"/>
                  </a:lnTo>
                  <a:lnTo>
                    <a:pt x="2791968" y="2072640"/>
                  </a:lnTo>
                  <a:lnTo>
                    <a:pt x="2048256" y="2084832"/>
                  </a:lnTo>
                  <a:lnTo>
                    <a:pt x="1889760" y="1755648"/>
                  </a:lnTo>
                  <a:lnTo>
                    <a:pt x="1719072" y="2084832"/>
                  </a:lnTo>
                  <a:lnTo>
                    <a:pt x="475488" y="2084832"/>
                  </a:lnTo>
                  <a:lnTo>
                    <a:pt x="304800" y="1767840"/>
                  </a:lnTo>
                  <a:lnTo>
                    <a:pt x="0" y="1597152"/>
                  </a:lnTo>
                  <a:lnTo>
                    <a:pt x="0" y="475488"/>
                  </a:lnTo>
                  <a:lnTo>
                    <a:pt x="316992" y="316992"/>
                  </a:lnTo>
                  <a:lnTo>
                    <a:pt x="499872" y="12192"/>
                  </a:lnTo>
                  <a:lnTo>
                    <a:pt x="1719072" y="0"/>
                  </a:lnTo>
                  <a:lnTo>
                    <a:pt x="1877568" y="316992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E7666D4E-EC4F-46AF-91D2-7AF1A8F69D52}"/>
                </a:ext>
              </a:extLst>
            </p:cNvPr>
            <p:cNvSpPr/>
            <p:nvPr/>
          </p:nvSpPr>
          <p:spPr>
            <a:xfrm>
              <a:off x="426720" y="2584704"/>
              <a:ext cx="6851904" cy="2072640"/>
            </a:xfrm>
            <a:custGeom>
              <a:avLst/>
              <a:gdLst>
                <a:gd name="connsiteX0" fmla="*/ 3828288 w 6851904"/>
                <a:gd name="connsiteY0" fmla="*/ 304800 h 2072640"/>
                <a:gd name="connsiteX1" fmla="*/ 4011168 w 6851904"/>
                <a:gd name="connsiteY1" fmla="*/ 0 h 2072640"/>
                <a:gd name="connsiteX2" fmla="*/ 5254752 w 6851904"/>
                <a:gd name="connsiteY2" fmla="*/ 12192 h 2072640"/>
                <a:gd name="connsiteX3" fmla="*/ 5437632 w 6851904"/>
                <a:gd name="connsiteY3" fmla="*/ 329184 h 2072640"/>
                <a:gd name="connsiteX4" fmla="*/ 5608320 w 6851904"/>
                <a:gd name="connsiteY4" fmla="*/ 12192 h 2072640"/>
                <a:gd name="connsiteX5" fmla="*/ 6339840 w 6851904"/>
                <a:gd name="connsiteY5" fmla="*/ 12192 h 2072640"/>
                <a:gd name="connsiteX6" fmla="*/ 6522720 w 6851904"/>
                <a:gd name="connsiteY6" fmla="*/ 316992 h 2072640"/>
                <a:gd name="connsiteX7" fmla="*/ 6839712 w 6851904"/>
                <a:gd name="connsiteY7" fmla="*/ 499872 h 2072640"/>
                <a:gd name="connsiteX8" fmla="*/ 6851904 w 6851904"/>
                <a:gd name="connsiteY8" fmla="*/ 1560576 h 2072640"/>
                <a:gd name="connsiteX9" fmla="*/ 6522720 w 6851904"/>
                <a:gd name="connsiteY9" fmla="*/ 1767840 h 2072640"/>
                <a:gd name="connsiteX10" fmla="*/ 6352032 w 6851904"/>
                <a:gd name="connsiteY10" fmla="*/ 2072640 h 2072640"/>
                <a:gd name="connsiteX11" fmla="*/ 5632704 w 6851904"/>
                <a:gd name="connsiteY11" fmla="*/ 2072640 h 2072640"/>
                <a:gd name="connsiteX12" fmla="*/ 5437632 w 6851904"/>
                <a:gd name="connsiteY12" fmla="*/ 1767840 h 2072640"/>
                <a:gd name="connsiteX13" fmla="*/ 5254752 w 6851904"/>
                <a:gd name="connsiteY13" fmla="*/ 2072640 h 2072640"/>
                <a:gd name="connsiteX14" fmla="*/ 3974592 w 6851904"/>
                <a:gd name="connsiteY14" fmla="*/ 2072640 h 2072640"/>
                <a:gd name="connsiteX15" fmla="*/ 3816096 w 6851904"/>
                <a:gd name="connsiteY15" fmla="*/ 1767840 h 2072640"/>
                <a:gd name="connsiteX16" fmla="*/ 3657600 w 6851904"/>
                <a:gd name="connsiteY16" fmla="*/ 2072640 h 2072640"/>
                <a:gd name="connsiteX17" fmla="*/ 475488 w 6851904"/>
                <a:gd name="connsiteY17" fmla="*/ 2072640 h 2072640"/>
                <a:gd name="connsiteX18" fmla="*/ 316992 w 6851904"/>
                <a:gd name="connsiteY18" fmla="*/ 1767840 h 2072640"/>
                <a:gd name="connsiteX19" fmla="*/ 0 w 6851904"/>
                <a:gd name="connsiteY19" fmla="*/ 1584960 h 2072640"/>
                <a:gd name="connsiteX20" fmla="*/ 0 w 6851904"/>
                <a:gd name="connsiteY20" fmla="*/ 512064 h 2072640"/>
                <a:gd name="connsiteX21" fmla="*/ 316992 w 6851904"/>
                <a:gd name="connsiteY21" fmla="*/ 316992 h 2072640"/>
                <a:gd name="connsiteX22" fmla="*/ 499872 w 6851904"/>
                <a:gd name="connsiteY22" fmla="*/ 12192 h 2072640"/>
                <a:gd name="connsiteX23" fmla="*/ 3657600 w 6851904"/>
                <a:gd name="connsiteY23" fmla="*/ 12192 h 2072640"/>
                <a:gd name="connsiteX24" fmla="*/ 3828288 w 6851904"/>
                <a:gd name="connsiteY24" fmla="*/ 304800 h 20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851904" h="2072640">
                  <a:moveTo>
                    <a:pt x="3828288" y="304800"/>
                  </a:moveTo>
                  <a:lnTo>
                    <a:pt x="4011168" y="0"/>
                  </a:lnTo>
                  <a:lnTo>
                    <a:pt x="5254752" y="12192"/>
                  </a:lnTo>
                  <a:lnTo>
                    <a:pt x="5437632" y="329184"/>
                  </a:lnTo>
                  <a:lnTo>
                    <a:pt x="5608320" y="12192"/>
                  </a:lnTo>
                  <a:lnTo>
                    <a:pt x="6339840" y="12192"/>
                  </a:lnTo>
                  <a:lnTo>
                    <a:pt x="6522720" y="316992"/>
                  </a:lnTo>
                  <a:lnTo>
                    <a:pt x="6839712" y="499872"/>
                  </a:lnTo>
                  <a:lnTo>
                    <a:pt x="6851904" y="1560576"/>
                  </a:lnTo>
                  <a:lnTo>
                    <a:pt x="6522720" y="1767840"/>
                  </a:lnTo>
                  <a:lnTo>
                    <a:pt x="6352032" y="2072640"/>
                  </a:lnTo>
                  <a:lnTo>
                    <a:pt x="5632704" y="2072640"/>
                  </a:lnTo>
                  <a:lnTo>
                    <a:pt x="5437632" y="1767840"/>
                  </a:lnTo>
                  <a:lnTo>
                    <a:pt x="5254752" y="2072640"/>
                  </a:lnTo>
                  <a:lnTo>
                    <a:pt x="3974592" y="2072640"/>
                  </a:lnTo>
                  <a:lnTo>
                    <a:pt x="3816096" y="1767840"/>
                  </a:lnTo>
                  <a:lnTo>
                    <a:pt x="3657600" y="2072640"/>
                  </a:lnTo>
                  <a:lnTo>
                    <a:pt x="475488" y="2072640"/>
                  </a:lnTo>
                  <a:lnTo>
                    <a:pt x="316992" y="1767840"/>
                  </a:lnTo>
                  <a:lnTo>
                    <a:pt x="0" y="1584960"/>
                  </a:lnTo>
                  <a:lnTo>
                    <a:pt x="0" y="512064"/>
                  </a:lnTo>
                  <a:lnTo>
                    <a:pt x="316992" y="316992"/>
                  </a:lnTo>
                  <a:lnTo>
                    <a:pt x="499872" y="12192"/>
                  </a:lnTo>
                  <a:lnTo>
                    <a:pt x="3657600" y="12192"/>
                  </a:lnTo>
                  <a:lnTo>
                    <a:pt x="3828288" y="304800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9E80EF2F-0A08-4F14-AC28-8BE4A3CBF9A5}"/>
                </a:ext>
              </a:extLst>
            </p:cNvPr>
            <p:cNvSpPr/>
            <p:nvPr/>
          </p:nvSpPr>
          <p:spPr>
            <a:xfrm>
              <a:off x="414528" y="4888992"/>
              <a:ext cx="7644384" cy="2097024"/>
            </a:xfrm>
            <a:custGeom>
              <a:avLst/>
              <a:gdLst>
                <a:gd name="connsiteX0" fmla="*/ 3243072 w 7644384"/>
                <a:gd name="connsiteY0" fmla="*/ 353568 h 2097024"/>
                <a:gd name="connsiteX1" fmla="*/ 3438144 w 7644384"/>
                <a:gd name="connsiteY1" fmla="*/ 24384 h 2097024"/>
                <a:gd name="connsiteX2" fmla="*/ 3986784 w 7644384"/>
                <a:gd name="connsiteY2" fmla="*/ 24384 h 2097024"/>
                <a:gd name="connsiteX3" fmla="*/ 4157472 w 7644384"/>
                <a:gd name="connsiteY3" fmla="*/ 341376 h 2097024"/>
                <a:gd name="connsiteX4" fmla="*/ 4340352 w 7644384"/>
                <a:gd name="connsiteY4" fmla="*/ 12192 h 2097024"/>
                <a:gd name="connsiteX5" fmla="*/ 7461504 w 7644384"/>
                <a:gd name="connsiteY5" fmla="*/ 12192 h 2097024"/>
                <a:gd name="connsiteX6" fmla="*/ 7644384 w 7644384"/>
                <a:gd name="connsiteY6" fmla="*/ 329184 h 2097024"/>
                <a:gd name="connsiteX7" fmla="*/ 7644384 w 7644384"/>
                <a:gd name="connsiteY7" fmla="*/ 1767840 h 2097024"/>
                <a:gd name="connsiteX8" fmla="*/ 7473696 w 7644384"/>
                <a:gd name="connsiteY8" fmla="*/ 2084832 h 2097024"/>
                <a:gd name="connsiteX9" fmla="*/ 4328160 w 7644384"/>
                <a:gd name="connsiteY9" fmla="*/ 2097024 h 2097024"/>
                <a:gd name="connsiteX10" fmla="*/ 4157472 w 7644384"/>
                <a:gd name="connsiteY10" fmla="*/ 1780032 h 2097024"/>
                <a:gd name="connsiteX11" fmla="*/ 3986784 w 7644384"/>
                <a:gd name="connsiteY11" fmla="*/ 2097024 h 2097024"/>
                <a:gd name="connsiteX12" fmla="*/ 3438144 w 7644384"/>
                <a:gd name="connsiteY12" fmla="*/ 2097024 h 2097024"/>
                <a:gd name="connsiteX13" fmla="*/ 3255264 w 7644384"/>
                <a:gd name="connsiteY13" fmla="*/ 1767840 h 2097024"/>
                <a:gd name="connsiteX14" fmla="*/ 3084576 w 7644384"/>
                <a:gd name="connsiteY14" fmla="*/ 2084832 h 2097024"/>
                <a:gd name="connsiteX15" fmla="*/ 158496 w 7644384"/>
                <a:gd name="connsiteY15" fmla="*/ 2084832 h 2097024"/>
                <a:gd name="connsiteX16" fmla="*/ 0 w 7644384"/>
                <a:gd name="connsiteY16" fmla="*/ 1767840 h 2097024"/>
                <a:gd name="connsiteX17" fmla="*/ 12192 w 7644384"/>
                <a:gd name="connsiteY17" fmla="*/ 329184 h 2097024"/>
                <a:gd name="connsiteX18" fmla="*/ 170688 w 7644384"/>
                <a:gd name="connsiteY18" fmla="*/ 24384 h 2097024"/>
                <a:gd name="connsiteX19" fmla="*/ 3072384 w 7644384"/>
                <a:gd name="connsiteY19" fmla="*/ 0 h 2097024"/>
                <a:gd name="connsiteX20" fmla="*/ 3243072 w 7644384"/>
                <a:gd name="connsiteY20" fmla="*/ 353568 h 20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44384" h="2097024">
                  <a:moveTo>
                    <a:pt x="3243072" y="353568"/>
                  </a:moveTo>
                  <a:lnTo>
                    <a:pt x="3438144" y="24384"/>
                  </a:lnTo>
                  <a:lnTo>
                    <a:pt x="3986784" y="24384"/>
                  </a:lnTo>
                  <a:lnTo>
                    <a:pt x="4157472" y="341376"/>
                  </a:lnTo>
                  <a:lnTo>
                    <a:pt x="4340352" y="12192"/>
                  </a:lnTo>
                  <a:lnTo>
                    <a:pt x="7461504" y="12192"/>
                  </a:lnTo>
                  <a:lnTo>
                    <a:pt x="7644384" y="329184"/>
                  </a:lnTo>
                  <a:lnTo>
                    <a:pt x="7644384" y="1767840"/>
                  </a:lnTo>
                  <a:lnTo>
                    <a:pt x="7473696" y="2084832"/>
                  </a:lnTo>
                  <a:lnTo>
                    <a:pt x="4328160" y="2097024"/>
                  </a:lnTo>
                  <a:lnTo>
                    <a:pt x="4157472" y="1780032"/>
                  </a:lnTo>
                  <a:lnTo>
                    <a:pt x="3986784" y="2097024"/>
                  </a:lnTo>
                  <a:lnTo>
                    <a:pt x="3438144" y="2097024"/>
                  </a:lnTo>
                  <a:lnTo>
                    <a:pt x="3255264" y="1767840"/>
                  </a:lnTo>
                  <a:lnTo>
                    <a:pt x="3084576" y="2084832"/>
                  </a:lnTo>
                  <a:lnTo>
                    <a:pt x="158496" y="2084832"/>
                  </a:lnTo>
                  <a:lnTo>
                    <a:pt x="0" y="1767840"/>
                  </a:lnTo>
                  <a:lnTo>
                    <a:pt x="12192" y="329184"/>
                  </a:lnTo>
                  <a:lnTo>
                    <a:pt x="170688" y="24384"/>
                  </a:lnTo>
                  <a:lnTo>
                    <a:pt x="3072384" y="0"/>
                  </a:lnTo>
                  <a:lnTo>
                    <a:pt x="3243072" y="353568"/>
                  </a:ln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EAA66AE3-2FBD-477F-9546-428A2CC4679C}"/>
                </a:ext>
              </a:extLst>
            </p:cNvPr>
            <p:cNvSpPr/>
            <p:nvPr/>
          </p:nvSpPr>
          <p:spPr>
            <a:xfrm>
              <a:off x="1956816" y="6770673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E404444-9514-45C8-B09A-98A6436C05F1}"/>
                </a:ext>
              </a:extLst>
            </p:cNvPr>
            <p:cNvSpPr/>
            <p:nvPr/>
          </p:nvSpPr>
          <p:spPr>
            <a:xfrm>
              <a:off x="6339840" y="4442296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Triángulo isósceles 7">
              <a:extLst>
                <a:ext uri="{FF2B5EF4-FFF2-40B4-BE49-F238E27FC236}">
                  <a16:creationId xmlns:a16="http://schemas.microsoft.com/office/drawing/2014/main" id="{F2692D44-9D59-45E6-9E03-22DA725D5F39}"/>
                </a:ext>
              </a:extLst>
            </p:cNvPr>
            <p:cNvSpPr/>
            <p:nvPr/>
          </p:nvSpPr>
          <p:spPr>
            <a:xfrm rot="17988132">
              <a:off x="4901638" y="2077047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9C9C9493-23D8-4CDC-99EA-1C711390A953}"/>
                </a:ext>
              </a:extLst>
            </p:cNvPr>
            <p:cNvSpPr/>
            <p:nvPr/>
          </p:nvSpPr>
          <p:spPr>
            <a:xfrm>
              <a:off x="1956816" y="4996416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939D40C5-542C-4B9E-B321-851B110189AD}"/>
                </a:ext>
              </a:extLst>
            </p:cNvPr>
            <p:cNvSpPr/>
            <p:nvPr/>
          </p:nvSpPr>
          <p:spPr>
            <a:xfrm>
              <a:off x="6339840" y="2668360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Triángulo isósceles 10">
              <a:extLst>
                <a:ext uri="{FF2B5EF4-FFF2-40B4-BE49-F238E27FC236}">
                  <a16:creationId xmlns:a16="http://schemas.microsoft.com/office/drawing/2014/main" id="{657255C2-5E21-415E-94B4-9A542634303B}"/>
                </a:ext>
              </a:extLst>
            </p:cNvPr>
            <p:cNvSpPr/>
            <p:nvPr/>
          </p:nvSpPr>
          <p:spPr>
            <a:xfrm>
              <a:off x="4901638" y="339688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9C8A335-5461-4BB5-9615-791BEA41B189}"/>
                </a:ext>
              </a:extLst>
            </p:cNvPr>
            <p:cNvSpPr/>
            <p:nvPr/>
          </p:nvSpPr>
          <p:spPr>
            <a:xfrm rot="16200000">
              <a:off x="3486816" y="2123313"/>
              <a:ext cx="1512000" cy="7632192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5FDF1217-F30D-41AF-8A3D-188DC96D2357}"/>
                </a:ext>
              </a:extLst>
            </p:cNvPr>
            <p:cNvSpPr/>
            <p:nvPr/>
          </p:nvSpPr>
          <p:spPr>
            <a:xfrm rot="16200000">
              <a:off x="3076760" y="522218"/>
              <a:ext cx="1512000" cy="6208976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C814B5F7-323E-4EDE-9DA3-4BCA82F2945B}"/>
                </a:ext>
              </a:extLst>
            </p:cNvPr>
            <p:cNvSpPr/>
            <p:nvPr/>
          </p:nvSpPr>
          <p:spPr>
            <a:xfrm rot="16200000">
              <a:off x="3326696" y="-2055242"/>
              <a:ext cx="1512000" cy="6708849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5DBDDED9-FF82-415A-9D3E-493F73F417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9883" y="287070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951D6650-26DE-4BD0-93BE-B57662BADA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3131" y="287070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19EA5D87-C680-4AB0-A3CC-B56903C7E7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4667" y="518340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7784E45B-64CD-437C-8CEB-6CE53258F1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0779" y="5183408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7B0592C5-3545-4AC8-A82C-E6128DD1C2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0747" y="543184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81A67D08-5B93-4649-AA11-54B73E15E5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8155" y="543184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6414D111-FFD2-4090-B037-07551DF089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9163" y="525826"/>
              <a:ext cx="0" cy="15120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5562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EAB5589E-9888-4959-9D17-D43418AA8A12}"/>
              </a:ext>
            </a:extLst>
          </p:cNvPr>
          <p:cNvGrpSpPr/>
          <p:nvPr/>
        </p:nvGrpSpPr>
        <p:grpSpPr>
          <a:xfrm>
            <a:off x="265188" y="220915"/>
            <a:ext cx="7553363" cy="5529918"/>
            <a:chOff x="265188" y="220915"/>
            <a:chExt cx="7553363" cy="5529918"/>
          </a:xfrm>
        </p:grpSpPr>
        <p:sp>
          <p:nvSpPr>
            <p:cNvPr id="2" name="Forma libre: forma 1">
              <a:extLst>
                <a:ext uri="{FF2B5EF4-FFF2-40B4-BE49-F238E27FC236}">
                  <a16:creationId xmlns:a16="http://schemas.microsoft.com/office/drawing/2014/main" id="{47874F3A-2D4E-49A8-9A48-B040BA160404}"/>
                </a:ext>
              </a:extLst>
            </p:cNvPr>
            <p:cNvSpPr/>
            <p:nvPr/>
          </p:nvSpPr>
          <p:spPr>
            <a:xfrm>
              <a:off x="265188" y="360902"/>
              <a:ext cx="3605402" cy="5057775"/>
            </a:xfrm>
            <a:custGeom>
              <a:avLst/>
              <a:gdLst>
                <a:gd name="connsiteX0" fmla="*/ 923925 w 3571875"/>
                <a:gd name="connsiteY0" fmla="*/ 0 h 5057775"/>
                <a:gd name="connsiteX1" fmla="*/ 2667000 w 3571875"/>
                <a:gd name="connsiteY1" fmla="*/ 19050 h 5057775"/>
                <a:gd name="connsiteX2" fmla="*/ 3571875 w 3571875"/>
                <a:gd name="connsiteY2" fmla="*/ 781050 h 5057775"/>
                <a:gd name="connsiteX3" fmla="*/ 3571875 w 3571875"/>
                <a:gd name="connsiteY3" fmla="*/ 4286250 h 5057775"/>
                <a:gd name="connsiteX4" fmla="*/ 2657475 w 3571875"/>
                <a:gd name="connsiteY4" fmla="*/ 5057775 h 5057775"/>
                <a:gd name="connsiteX5" fmla="*/ 923925 w 3571875"/>
                <a:gd name="connsiteY5" fmla="*/ 5057775 h 5057775"/>
                <a:gd name="connsiteX6" fmla="*/ 9525 w 3571875"/>
                <a:gd name="connsiteY6" fmla="*/ 4248150 h 5057775"/>
                <a:gd name="connsiteX7" fmla="*/ 0 w 3571875"/>
                <a:gd name="connsiteY7" fmla="*/ 3381375 h 5057775"/>
                <a:gd name="connsiteX8" fmla="*/ 1371600 w 3571875"/>
                <a:gd name="connsiteY8" fmla="*/ 3371850 h 5057775"/>
                <a:gd name="connsiteX9" fmla="*/ 1371600 w 3571875"/>
                <a:gd name="connsiteY9" fmla="*/ 3981450 h 5057775"/>
                <a:gd name="connsiteX10" fmla="*/ 2200275 w 3571875"/>
                <a:gd name="connsiteY10" fmla="*/ 3981450 h 5057775"/>
                <a:gd name="connsiteX11" fmla="*/ 2200275 w 3571875"/>
                <a:gd name="connsiteY11" fmla="*/ 1085850 h 5057775"/>
                <a:gd name="connsiteX12" fmla="*/ 1381125 w 3571875"/>
                <a:gd name="connsiteY12" fmla="*/ 1085850 h 5057775"/>
                <a:gd name="connsiteX13" fmla="*/ 1371600 w 3571875"/>
                <a:gd name="connsiteY13" fmla="*/ 2009775 h 5057775"/>
                <a:gd name="connsiteX14" fmla="*/ 9525 w 3571875"/>
                <a:gd name="connsiteY14" fmla="*/ 2019300 h 5057775"/>
                <a:gd name="connsiteX15" fmla="*/ 19050 w 3571875"/>
                <a:gd name="connsiteY15" fmla="*/ 781050 h 5057775"/>
                <a:gd name="connsiteX16" fmla="*/ 923925 w 3571875"/>
                <a:gd name="connsiteY16" fmla="*/ 0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71875" h="5057775">
                  <a:moveTo>
                    <a:pt x="923925" y="0"/>
                  </a:moveTo>
                  <a:lnTo>
                    <a:pt x="2667000" y="19050"/>
                  </a:lnTo>
                  <a:lnTo>
                    <a:pt x="3571875" y="781050"/>
                  </a:lnTo>
                  <a:lnTo>
                    <a:pt x="3571875" y="4286250"/>
                  </a:lnTo>
                  <a:lnTo>
                    <a:pt x="2657475" y="5057775"/>
                  </a:lnTo>
                  <a:lnTo>
                    <a:pt x="923925" y="5057775"/>
                  </a:lnTo>
                  <a:lnTo>
                    <a:pt x="9525" y="4248150"/>
                  </a:lnTo>
                  <a:lnTo>
                    <a:pt x="0" y="3381375"/>
                  </a:lnTo>
                  <a:lnTo>
                    <a:pt x="1371600" y="3371850"/>
                  </a:lnTo>
                  <a:lnTo>
                    <a:pt x="1371600" y="3981450"/>
                  </a:lnTo>
                  <a:lnTo>
                    <a:pt x="2200275" y="3981450"/>
                  </a:lnTo>
                  <a:lnTo>
                    <a:pt x="2200275" y="1085850"/>
                  </a:lnTo>
                  <a:lnTo>
                    <a:pt x="1381125" y="1085850"/>
                  </a:lnTo>
                  <a:lnTo>
                    <a:pt x="1371600" y="2009775"/>
                  </a:lnTo>
                  <a:lnTo>
                    <a:pt x="9525" y="2019300"/>
                  </a:lnTo>
                  <a:lnTo>
                    <a:pt x="19050" y="781050"/>
                  </a:lnTo>
                  <a:lnTo>
                    <a:pt x="923925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" name="Forma libre: forma 2">
              <a:extLst>
                <a:ext uri="{FF2B5EF4-FFF2-40B4-BE49-F238E27FC236}">
                  <a16:creationId xmlns:a16="http://schemas.microsoft.com/office/drawing/2014/main" id="{874D866D-BEC4-4230-AF86-34C34CBA3650}"/>
                </a:ext>
              </a:extLst>
            </p:cNvPr>
            <p:cNvSpPr/>
            <p:nvPr/>
          </p:nvSpPr>
          <p:spPr>
            <a:xfrm flipH="1">
              <a:off x="4270161" y="425663"/>
              <a:ext cx="3548390" cy="5057775"/>
            </a:xfrm>
            <a:custGeom>
              <a:avLst/>
              <a:gdLst>
                <a:gd name="connsiteX0" fmla="*/ 923925 w 3571875"/>
                <a:gd name="connsiteY0" fmla="*/ 0 h 5057775"/>
                <a:gd name="connsiteX1" fmla="*/ 2667000 w 3571875"/>
                <a:gd name="connsiteY1" fmla="*/ 19050 h 5057775"/>
                <a:gd name="connsiteX2" fmla="*/ 3571875 w 3571875"/>
                <a:gd name="connsiteY2" fmla="*/ 781050 h 5057775"/>
                <a:gd name="connsiteX3" fmla="*/ 3571875 w 3571875"/>
                <a:gd name="connsiteY3" fmla="*/ 4286250 h 5057775"/>
                <a:gd name="connsiteX4" fmla="*/ 2657475 w 3571875"/>
                <a:gd name="connsiteY4" fmla="*/ 5057775 h 5057775"/>
                <a:gd name="connsiteX5" fmla="*/ 923925 w 3571875"/>
                <a:gd name="connsiteY5" fmla="*/ 5057775 h 5057775"/>
                <a:gd name="connsiteX6" fmla="*/ 9525 w 3571875"/>
                <a:gd name="connsiteY6" fmla="*/ 4248150 h 5057775"/>
                <a:gd name="connsiteX7" fmla="*/ 0 w 3571875"/>
                <a:gd name="connsiteY7" fmla="*/ 3381375 h 5057775"/>
                <a:gd name="connsiteX8" fmla="*/ 1371600 w 3571875"/>
                <a:gd name="connsiteY8" fmla="*/ 3371850 h 5057775"/>
                <a:gd name="connsiteX9" fmla="*/ 1371600 w 3571875"/>
                <a:gd name="connsiteY9" fmla="*/ 3981450 h 5057775"/>
                <a:gd name="connsiteX10" fmla="*/ 2200275 w 3571875"/>
                <a:gd name="connsiteY10" fmla="*/ 3981450 h 5057775"/>
                <a:gd name="connsiteX11" fmla="*/ 2200275 w 3571875"/>
                <a:gd name="connsiteY11" fmla="*/ 1085850 h 5057775"/>
                <a:gd name="connsiteX12" fmla="*/ 1381125 w 3571875"/>
                <a:gd name="connsiteY12" fmla="*/ 1085850 h 5057775"/>
                <a:gd name="connsiteX13" fmla="*/ 1371600 w 3571875"/>
                <a:gd name="connsiteY13" fmla="*/ 2009775 h 5057775"/>
                <a:gd name="connsiteX14" fmla="*/ 9525 w 3571875"/>
                <a:gd name="connsiteY14" fmla="*/ 2019300 h 5057775"/>
                <a:gd name="connsiteX15" fmla="*/ 19050 w 3571875"/>
                <a:gd name="connsiteY15" fmla="*/ 781050 h 5057775"/>
                <a:gd name="connsiteX16" fmla="*/ 923925 w 3571875"/>
                <a:gd name="connsiteY16" fmla="*/ 0 h 505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71875" h="5057775">
                  <a:moveTo>
                    <a:pt x="923925" y="0"/>
                  </a:moveTo>
                  <a:lnTo>
                    <a:pt x="2667000" y="19050"/>
                  </a:lnTo>
                  <a:lnTo>
                    <a:pt x="3571875" y="781050"/>
                  </a:lnTo>
                  <a:lnTo>
                    <a:pt x="3571875" y="4286250"/>
                  </a:lnTo>
                  <a:lnTo>
                    <a:pt x="2657475" y="5057775"/>
                  </a:lnTo>
                  <a:lnTo>
                    <a:pt x="923925" y="5057775"/>
                  </a:lnTo>
                  <a:lnTo>
                    <a:pt x="9525" y="4248150"/>
                  </a:lnTo>
                  <a:lnTo>
                    <a:pt x="0" y="3381375"/>
                  </a:lnTo>
                  <a:lnTo>
                    <a:pt x="1371600" y="3371850"/>
                  </a:lnTo>
                  <a:lnTo>
                    <a:pt x="1371600" y="3981450"/>
                  </a:lnTo>
                  <a:lnTo>
                    <a:pt x="2200275" y="3981450"/>
                  </a:lnTo>
                  <a:lnTo>
                    <a:pt x="2200275" y="1085850"/>
                  </a:lnTo>
                  <a:lnTo>
                    <a:pt x="1381125" y="1085850"/>
                  </a:lnTo>
                  <a:lnTo>
                    <a:pt x="1371600" y="2009775"/>
                  </a:lnTo>
                  <a:lnTo>
                    <a:pt x="9525" y="2019300"/>
                  </a:lnTo>
                  <a:lnTo>
                    <a:pt x="19050" y="781050"/>
                  </a:lnTo>
                  <a:lnTo>
                    <a:pt x="923925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272C2B89-0773-4271-957C-4C7B63EC9540}"/>
                </a:ext>
              </a:extLst>
            </p:cNvPr>
            <p:cNvSpPr/>
            <p:nvPr/>
          </p:nvSpPr>
          <p:spPr>
            <a:xfrm>
              <a:off x="5961530" y="220915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5" name="Triángulo isósceles 4">
              <a:extLst>
                <a:ext uri="{FF2B5EF4-FFF2-40B4-BE49-F238E27FC236}">
                  <a16:creationId xmlns:a16="http://schemas.microsoft.com/office/drawing/2014/main" id="{C4A1C2DE-7D5F-4BAA-962F-037CD8A49941}"/>
                </a:ext>
              </a:extLst>
            </p:cNvPr>
            <p:cNvSpPr/>
            <p:nvPr/>
          </p:nvSpPr>
          <p:spPr>
            <a:xfrm>
              <a:off x="5950160" y="1658217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9B08A3AD-4B0D-400B-A766-013CF2B4020B}"/>
                </a:ext>
              </a:extLst>
            </p:cNvPr>
            <p:cNvSpPr/>
            <p:nvPr/>
          </p:nvSpPr>
          <p:spPr>
            <a:xfrm>
              <a:off x="5967626" y="5616721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07C7EA95-E976-4274-85F7-AB6E95F5C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742" y="6072139"/>
            <a:ext cx="1433196" cy="148753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8CEB707-522E-4482-9B93-A4573824DD2E}"/>
              </a:ext>
            </a:extLst>
          </p:cNvPr>
          <p:cNvSpPr txBox="1"/>
          <p:nvPr/>
        </p:nvSpPr>
        <p:spPr>
          <a:xfrm>
            <a:off x="9818458" y="6537276"/>
            <a:ext cx="518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54000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35">
            <a:extLst>
              <a:ext uri="{FF2B5EF4-FFF2-40B4-BE49-F238E27FC236}">
                <a16:creationId xmlns:a16="http://schemas.microsoft.com/office/drawing/2014/main" id="{99283F74-E49F-45B4-8734-67427AEED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544" y="6072139"/>
            <a:ext cx="1433196" cy="148753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25CE45C1-2BBF-4EF4-9D73-4D20581E3C77}"/>
              </a:ext>
            </a:extLst>
          </p:cNvPr>
          <p:cNvGrpSpPr/>
          <p:nvPr/>
        </p:nvGrpSpPr>
        <p:grpSpPr>
          <a:xfrm>
            <a:off x="462579" y="215153"/>
            <a:ext cx="8026913" cy="7041955"/>
            <a:chOff x="462579" y="215153"/>
            <a:chExt cx="8026913" cy="7041955"/>
          </a:xfrm>
        </p:grpSpPr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B86E0FB2-2437-4C3E-910D-6B0FA587E998}"/>
                </a:ext>
              </a:extLst>
            </p:cNvPr>
            <p:cNvSpPr/>
            <p:nvPr/>
          </p:nvSpPr>
          <p:spPr>
            <a:xfrm>
              <a:off x="494852" y="2764715"/>
              <a:ext cx="7734748" cy="2086984"/>
            </a:xfrm>
            <a:custGeom>
              <a:avLst/>
              <a:gdLst>
                <a:gd name="connsiteX0" fmla="*/ 0 w 7734748"/>
                <a:gd name="connsiteY0" fmla="*/ 290457 h 2086984"/>
                <a:gd name="connsiteX1" fmla="*/ 172122 w 7734748"/>
                <a:gd name="connsiteY1" fmla="*/ 10758 h 2086984"/>
                <a:gd name="connsiteX2" fmla="*/ 677732 w 7734748"/>
                <a:gd name="connsiteY2" fmla="*/ 10758 h 2086984"/>
                <a:gd name="connsiteX3" fmla="*/ 849854 w 7734748"/>
                <a:gd name="connsiteY3" fmla="*/ 290457 h 2086984"/>
                <a:gd name="connsiteX4" fmla="*/ 1032734 w 7734748"/>
                <a:gd name="connsiteY4" fmla="*/ 0 h 2086984"/>
                <a:gd name="connsiteX5" fmla="*/ 3528508 w 7734748"/>
                <a:gd name="connsiteY5" fmla="*/ 0 h 2086984"/>
                <a:gd name="connsiteX6" fmla="*/ 3722146 w 7734748"/>
                <a:gd name="connsiteY6" fmla="*/ 301214 h 2086984"/>
                <a:gd name="connsiteX7" fmla="*/ 3883510 w 7734748"/>
                <a:gd name="connsiteY7" fmla="*/ 10758 h 2086984"/>
                <a:gd name="connsiteX8" fmla="*/ 4378362 w 7734748"/>
                <a:gd name="connsiteY8" fmla="*/ 10758 h 2086984"/>
                <a:gd name="connsiteX9" fmla="*/ 4550484 w 7734748"/>
                <a:gd name="connsiteY9" fmla="*/ 301214 h 2086984"/>
                <a:gd name="connsiteX10" fmla="*/ 4744122 w 7734748"/>
                <a:gd name="connsiteY10" fmla="*/ 10758 h 2086984"/>
                <a:gd name="connsiteX11" fmla="*/ 4948517 w 7734748"/>
                <a:gd name="connsiteY11" fmla="*/ 10758 h 2086984"/>
                <a:gd name="connsiteX12" fmla="*/ 5142155 w 7734748"/>
                <a:gd name="connsiteY12" fmla="*/ 301214 h 2086984"/>
                <a:gd name="connsiteX13" fmla="*/ 5325035 w 7734748"/>
                <a:gd name="connsiteY13" fmla="*/ 0 h 2086984"/>
                <a:gd name="connsiteX14" fmla="*/ 6325496 w 7734748"/>
                <a:gd name="connsiteY14" fmla="*/ 0 h 2086984"/>
                <a:gd name="connsiteX15" fmla="*/ 6519134 w 7734748"/>
                <a:gd name="connsiteY15" fmla="*/ 290457 h 2086984"/>
                <a:gd name="connsiteX16" fmla="*/ 6702014 w 7734748"/>
                <a:gd name="connsiteY16" fmla="*/ 0 h 2086984"/>
                <a:gd name="connsiteX17" fmla="*/ 7218381 w 7734748"/>
                <a:gd name="connsiteY17" fmla="*/ 10758 h 2086984"/>
                <a:gd name="connsiteX18" fmla="*/ 7412019 w 7734748"/>
                <a:gd name="connsiteY18" fmla="*/ 311972 h 2086984"/>
                <a:gd name="connsiteX19" fmla="*/ 7734748 w 7734748"/>
                <a:gd name="connsiteY19" fmla="*/ 516367 h 2086984"/>
                <a:gd name="connsiteX20" fmla="*/ 7734748 w 7734748"/>
                <a:gd name="connsiteY20" fmla="*/ 1602890 h 2086984"/>
                <a:gd name="connsiteX21" fmla="*/ 7412019 w 7734748"/>
                <a:gd name="connsiteY21" fmla="*/ 1796527 h 2086984"/>
                <a:gd name="connsiteX22" fmla="*/ 7229139 w 7734748"/>
                <a:gd name="connsiteY22" fmla="*/ 2076226 h 2086984"/>
                <a:gd name="connsiteX23" fmla="*/ 6712772 w 7734748"/>
                <a:gd name="connsiteY23" fmla="*/ 2086984 h 2086984"/>
                <a:gd name="connsiteX24" fmla="*/ 6519134 w 7734748"/>
                <a:gd name="connsiteY24" fmla="*/ 1818043 h 2086984"/>
                <a:gd name="connsiteX25" fmla="*/ 6336254 w 7734748"/>
                <a:gd name="connsiteY25" fmla="*/ 2086984 h 2086984"/>
                <a:gd name="connsiteX26" fmla="*/ 5314277 w 7734748"/>
                <a:gd name="connsiteY26" fmla="*/ 2086984 h 2086984"/>
                <a:gd name="connsiteX27" fmla="*/ 5142155 w 7734748"/>
                <a:gd name="connsiteY27" fmla="*/ 1807285 h 2086984"/>
                <a:gd name="connsiteX28" fmla="*/ 4959275 w 7734748"/>
                <a:gd name="connsiteY28" fmla="*/ 2086984 h 2086984"/>
                <a:gd name="connsiteX29" fmla="*/ 4744122 w 7734748"/>
                <a:gd name="connsiteY29" fmla="*/ 2076226 h 2086984"/>
                <a:gd name="connsiteX30" fmla="*/ 4550484 w 7734748"/>
                <a:gd name="connsiteY30" fmla="*/ 1796527 h 2086984"/>
                <a:gd name="connsiteX31" fmla="*/ 4378362 w 7734748"/>
                <a:gd name="connsiteY31" fmla="*/ 2076226 h 2086984"/>
                <a:gd name="connsiteX32" fmla="*/ 3872753 w 7734748"/>
                <a:gd name="connsiteY32" fmla="*/ 2076226 h 2086984"/>
                <a:gd name="connsiteX33" fmla="*/ 3722146 w 7734748"/>
                <a:gd name="connsiteY33" fmla="*/ 1796527 h 2086984"/>
                <a:gd name="connsiteX34" fmla="*/ 3539266 w 7734748"/>
                <a:gd name="connsiteY34" fmla="*/ 2086984 h 2086984"/>
                <a:gd name="connsiteX35" fmla="*/ 1011219 w 7734748"/>
                <a:gd name="connsiteY35" fmla="*/ 2076226 h 2086984"/>
                <a:gd name="connsiteX36" fmla="*/ 839096 w 7734748"/>
                <a:gd name="connsiteY36" fmla="*/ 1807285 h 2086984"/>
                <a:gd name="connsiteX37" fmla="*/ 656216 w 7734748"/>
                <a:gd name="connsiteY37" fmla="*/ 2086984 h 2086984"/>
                <a:gd name="connsiteX38" fmla="*/ 161364 w 7734748"/>
                <a:gd name="connsiteY38" fmla="*/ 2086984 h 2086984"/>
                <a:gd name="connsiteX39" fmla="*/ 10757 w 7734748"/>
                <a:gd name="connsiteY39" fmla="*/ 1807285 h 2086984"/>
                <a:gd name="connsiteX40" fmla="*/ 0 w 7734748"/>
                <a:gd name="connsiteY40" fmla="*/ 290457 h 208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734748" h="2086984">
                  <a:moveTo>
                    <a:pt x="0" y="290457"/>
                  </a:moveTo>
                  <a:lnTo>
                    <a:pt x="172122" y="10758"/>
                  </a:lnTo>
                  <a:lnTo>
                    <a:pt x="677732" y="10758"/>
                  </a:lnTo>
                  <a:lnTo>
                    <a:pt x="849854" y="290457"/>
                  </a:lnTo>
                  <a:lnTo>
                    <a:pt x="1032734" y="0"/>
                  </a:lnTo>
                  <a:lnTo>
                    <a:pt x="3528508" y="0"/>
                  </a:lnTo>
                  <a:lnTo>
                    <a:pt x="3722146" y="301214"/>
                  </a:lnTo>
                  <a:lnTo>
                    <a:pt x="3883510" y="10758"/>
                  </a:lnTo>
                  <a:lnTo>
                    <a:pt x="4378362" y="10758"/>
                  </a:lnTo>
                  <a:lnTo>
                    <a:pt x="4550484" y="301214"/>
                  </a:lnTo>
                  <a:lnTo>
                    <a:pt x="4744122" y="10758"/>
                  </a:lnTo>
                  <a:lnTo>
                    <a:pt x="4948517" y="10758"/>
                  </a:lnTo>
                  <a:lnTo>
                    <a:pt x="5142155" y="301214"/>
                  </a:lnTo>
                  <a:lnTo>
                    <a:pt x="5325035" y="0"/>
                  </a:lnTo>
                  <a:lnTo>
                    <a:pt x="6325496" y="0"/>
                  </a:lnTo>
                  <a:lnTo>
                    <a:pt x="6519134" y="290457"/>
                  </a:lnTo>
                  <a:lnTo>
                    <a:pt x="6702014" y="0"/>
                  </a:lnTo>
                  <a:lnTo>
                    <a:pt x="7218381" y="10758"/>
                  </a:lnTo>
                  <a:lnTo>
                    <a:pt x="7412019" y="311972"/>
                  </a:lnTo>
                  <a:lnTo>
                    <a:pt x="7734748" y="516367"/>
                  </a:lnTo>
                  <a:lnTo>
                    <a:pt x="7734748" y="1602890"/>
                  </a:lnTo>
                  <a:lnTo>
                    <a:pt x="7412019" y="1796527"/>
                  </a:lnTo>
                  <a:lnTo>
                    <a:pt x="7229139" y="2076226"/>
                  </a:lnTo>
                  <a:lnTo>
                    <a:pt x="6712772" y="2086984"/>
                  </a:lnTo>
                  <a:lnTo>
                    <a:pt x="6519134" y="1818043"/>
                  </a:lnTo>
                  <a:lnTo>
                    <a:pt x="6336254" y="2086984"/>
                  </a:lnTo>
                  <a:lnTo>
                    <a:pt x="5314277" y="2086984"/>
                  </a:lnTo>
                  <a:lnTo>
                    <a:pt x="5142155" y="1807285"/>
                  </a:lnTo>
                  <a:lnTo>
                    <a:pt x="4959275" y="2086984"/>
                  </a:lnTo>
                  <a:lnTo>
                    <a:pt x="4744122" y="2076226"/>
                  </a:lnTo>
                  <a:lnTo>
                    <a:pt x="4550484" y="1796527"/>
                  </a:lnTo>
                  <a:lnTo>
                    <a:pt x="4378362" y="2076226"/>
                  </a:lnTo>
                  <a:lnTo>
                    <a:pt x="3872753" y="2076226"/>
                  </a:lnTo>
                  <a:lnTo>
                    <a:pt x="3722146" y="1796527"/>
                  </a:lnTo>
                  <a:lnTo>
                    <a:pt x="3539266" y="2086984"/>
                  </a:lnTo>
                  <a:lnTo>
                    <a:pt x="1011219" y="2076226"/>
                  </a:lnTo>
                  <a:lnTo>
                    <a:pt x="839096" y="1807285"/>
                  </a:lnTo>
                  <a:lnTo>
                    <a:pt x="656216" y="2086984"/>
                  </a:lnTo>
                  <a:lnTo>
                    <a:pt x="161364" y="2086984"/>
                  </a:lnTo>
                  <a:lnTo>
                    <a:pt x="10757" y="1807285"/>
                  </a:lnTo>
                  <a:cubicBezTo>
                    <a:pt x="7171" y="1301676"/>
                    <a:pt x="3586" y="796066"/>
                    <a:pt x="0" y="290457"/>
                  </a:cubicBez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7F9CB1DB-467A-4ADB-86C1-2B5D03901969}"/>
                </a:ext>
              </a:extLst>
            </p:cNvPr>
            <p:cNvSpPr/>
            <p:nvPr/>
          </p:nvSpPr>
          <p:spPr>
            <a:xfrm>
              <a:off x="535450" y="5170124"/>
              <a:ext cx="7954042" cy="2086984"/>
            </a:xfrm>
            <a:custGeom>
              <a:avLst/>
              <a:gdLst>
                <a:gd name="connsiteX0" fmla="*/ 4140 w 7954042"/>
                <a:gd name="connsiteY0" fmla="*/ 290457 h 2086984"/>
                <a:gd name="connsiteX1" fmla="*/ 176263 w 7954042"/>
                <a:gd name="connsiteY1" fmla="*/ 10758 h 2086984"/>
                <a:gd name="connsiteX2" fmla="*/ 1036875 w 7954042"/>
                <a:gd name="connsiteY2" fmla="*/ 10758 h 2086984"/>
                <a:gd name="connsiteX3" fmla="*/ 1208997 w 7954042"/>
                <a:gd name="connsiteY3" fmla="*/ 301214 h 2086984"/>
                <a:gd name="connsiteX4" fmla="*/ 1381119 w 7954042"/>
                <a:gd name="connsiteY4" fmla="*/ 0 h 2086984"/>
                <a:gd name="connsiteX5" fmla="*/ 2768856 w 7954042"/>
                <a:gd name="connsiteY5" fmla="*/ 10758 h 2086984"/>
                <a:gd name="connsiteX6" fmla="*/ 2940978 w 7954042"/>
                <a:gd name="connsiteY6" fmla="*/ 290457 h 2086984"/>
                <a:gd name="connsiteX7" fmla="*/ 3113100 w 7954042"/>
                <a:gd name="connsiteY7" fmla="*/ 10758 h 2086984"/>
                <a:gd name="connsiteX8" fmla="*/ 3952197 w 7954042"/>
                <a:gd name="connsiteY8" fmla="*/ 10758 h 2086984"/>
                <a:gd name="connsiteX9" fmla="*/ 4135077 w 7954042"/>
                <a:gd name="connsiteY9" fmla="*/ 290457 h 2086984"/>
                <a:gd name="connsiteX10" fmla="*/ 4307199 w 7954042"/>
                <a:gd name="connsiteY10" fmla="*/ 10758 h 2086984"/>
                <a:gd name="connsiteX11" fmla="*/ 7448432 w 7954042"/>
                <a:gd name="connsiteY11" fmla="*/ 10758 h 2086984"/>
                <a:gd name="connsiteX12" fmla="*/ 7642070 w 7954042"/>
                <a:gd name="connsiteY12" fmla="*/ 301214 h 2086984"/>
                <a:gd name="connsiteX13" fmla="*/ 7954042 w 7954042"/>
                <a:gd name="connsiteY13" fmla="*/ 516367 h 2086984"/>
                <a:gd name="connsiteX14" fmla="*/ 7954042 w 7954042"/>
                <a:gd name="connsiteY14" fmla="*/ 1592132 h 2086984"/>
                <a:gd name="connsiteX15" fmla="*/ 7631312 w 7954042"/>
                <a:gd name="connsiteY15" fmla="*/ 1785770 h 2086984"/>
                <a:gd name="connsiteX16" fmla="*/ 7469948 w 7954042"/>
                <a:gd name="connsiteY16" fmla="*/ 2086984 h 2086984"/>
                <a:gd name="connsiteX17" fmla="*/ 4317957 w 7954042"/>
                <a:gd name="connsiteY17" fmla="*/ 2086984 h 2086984"/>
                <a:gd name="connsiteX18" fmla="*/ 4145835 w 7954042"/>
                <a:gd name="connsiteY18" fmla="*/ 1785770 h 2086984"/>
                <a:gd name="connsiteX19" fmla="*/ 3995228 w 7954042"/>
                <a:gd name="connsiteY19" fmla="*/ 2086984 h 2086984"/>
                <a:gd name="connsiteX20" fmla="*/ 3123858 w 7954042"/>
                <a:gd name="connsiteY20" fmla="*/ 2086984 h 2086984"/>
                <a:gd name="connsiteX21" fmla="*/ 2951736 w 7954042"/>
                <a:gd name="connsiteY21" fmla="*/ 1796527 h 2086984"/>
                <a:gd name="connsiteX22" fmla="*/ 2790371 w 7954042"/>
                <a:gd name="connsiteY22" fmla="*/ 2086984 h 2086984"/>
                <a:gd name="connsiteX23" fmla="*/ 1370362 w 7954042"/>
                <a:gd name="connsiteY23" fmla="*/ 2086984 h 2086984"/>
                <a:gd name="connsiteX24" fmla="*/ 1208997 w 7954042"/>
                <a:gd name="connsiteY24" fmla="*/ 1807285 h 2086984"/>
                <a:gd name="connsiteX25" fmla="*/ 1047632 w 7954042"/>
                <a:gd name="connsiteY25" fmla="*/ 2086984 h 2086984"/>
                <a:gd name="connsiteX26" fmla="*/ 165505 w 7954042"/>
                <a:gd name="connsiteY26" fmla="*/ 2076226 h 2086984"/>
                <a:gd name="connsiteX27" fmla="*/ 4140 w 7954042"/>
                <a:gd name="connsiteY27" fmla="*/ 1796527 h 2086984"/>
                <a:gd name="connsiteX28" fmla="*/ 4140 w 7954042"/>
                <a:gd name="connsiteY28" fmla="*/ 290457 h 208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954042" h="2086984">
                  <a:moveTo>
                    <a:pt x="4140" y="290457"/>
                  </a:moveTo>
                  <a:lnTo>
                    <a:pt x="176263" y="10758"/>
                  </a:lnTo>
                  <a:lnTo>
                    <a:pt x="1036875" y="10758"/>
                  </a:lnTo>
                  <a:lnTo>
                    <a:pt x="1208997" y="301214"/>
                  </a:lnTo>
                  <a:lnTo>
                    <a:pt x="1381119" y="0"/>
                  </a:lnTo>
                  <a:lnTo>
                    <a:pt x="2768856" y="10758"/>
                  </a:lnTo>
                  <a:lnTo>
                    <a:pt x="2940978" y="290457"/>
                  </a:lnTo>
                  <a:lnTo>
                    <a:pt x="3113100" y="10758"/>
                  </a:lnTo>
                  <a:lnTo>
                    <a:pt x="3952197" y="10758"/>
                  </a:lnTo>
                  <a:lnTo>
                    <a:pt x="4135077" y="290457"/>
                  </a:lnTo>
                  <a:lnTo>
                    <a:pt x="4307199" y="10758"/>
                  </a:lnTo>
                  <a:lnTo>
                    <a:pt x="7448432" y="10758"/>
                  </a:lnTo>
                  <a:lnTo>
                    <a:pt x="7642070" y="301214"/>
                  </a:lnTo>
                  <a:lnTo>
                    <a:pt x="7954042" y="516367"/>
                  </a:lnTo>
                  <a:lnTo>
                    <a:pt x="7954042" y="1592132"/>
                  </a:lnTo>
                  <a:lnTo>
                    <a:pt x="7631312" y="1785770"/>
                  </a:lnTo>
                  <a:lnTo>
                    <a:pt x="7469948" y="2086984"/>
                  </a:lnTo>
                  <a:lnTo>
                    <a:pt x="4317957" y="2086984"/>
                  </a:lnTo>
                  <a:lnTo>
                    <a:pt x="4145835" y="1785770"/>
                  </a:lnTo>
                  <a:lnTo>
                    <a:pt x="3995228" y="2086984"/>
                  </a:lnTo>
                  <a:lnTo>
                    <a:pt x="3123858" y="2086984"/>
                  </a:lnTo>
                  <a:lnTo>
                    <a:pt x="2951736" y="1796527"/>
                  </a:lnTo>
                  <a:lnTo>
                    <a:pt x="2790371" y="2086984"/>
                  </a:lnTo>
                  <a:lnTo>
                    <a:pt x="1370362" y="2086984"/>
                  </a:lnTo>
                  <a:lnTo>
                    <a:pt x="1208997" y="1807285"/>
                  </a:lnTo>
                  <a:lnTo>
                    <a:pt x="1047632" y="2086984"/>
                  </a:lnTo>
                  <a:lnTo>
                    <a:pt x="165505" y="2076226"/>
                  </a:lnTo>
                  <a:lnTo>
                    <a:pt x="4140" y="1796527"/>
                  </a:lnTo>
                  <a:cubicBezTo>
                    <a:pt x="554" y="1294504"/>
                    <a:pt x="-3031" y="792480"/>
                    <a:pt x="4140" y="290457"/>
                  </a:cubicBez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2B5057E8-3A16-4C9D-A59F-FFF659A936CD}"/>
                </a:ext>
              </a:extLst>
            </p:cNvPr>
            <p:cNvSpPr/>
            <p:nvPr/>
          </p:nvSpPr>
          <p:spPr>
            <a:xfrm>
              <a:off x="462579" y="215153"/>
              <a:ext cx="7960659" cy="2086983"/>
            </a:xfrm>
            <a:custGeom>
              <a:avLst/>
              <a:gdLst>
                <a:gd name="connsiteX0" fmla="*/ 10757 w 7960659"/>
                <a:gd name="connsiteY0" fmla="*/ 279699 h 2086983"/>
                <a:gd name="connsiteX1" fmla="*/ 193637 w 7960659"/>
                <a:gd name="connsiteY1" fmla="*/ 0 h 2086983"/>
                <a:gd name="connsiteX2" fmla="*/ 1032734 w 7960659"/>
                <a:gd name="connsiteY2" fmla="*/ 0 h 2086983"/>
                <a:gd name="connsiteX3" fmla="*/ 1194099 w 7960659"/>
                <a:gd name="connsiteY3" fmla="*/ 290456 h 2086983"/>
                <a:gd name="connsiteX4" fmla="*/ 1387736 w 7960659"/>
                <a:gd name="connsiteY4" fmla="*/ 0 h 2086983"/>
                <a:gd name="connsiteX5" fmla="*/ 2753957 w 7960659"/>
                <a:gd name="connsiteY5" fmla="*/ 10758 h 2086983"/>
                <a:gd name="connsiteX6" fmla="*/ 2936837 w 7960659"/>
                <a:gd name="connsiteY6" fmla="*/ 279699 h 2086983"/>
                <a:gd name="connsiteX7" fmla="*/ 3119717 w 7960659"/>
                <a:gd name="connsiteY7" fmla="*/ 10758 h 2086983"/>
                <a:gd name="connsiteX8" fmla="*/ 3969572 w 7960659"/>
                <a:gd name="connsiteY8" fmla="*/ 0 h 2086983"/>
                <a:gd name="connsiteX9" fmla="*/ 4130936 w 7960659"/>
                <a:gd name="connsiteY9" fmla="*/ 290456 h 2086983"/>
                <a:gd name="connsiteX10" fmla="*/ 4303059 w 7960659"/>
                <a:gd name="connsiteY10" fmla="*/ 0 h 2086983"/>
                <a:gd name="connsiteX11" fmla="*/ 5185186 w 7960659"/>
                <a:gd name="connsiteY11" fmla="*/ 0 h 2086983"/>
                <a:gd name="connsiteX12" fmla="*/ 5357308 w 7960659"/>
                <a:gd name="connsiteY12" fmla="*/ 279699 h 2086983"/>
                <a:gd name="connsiteX13" fmla="*/ 5529430 w 7960659"/>
                <a:gd name="connsiteY13" fmla="*/ 0 h 2086983"/>
                <a:gd name="connsiteX14" fmla="*/ 6551407 w 7960659"/>
                <a:gd name="connsiteY14" fmla="*/ 10758 h 2086983"/>
                <a:gd name="connsiteX15" fmla="*/ 6723529 w 7960659"/>
                <a:gd name="connsiteY15" fmla="*/ 290456 h 2086983"/>
                <a:gd name="connsiteX16" fmla="*/ 6917167 w 7960659"/>
                <a:gd name="connsiteY16" fmla="*/ 0 h 2086983"/>
                <a:gd name="connsiteX17" fmla="*/ 7476565 w 7960659"/>
                <a:gd name="connsiteY17" fmla="*/ 10758 h 2086983"/>
                <a:gd name="connsiteX18" fmla="*/ 7637929 w 7960659"/>
                <a:gd name="connsiteY18" fmla="*/ 290456 h 2086983"/>
                <a:gd name="connsiteX19" fmla="*/ 7960659 w 7960659"/>
                <a:gd name="connsiteY19" fmla="*/ 494852 h 2086983"/>
                <a:gd name="connsiteX20" fmla="*/ 7960659 w 7960659"/>
                <a:gd name="connsiteY20" fmla="*/ 1570616 h 2086983"/>
                <a:gd name="connsiteX21" fmla="*/ 7648687 w 7960659"/>
                <a:gd name="connsiteY21" fmla="*/ 1796527 h 2086983"/>
                <a:gd name="connsiteX22" fmla="*/ 7476565 w 7960659"/>
                <a:gd name="connsiteY22" fmla="*/ 2076226 h 2086983"/>
                <a:gd name="connsiteX23" fmla="*/ 6906409 w 7960659"/>
                <a:gd name="connsiteY23" fmla="*/ 2076226 h 2086983"/>
                <a:gd name="connsiteX24" fmla="*/ 6734287 w 7960659"/>
                <a:gd name="connsiteY24" fmla="*/ 1796527 h 2086983"/>
                <a:gd name="connsiteX25" fmla="*/ 6572922 w 7960659"/>
                <a:gd name="connsiteY25" fmla="*/ 2086983 h 2086983"/>
                <a:gd name="connsiteX26" fmla="*/ 5540188 w 7960659"/>
                <a:gd name="connsiteY26" fmla="*/ 2086983 h 2086983"/>
                <a:gd name="connsiteX27" fmla="*/ 5357308 w 7960659"/>
                <a:gd name="connsiteY27" fmla="*/ 1807285 h 2086983"/>
                <a:gd name="connsiteX28" fmla="*/ 5174428 w 7960659"/>
                <a:gd name="connsiteY28" fmla="*/ 2076226 h 2086983"/>
                <a:gd name="connsiteX29" fmla="*/ 4324574 w 7960659"/>
                <a:gd name="connsiteY29" fmla="*/ 2086983 h 2086983"/>
                <a:gd name="connsiteX30" fmla="*/ 4130936 w 7960659"/>
                <a:gd name="connsiteY30" fmla="*/ 1796527 h 2086983"/>
                <a:gd name="connsiteX31" fmla="*/ 3969572 w 7960659"/>
                <a:gd name="connsiteY31" fmla="*/ 2076226 h 2086983"/>
                <a:gd name="connsiteX32" fmla="*/ 3098202 w 7960659"/>
                <a:gd name="connsiteY32" fmla="*/ 2076226 h 2086983"/>
                <a:gd name="connsiteX33" fmla="*/ 2947595 w 7960659"/>
                <a:gd name="connsiteY33" fmla="*/ 1807285 h 2086983"/>
                <a:gd name="connsiteX34" fmla="*/ 2775473 w 7960659"/>
                <a:gd name="connsiteY34" fmla="*/ 2086983 h 2086983"/>
                <a:gd name="connsiteX35" fmla="*/ 1376979 w 7960659"/>
                <a:gd name="connsiteY35" fmla="*/ 2086983 h 2086983"/>
                <a:gd name="connsiteX36" fmla="*/ 1194099 w 7960659"/>
                <a:gd name="connsiteY36" fmla="*/ 1807285 h 2086983"/>
                <a:gd name="connsiteX37" fmla="*/ 1021976 w 7960659"/>
                <a:gd name="connsiteY37" fmla="*/ 2076226 h 2086983"/>
                <a:gd name="connsiteX38" fmla="*/ 172122 w 7960659"/>
                <a:gd name="connsiteY38" fmla="*/ 2076226 h 2086983"/>
                <a:gd name="connsiteX39" fmla="*/ 0 w 7960659"/>
                <a:gd name="connsiteY39" fmla="*/ 1807285 h 2086983"/>
                <a:gd name="connsiteX40" fmla="*/ 10757 w 7960659"/>
                <a:gd name="connsiteY40" fmla="*/ 279699 h 208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960659" h="2086983">
                  <a:moveTo>
                    <a:pt x="10757" y="279699"/>
                  </a:moveTo>
                  <a:lnTo>
                    <a:pt x="193637" y="0"/>
                  </a:lnTo>
                  <a:lnTo>
                    <a:pt x="1032734" y="0"/>
                  </a:lnTo>
                  <a:lnTo>
                    <a:pt x="1194099" y="290456"/>
                  </a:lnTo>
                  <a:lnTo>
                    <a:pt x="1387736" y="0"/>
                  </a:lnTo>
                  <a:lnTo>
                    <a:pt x="2753957" y="10758"/>
                  </a:lnTo>
                  <a:lnTo>
                    <a:pt x="2936837" y="279699"/>
                  </a:lnTo>
                  <a:lnTo>
                    <a:pt x="3119717" y="10758"/>
                  </a:lnTo>
                  <a:lnTo>
                    <a:pt x="3969572" y="0"/>
                  </a:lnTo>
                  <a:lnTo>
                    <a:pt x="4130936" y="290456"/>
                  </a:lnTo>
                  <a:lnTo>
                    <a:pt x="4303059" y="0"/>
                  </a:lnTo>
                  <a:lnTo>
                    <a:pt x="5185186" y="0"/>
                  </a:lnTo>
                  <a:lnTo>
                    <a:pt x="5357308" y="279699"/>
                  </a:lnTo>
                  <a:lnTo>
                    <a:pt x="5529430" y="0"/>
                  </a:lnTo>
                  <a:lnTo>
                    <a:pt x="6551407" y="10758"/>
                  </a:lnTo>
                  <a:lnTo>
                    <a:pt x="6723529" y="290456"/>
                  </a:lnTo>
                  <a:lnTo>
                    <a:pt x="6917167" y="0"/>
                  </a:lnTo>
                  <a:lnTo>
                    <a:pt x="7476565" y="10758"/>
                  </a:lnTo>
                  <a:lnTo>
                    <a:pt x="7637929" y="290456"/>
                  </a:lnTo>
                  <a:lnTo>
                    <a:pt x="7960659" y="494852"/>
                  </a:lnTo>
                  <a:lnTo>
                    <a:pt x="7960659" y="1570616"/>
                  </a:lnTo>
                  <a:lnTo>
                    <a:pt x="7648687" y="1796527"/>
                  </a:lnTo>
                  <a:lnTo>
                    <a:pt x="7476565" y="2076226"/>
                  </a:lnTo>
                  <a:lnTo>
                    <a:pt x="6906409" y="2076226"/>
                  </a:lnTo>
                  <a:lnTo>
                    <a:pt x="6734287" y="1796527"/>
                  </a:lnTo>
                  <a:lnTo>
                    <a:pt x="6572922" y="2086983"/>
                  </a:lnTo>
                  <a:lnTo>
                    <a:pt x="5540188" y="2086983"/>
                  </a:lnTo>
                  <a:lnTo>
                    <a:pt x="5357308" y="1807285"/>
                  </a:lnTo>
                  <a:lnTo>
                    <a:pt x="5174428" y="2076226"/>
                  </a:lnTo>
                  <a:lnTo>
                    <a:pt x="4324574" y="2086983"/>
                  </a:lnTo>
                  <a:lnTo>
                    <a:pt x="4130936" y="1796527"/>
                  </a:lnTo>
                  <a:lnTo>
                    <a:pt x="3969572" y="2076226"/>
                  </a:lnTo>
                  <a:lnTo>
                    <a:pt x="3098202" y="2076226"/>
                  </a:lnTo>
                  <a:lnTo>
                    <a:pt x="2947595" y="1807285"/>
                  </a:lnTo>
                  <a:lnTo>
                    <a:pt x="2775473" y="2086983"/>
                  </a:lnTo>
                  <a:lnTo>
                    <a:pt x="1376979" y="2086983"/>
                  </a:lnTo>
                  <a:lnTo>
                    <a:pt x="1194099" y="1807285"/>
                  </a:lnTo>
                  <a:lnTo>
                    <a:pt x="1021976" y="2076226"/>
                  </a:lnTo>
                  <a:lnTo>
                    <a:pt x="172122" y="2076226"/>
                  </a:lnTo>
                  <a:lnTo>
                    <a:pt x="0" y="1807285"/>
                  </a:lnTo>
                  <a:cubicBezTo>
                    <a:pt x="3586" y="1298090"/>
                    <a:pt x="7171" y="788894"/>
                    <a:pt x="10757" y="279699"/>
                  </a:cubicBezTo>
                  <a:close/>
                </a:path>
              </a:pathLst>
            </a:custGeom>
            <a:solidFill>
              <a:srgbClr val="F5ADB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DA74FC96-C4E6-4FE2-963C-681FDEF707AF}"/>
                </a:ext>
              </a:extLst>
            </p:cNvPr>
            <p:cNvSpPr/>
            <p:nvPr/>
          </p:nvSpPr>
          <p:spPr>
            <a:xfrm rot="16200000">
              <a:off x="3530252" y="-2567391"/>
              <a:ext cx="1512000" cy="7639053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9FAB1CF8-A71C-4471-BAA6-4361A4F8A9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917" y="489252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EAF73442-25F3-4F1E-9815-2CEEFDC49995}"/>
                </a:ext>
              </a:extLst>
            </p:cNvPr>
            <p:cNvSpPr/>
            <p:nvPr/>
          </p:nvSpPr>
          <p:spPr>
            <a:xfrm>
              <a:off x="2459468" y="302567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7E996C3E-8B42-47FF-8B05-83229C421086}"/>
                </a:ext>
              </a:extLst>
            </p:cNvPr>
            <p:cNvSpPr/>
            <p:nvPr/>
          </p:nvSpPr>
          <p:spPr>
            <a:xfrm>
              <a:off x="2461352" y="2056182"/>
              <a:ext cx="140208" cy="139987"/>
            </a:xfrm>
            <a:prstGeom prst="ellipse">
              <a:avLst/>
            </a:prstGeom>
            <a:solidFill>
              <a:srgbClr val="2DA9A9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9A598D12-5D3E-499B-A2DB-E29C5BEC2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7691" y="467123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032DC2A5-BE0D-4DD5-BFC7-579F34FBA4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3583" y="474619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97419094-FF45-4CC9-BF53-F91366017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2505" y="474619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1B80DA0-485B-43AC-9F1D-63CFF1ADC9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9761" y="463861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4A62832-4506-46DC-883B-9A3B3E37F244}"/>
                </a:ext>
              </a:extLst>
            </p:cNvPr>
            <p:cNvSpPr/>
            <p:nvPr/>
          </p:nvSpPr>
          <p:spPr>
            <a:xfrm rot="16200000">
              <a:off x="3452315" y="92040"/>
              <a:ext cx="1512000" cy="7418625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C99D6BDD-0A9A-4A33-A28E-4684E629EA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2261" y="3013078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riángulo isósceles 10">
              <a:extLst>
                <a:ext uri="{FF2B5EF4-FFF2-40B4-BE49-F238E27FC236}">
                  <a16:creationId xmlns:a16="http://schemas.microsoft.com/office/drawing/2014/main" id="{D961DF3B-A2DC-45ED-B368-E9A13718A5D3}"/>
                </a:ext>
              </a:extLst>
            </p:cNvPr>
            <p:cNvSpPr/>
            <p:nvPr/>
          </p:nvSpPr>
          <p:spPr>
            <a:xfrm>
              <a:off x="812935" y="2834473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Triángulo isósceles 13">
              <a:extLst>
                <a:ext uri="{FF2B5EF4-FFF2-40B4-BE49-F238E27FC236}">
                  <a16:creationId xmlns:a16="http://schemas.microsoft.com/office/drawing/2014/main" id="{4DC2D32C-5FD5-45B7-BBCD-29DE0D15B848}"/>
                </a:ext>
              </a:extLst>
            </p:cNvPr>
            <p:cNvSpPr/>
            <p:nvPr/>
          </p:nvSpPr>
          <p:spPr>
            <a:xfrm rot="17988256">
              <a:off x="812934" y="4577172"/>
              <a:ext cx="182270" cy="158496"/>
            </a:xfrm>
            <a:prstGeom prst="triangle">
              <a:avLst/>
            </a:prstGeom>
            <a:solidFill>
              <a:srgbClr val="EAC318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DD6C23B9-5A61-4D74-86F9-B9C108BA5F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7833" y="3017888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FD4AF7EC-5370-4099-9209-F4C3AF9FE3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6440" y="3020899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A12F4F09-0697-44D8-8663-B9C100DB6D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8315" y="3013078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FFFA96F9-359B-4AB3-A07D-8779B38432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9395" y="3023836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9E6BCA81-A012-447E-9A48-2AB283C06DC1}"/>
                </a:ext>
              </a:extLst>
            </p:cNvPr>
            <p:cNvSpPr/>
            <p:nvPr/>
          </p:nvSpPr>
          <p:spPr>
            <a:xfrm rot="16200000">
              <a:off x="3593873" y="2389521"/>
              <a:ext cx="1512000" cy="7633785"/>
            </a:xfrm>
            <a:prstGeom prst="rect">
              <a:avLst/>
            </a:prstGeom>
            <a:solidFill>
              <a:srgbClr val="F5ADB4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12AE3B01-4A80-4D24-98A7-F1C1A80E0F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0595" y="5418139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1813829B-03D9-493D-83F9-FEFD002FB167}"/>
                </a:ext>
              </a:extLst>
            </p:cNvPr>
            <p:cNvSpPr/>
            <p:nvPr/>
          </p:nvSpPr>
          <p:spPr>
            <a:xfrm>
              <a:off x="2531818" y="5243213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161A6FB-12E5-4F57-8A15-41B751404074}"/>
                </a:ext>
              </a:extLst>
            </p:cNvPr>
            <p:cNvSpPr/>
            <p:nvPr/>
          </p:nvSpPr>
          <p:spPr>
            <a:xfrm>
              <a:off x="2531818" y="7041273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8BCF92AC-6DC7-44CC-A857-601B936235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4770" y="5419393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3A139A7A-E1A7-4B31-BD72-81F768F7CA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2789" y="5417000"/>
              <a:ext cx="0" cy="156693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658DCD8-DD36-444C-9EFC-365A80FBB4A7}"/>
              </a:ext>
            </a:extLst>
          </p:cNvPr>
          <p:cNvSpPr txBox="1"/>
          <p:nvPr/>
        </p:nvSpPr>
        <p:spPr>
          <a:xfrm>
            <a:off x="9799260" y="6537276"/>
            <a:ext cx="518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92555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E9C07FF3-72C5-4F0C-8181-24FB8B848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388BE56-20E7-4EDB-A271-36D4968AB5A6}"/>
              </a:ext>
            </a:extLst>
          </p:cNvPr>
          <p:cNvSpPr txBox="1"/>
          <p:nvPr/>
        </p:nvSpPr>
        <p:spPr>
          <a:xfrm>
            <a:off x="9742333" y="6517442"/>
            <a:ext cx="572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D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305D9A3-74F7-4D29-8F98-DAD99DA0FD67}"/>
              </a:ext>
            </a:extLst>
          </p:cNvPr>
          <p:cNvGrpSpPr/>
          <p:nvPr/>
        </p:nvGrpSpPr>
        <p:grpSpPr>
          <a:xfrm>
            <a:off x="365760" y="172302"/>
            <a:ext cx="7476408" cy="5580170"/>
            <a:chOff x="365760" y="172302"/>
            <a:chExt cx="7476408" cy="5580170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A67CF36E-3747-4514-A339-3025A9C82A4A}"/>
                </a:ext>
              </a:extLst>
            </p:cNvPr>
            <p:cNvGrpSpPr/>
            <p:nvPr/>
          </p:nvGrpSpPr>
          <p:grpSpPr>
            <a:xfrm>
              <a:off x="365760" y="430306"/>
              <a:ext cx="3571539" cy="5056094"/>
              <a:chOff x="365760" y="430306"/>
              <a:chExt cx="3571539" cy="5056094"/>
            </a:xfrm>
          </p:grpSpPr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A8F742AD-07C0-4127-8876-2D0522BE03EF}"/>
                  </a:ext>
                </a:extLst>
              </p:cNvPr>
              <p:cNvSpPr/>
              <p:nvPr/>
            </p:nvSpPr>
            <p:spPr>
              <a:xfrm>
                <a:off x="365760" y="430306"/>
                <a:ext cx="3571539" cy="5056094"/>
              </a:xfrm>
              <a:custGeom>
                <a:avLst/>
                <a:gdLst>
                  <a:gd name="connsiteX0" fmla="*/ 903642 w 3571539"/>
                  <a:gd name="connsiteY0" fmla="*/ 0 h 5056094"/>
                  <a:gd name="connsiteX1" fmla="*/ 3571539 w 3571539"/>
                  <a:gd name="connsiteY1" fmla="*/ 10758 h 5056094"/>
                  <a:gd name="connsiteX2" fmla="*/ 3571539 w 3571539"/>
                  <a:gd name="connsiteY2" fmla="*/ 5056094 h 5056094"/>
                  <a:gd name="connsiteX3" fmla="*/ 903642 w 3571539"/>
                  <a:gd name="connsiteY3" fmla="*/ 5056094 h 5056094"/>
                  <a:gd name="connsiteX4" fmla="*/ 0 w 3571539"/>
                  <a:gd name="connsiteY4" fmla="*/ 4292301 h 5056094"/>
                  <a:gd name="connsiteX5" fmla="*/ 0 w 3571539"/>
                  <a:gd name="connsiteY5" fmla="*/ 774550 h 5056094"/>
                  <a:gd name="connsiteX6" fmla="*/ 903642 w 3571539"/>
                  <a:gd name="connsiteY6" fmla="*/ 0 h 505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1539" h="5056094">
                    <a:moveTo>
                      <a:pt x="903642" y="0"/>
                    </a:moveTo>
                    <a:lnTo>
                      <a:pt x="3571539" y="10758"/>
                    </a:lnTo>
                    <a:lnTo>
                      <a:pt x="3571539" y="5056094"/>
                    </a:lnTo>
                    <a:lnTo>
                      <a:pt x="903642" y="5056094"/>
                    </a:lnTo>
                    <a:lnTo>
                      <a:pt x="0" y="4292301"/>
                    </a:lnTo>
                    <a:lnTo>
                      <a:pt x="0" y="774550"/>
                    </a:lnTo>
                    <a:lnTo>
                      <a:pt x="903642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4" name="Forma libre: forma 3">
                <a:extLst>
                  <a:ext uri="{FF2B5EF4-FFF2-40B4-BE49-F238E27FC236}">
                    <a16:creationId xmlns:a16="http://schemas.microsoft.com/office/drawing/2014/main" id="{4C6C4C5F-3257-4D6C-B26F-598561667F4A}"/>
                  </a:ext>
                </a:extLst>
              </p:cNvPr>
              <p:cNvSpPr/>
              <p:nvPr/>
            </p:nvSpPr>
            <p:spPr>
              <a:xfrm>
                <a:off x="1731981" y="1516828"/>
                <a:ext cx="849854" cy="2893807"/>
              </a:xfrm>
              <a:custGeom>
                <a:avLst/>
                <a:gdLst>
                  <a:gd name="connsiteX0" fmla="*/ 0 w 849854"/>
                  <a:gd name="connsiteY0" fmla="*/ 0 h 2893807"/>
                  <a:gd name="connsiteX1" fmla="*/ 839097 w 849854"/>
                  <a:gd name="connsiteY1" fmla="*/ 0 h 2893807"/>
                  <a:gd name="connsiteX2" fmla="*/ 849854 w 849854"/>
                  <a:gd name="connsiteY2" fmla="*/ 2893807 h 2893807"/>
                  <a:gd name="connsiteX3" fmla="*/ 10758 w 849854"/>
                  <a:gd name="connsiteY3" fmla="*/ 2893807 h 2893807"/>
                  <a:gd name="connsiteX4" fmla="*/ 0 w 849854"/>
                  <a:gd name="connsiteY4" fmla="*/ 0 h 289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854" h="2893807">
                    <a:moveTo>
                      <a:pt x="0" y="0"/>
                    </a:moveTo>
                    <a:lnTo>
                      <a:pt x="839097" y="0"/>
                    </a:lnTo>
                    <a:cubicBezTo>
                      <a:pt x="842683" y="964602"/>
                      <a:pt x="846268" y="1929205"/>
                      <a:pt x="849854" y="2893807"/>
                    </a:cubicBezTo>
                    <a:lnTo>
                      <a:pt x="10758" y="28938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EF585FA0-8136-4521-97C9-E4DAF912A974}"/>
                </a:ext>
              </a:extLst>
            </p:cNvPr>
            <p:cNvGrpSpPr/>
            <p:nvPr/>
          </p:nvGrpSpPr>
          <p:grpSpPr>
            <a:xfrm>
              <a:off x="4270629" y="172302"/>
              <a:ext cx="3571539" cy="5314098"/>
              <a:chOff x="4270629" y="172302"/>
              <a:chExt cx="3571539" cy="5314098"/>
            </a:xfrm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D766AAD7-C636-42DD-904E-CD8A07E1A4F2}"/>
                  </a:ext>
                </a:extLst>
              </p:cNvPr>
              <p:cNvSpPr/>
              <p:nvPr/>
            </p:nvSpPr>
            <p:spPr>
              <a:xfrm flipH="1">
                <a:off x="4270629" y="430306"/>
                <a:ext cx="3571539" cy="5056094"/>
              </a:xfrm>
              <a:custGeom>
                <a:avLst/>
                <a:gdLst>
                  <a:gd name="connsiteX0" fmla="*/ 903642 w 3571539"/>
                  <a:gd name="connsiteY0" fmla="*/ 0 h 5056094"/>
                  <a:gd name="connsiteX1" fmla="*/ 3571539 w 3571539"/>
                  <a:gd name="connsiteY1" fmla="*/ 10758 h 5056094"/>
                  <a:gd name="connsiteX2" fmla="*/ 3571539 w 3571539"/>
                  <a:gd name="connsiteY2" fmla="*/ 5056094 h 5056094"/>
                  <a:gd name="connsiteX3" fmla="*/ 903642 w 3571539"/>
                  <a:gd name="connsiteY3" fmla="*/ 5056094 h 5056094"/>
                  <a:gd name="connsiteX4" fmla="*/ 0 w 3571539"/>
                  <a:gd name="connsiteY4" fmla="*/ 4292301 h 5056094"/>
                  <a:gd name="connsiteX5" fmla="*/ 0 w 3571539"/>
                  <a:gd name="connsiteY5" fmla="*/ 774550 h 5056094"/>
                  <a:gd name="connsiteX6" fmla="*/ 903642 w 3571539"/>
                  <a:gd name="connsiteY6" fmla="*/ 0 h 505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1539" h="5056094">
                    <a:moveTo>
                      <a:pt x="903642" y="0"/>
                    </a:moveTo>
                    <a:lnTo>
                      <a:pt x="3571539" y="10758"/>
                    </a:lnTo>
                    <a:lnTo>
                      <a:pt x="3571539" y="5056094"/>
                    </a:lnTo>
                    <a:lnTo>
                      <a:pt x="903642" y="5056094"/>
                    </a:lnTo>
                    <a:lnTo>
                      <a:pt x="0" y="4292301"/>
                    </a:lnTo>
                    <a:lnTo>
                      <a:pt x="0" y="774550"/>
                    </a:lnTo>
                    <a:lnTo>
                      <a:pt x="903642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30BE6ED7-D92F-42B9-B353-77A938161C93}"/>
                  </a:ext>
                </a:extLst>
              </p:cNvPr>
              <p:cNvSpPr/>
              <p:nvPr/>
            </p:nvSpPr>
            <p:spPr>
              <a:xfrm>
                <a:off x="5631472" y="1511450"/>
                <a:ext cx="849855" cy="2893807"/>
              </a:xfrm>
              <a:custGeom>
                <a:avLst/>
                <a:gdLst>
                  <a:gd name="connsiteX0" fmla="*/ 0 w 849855"/>
                  <a:gd name="connsiteY0" fmla="*/ 0 h 2893807"/>
                  <a:gd name="connsiteX1" fmla="*/ 839097 w 849855"/>
                  <a:gd name="connsiteY1" fmla="*/ 10757 h 2893807"/>
                  <a:gd name="connsiteX2" fmla="*/ 849855 w 849855"/>
                  <a:gd name="connsiteY2" fmla="*/ 2893807 h 2893807"/>
                  <a:gd name="connsiteX3" fmla="*/ 10758 w 849855"/>
                  <a:gd name="connsiteY3" fmla="*/ 2893807 h 2893807"/>
                  <a:gd name="connsiteX4" fmla="*/ 0 w 849855"/>
                  <a:gd name="connsiteY4" fmla="*/ 0 h 289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855" h="2893807">
                    <a:moveTo>
                      <a:pt x="0" y="0"/>
                    </a:moveTo>
                    <a:lnTo>
                      <a:pt x="839097" y="10757"/>
                    </a:lnTo>
                    <a:lnTo>
                      <a:pt x="849855" y="2893807"/>
                    </a:lnTo>
                    <a:lnTo>
                      <a:pt x="10758" y="28938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D62211A4-7E6A-42E9-B5B9-3F52CC5A89CB}"/>
                  </a:ext>
                </a:extLst>
              </p:cNvPr>
              <p:cNvSpPr/>
              <p:nvPr/>
            </p:nvSpPr>
            <p:spPr>
              <a:xfrm>
                <a:off x="5929526" y="1710466"/>
                <a:ext cx="140208" cy="139987"/>
              </a:xfrm>
              <a:prstGeom prst="ellipse">
                <a:avLst/>
              </a:prstGeom>
              <a:solidFill>
                <a:srgbClr val="2DA9A9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9" name="Triángulo isósceles 8">
                <a:extLst>
                  <a:ext uri="{FF2B5EF4-FFF2-40B4-BE49-F238E27FC236}">
                    <a16:creationId xmlns:a16="http://schemas.microsoft.com/office/drawing/2014/main" id="{168F5263-8832-40AC-A6BE-8D497257D71E}"/>
                  </a:ext>
                </a:extLst>
              </p:cNvPr>
              <p:cNvSpPr/>
              <p:nvPr/>
            </p:nvSpPr>
            <p:spPr>
              <a:xfrm>
                <a:off x="5658260" y="172302"/>
                <a:ext cx="182270" cy="158496"/>
              </a:xfrm>
              <a:prstGeom prst="triangle">
                <a:avLst/>
              </a:prstGeom>
              <a:solidFill>
                <a:srgbClr val="EAC318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</p:grp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C293DCC1-D38A-44A9-BAED-DEF8AEA675BB}"/>
                </a:ext>
              </a:extLst>
            </p:cNvPr>
            <p:cNvSpPr/>
            <p:nvPr/>
          </p:nvSpPr>
          <p:spPr>
            <a:xfrm>
              <a:off x="5999630" y="5618360"/>
              <a:ext cx="134112" cy="134112"/>
            </a:xfrm>
            <a:prstGeom prst="rect">
              <a:avLst/>
            </a:prstGeom>
            <a:solidFill>
              <a:srgbClr val="B7CA67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1893938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92CE57A9-4EA1-422A-9475-4DEC339770F5}"/>
              </a:ext>
            </a:extLst>
          </p:cNvPr>
          <p:cNvSpPr/>
          <p:nvPr/>
        </p:nvSpPr>
        <p:spPr>
          <a:xfrm>
            <a:off x="598288" y="333487"/>
            <a:ext cx="8900714" cy="2086984"/>
          </a:xfrm>
          <a:custGeom>
            <a:avLst/>
            <a:gdLst>
              <a:gd name="connsiteX0" fmla="*/ 4140 w 8900714"/>
              <a:gd name="connsiteY0" fmla="*/ 279699 h 2086984"/>
              <a:gd name="connsiteX1" fmla="*/ 165505 w 8900714"/>
              <a:gd name="connsiteY1" fmla="*/ 0 h 2086984"/>
              <a:gd name="connsiteX2" fmla="*/ 4855839 w 8900714"/>
              <a:gd name="connsiteY2" fmla="*/ 10758 h 2086984"/>
              <a:gd name="connsiteX3" fmla="*/ 5027961 w 8900714"/>
              <a:gd name="connsiteY3" fmla="*/ 290457 h 2086984"/>
              <a:gd name="connsiteX4" fmla="*/ 5200084 w 8900714"/>
              <a:gd name="connsiteY4" fmla="*/ 0 h 2086984"/>
              <a:gd name="connsiteX5" fmla="*/ 7523736 w 8900714"/>
              <a:gd name="connsiteY5" fmla="*/ 0 h 2086984"/>
              <a:gd name="connsiteX6" fmla="*/ 7695858 w 8900714"/>
              <a:gd name="connsiteY6" fmla="*/ 279699 h 2086984"/>
              <a:gd name="connsiteX7" fmla="*/ 7889496 w 8900714"/>
              <a:gd name="connsiteY7" fmla="*/ 10758 h 2086984"/>
              <a:gd name="connsiteX8" fmla="*/ 8739350 w 8900714"/>
              <a:gd name="connsiteY8" fmla="*/ 10758 h 2086984"/>
              <a:gd name="connsiteX9" fmla="*/ 8889957 w 8900714"/>
              <a:gd name="connsiteY9" fmla="*/ 290457 h 2086984"/>
              <a:gd name="connsiteX10" fmla="*/ 8900714 w 8900714"/>
              <a:gd name="connsiteY10" fmla="*/ 1785769 h 2086984"/>
              <a:gd name="connsiteX11" fmla="*/ 8728592 w 8900714"/>
              <a:gd name="connsiteY11" fmla="*/ 2076226 h 2086984"/>
              <a:gd name="connsiteX12" fmla="*/ 7878738 w 8900714"/>
              <a:gd name="connsiteY12" fmla="*/ 2086984 h 2086984"/>
              <a:gd name="connsiteX13" fmla="*/ 7706616 w 8900714"/>
              <a:gd name="connsiteY13" fmla="*/ 1796527 h 2086984"/>
              <a:gd name="connsiteX14" fmla="*/ 7534493 w 8900714"/>
              <a:gd name="connsiteY14" fmla="*/ 2076226 h 2086984"/>
              <a:gd name="connsiteX15" fmla="*/ 5221599 w 8900714"/>
              <a:gd name="connsiteY15" fmla="*/ 2076226 h 2086984"/>
              <a:gd name="connsiteX16" fmla="*/ 5038719 w 8900714"/>
              <a:gd name="connsiteY16" fmla="*/ 1796527 h 2086984"/>
              <a:gd name="connsiteX17" fmla="*/ 4845081 w 8900714"/>
              <a:gd name="connsiteY17" fmla="*/ 2076226 h 2086984"/>
              <a:gd name="connsiteX18" fmla="*/ 176263 w 8900714"/>
              <a:gd name="connsiteY18" fmla="*/ 2076226 h 2086984"/>
              <a:gd name="connsiteX19" fmla="*/ 4140 w 8900714"/>
              <a:gd name="connsiteY19" fmla="*/ 1796527 h 2086984"/>
              <a:gd name="connsiteX20" fmla="*/ 4140 w 8900714"/>
              <a:gd name="connsiteY20" fmla="*/ 279699 h 208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900714" h="2086984">
                <a:moveTo>
                  <a:pt x="4140" y="279699"/>
                </a:moveTo>
                <a:lnTo>
                  <a:pt x="165505" y="0"/>
                </a:lnTo>
                <a:lnTo>
                  <a:pt x="4855839" y="10758"/>
                </a:lnTo>
                <a:lnTo>
                  <a:pt x="5027961" y="290457"/>
                </a:lnTo>
                <a:lnTo>
                  <a:pt x="5200084" y="0"/>
                </a:lnTo>
                <a:lnTo>
                  <a:pt x="7523736" y="0"/>
                </a:lnTo>
                <a:lnTo>
                  <a:pt x="7695858" y="279699"/>
                </a:lnTo>
                <a:lnTo>
                  <a:pt x="7889496" y="10758"/>
                </a:lnTo>
                <a:lnTo>
                  <a:pt x="8739350" y="10758"/>
                </a:lnTo>
                <a:lnTo>
                  <a:pt x="8889957" y="290457"/>
                </a:lnTo>
                <a:cubicBezTo>
                  <a:pt x="8893543" y="788894"/>
                  <a:pt x="8897128" y="1287332"/>
                  <a:pt x="8900714" y="1785769"/>
                </a:cubicBezTo>
                <a:lnTo>
                  <a:pt x="8728592" y="2076226"/>
                </a:lnTo>
                <a:lnTo>
                  <a:pt x="7878738" y="2086984"/>
                </a:lnTo>
                <a:lnTo>
                  <a:pt x="7706616" y="1796527"/>
                </a:lnTo>
                <a:lnTo>
                  <a:pt x="7534493" y="2076226"/>
                </a:lnTo>
                <a:lnTo>
                  <a:pt x="5221599" y="2076226"/>
                </a:lnTo>
                <a:lnTo>
                  <a:pt x="5038719" y="1796527"/>
                </a:lnTo>
                <a:lnTo>
                  <a:pt x="4845081" y="2076226"/>
                </a:lnTo>
                <a:lnTo>
                  <a:pt x="176263" y="2076226"/>
                </a:lnTo>
                <a:lnTo>
                  <a:pt x="4140" y="1796527"/>
                </a:lnTo>
                <a:cubicBezTo>
                  <a:pt x="554" y="1298089"/>
                  <a:pt x="-3031" y="799652"/>
                  <a:pt x="4140" y="279699"/>
                </a:cubicBezTo>
                <a:close/>
              </a:path>
            </a:pathLst>
          </a:custGeom>
          <a:solidFill>
            <a:srgbClr val="F5ADB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0D954A54-7B06-4CA6-96B9-5FA64E2920F1}"/>
              </a:ext>
            </a:extLst>
          </p:cNvPr>
          <p:cNvSpPr/>
          <p:nvPr/>
        </p:nvSpPr>
        <p:spPr>
          <a:xfrm>
            <a:off x="591671" y="2635624"/>
            <a:ext cx="7992931" cy="2086983"/>
          </a:xfrm>
          <a:custGeom>
            <a:avLst/>
            <a:gdLst>
              <a:gd name="connsiteX0" fmla="*/ 301214 w 7992931"/>
              <a:gd name="connsiteY0" fmla="*/ 279698 h 2086983"/>
              <a:gd name="connsiteX1" fmla="*/ 505609 w 7992931"/>
              <a:gd name="connsiteY1" fmla="*/ 0 h 2086983"/>
              <a:gd name="connsiteX2" fmla="*/ 3636084 w 7992931"/>
              <a:gd name="connsiteY2" fmla="*/ 0 h 2086983"/>
              <a:gd name="connsiteX3" fmla="*/ 3808207 w 7992931"/>
              <a:gd name="connsiteY3" fmla="*/ 279698 h 2086983"/>
              <a:gd name="connsiteX4" fmla="*/ 4001844 w 7992931"/>
              <a:gd name="connsiteY4" fmla="*/ 10757 h 2086983"/>
              <a:gd name="connsiteX5" fmla="*/ 4830183 w 7992931"/>
              <a:gd name="connsiteY5" fmla="*/ 0 h 2086983"/>
              <a:gd name="connsiteX6" fmla="*/ 5002305 w 7992931"/>
              <a:gd name="connsiteY6" fmla="*/ 279698 h 2086983"/>
              <a:gd name="connsiteX7" fmla="*/ 5174428 w 7992931"/>
              <a:gd name="connsiteY7" fmla="*/ 10757 h 2086983"/>
              <a:gd name="connsiteX8" fmla="*/ 7498080 w 7992931"/>
              <a:gd name="connsiteY8" fmla="*/ 10757 h 2086983"/>
              <a:gd name="connsiteX9" fmla="*/ 7659444 w 7992931"/>
              <a:gd name="connsiteY9" fmla="*/ 290456 h 2086983"/>
              <a:gd name="connsiteX10" fmla="*/ 7992931 w 7992931"/>
              <a:gd name="connsiteY10" fmla="*/ 505609 h 2086983"/>
              <a:gd name="connsiteX11" fmla="*/ 7992931 w 7992931"/>
              <a:gd name="connsiteY11" fmla="*/ 1581374 h 2086983"/>
              <a:gd name="connsiteX12" fmla="*/ 7670202 w 7992931"/>
              <a:gd name="connsiteY12" fmla="*/ 1785769 h 2086983"/>
              <a:gd name="connsiteX13" fmla="*/ 7498080 w 7992931"/>
              <a:gd name="connsiteY13" fmla="*/ 2076225 h 2086983"/>
              <a:gd name="connsiteX14" fmla="*/ 5185185 w 7992931"/>
              <a:gd name="connsiteY14" fmla="*/ 2086983 h 2086983"/>
              <a:gd name="connsiteX15" fmla="*/ 5013063 w 7992931"/>
              <a:gd name="connsiteY15" fmla="*/ 1796527 h 2086983"/>
              <a:gd name="connsiteX16" fmla="*/ 4851698 w 7992931"/>
              <a:gd name="connsiteY16" fmla="*/ 2086983 h 2086983"/>
              <a:gd name="connsiteX17" fmla="*/ 3969571 w 7992931"/>
              <a:gd name="connsiteY17" fmla="*/ 2086983 h 2086983"/>
              <a:gd name="connsiteX18" fmla="*/ 3818964 w 7992931"/>
              <a:gd name="connsiteY18" fmla="*/ 1796527 h 2086983"/>
              <a:gd name="connsiteX19" fmla="*/ 3657600 w 7992931"/>
              <a:gd name="connsiteY19" fmla="*/ 2086983 h 2086983"/>
              <a:gd name="connsiteX20" fmla="*/ 484094 w 7992931"/>
              <a:gd name="connsiteY20" fmla="*/ 2086983 h 2086983"/>
              <a:gd name="connsiteX21" fmla="*/ 301214 w 7992931"/>
              <a:gd name="connsiteY21" fmla="*/ 1785769 h 2086983"/>
              <a:gd name="connsiteX22" fmla="*/ 10757 w 7992931"/>
              <a:gd name="connsiteY22" fmla="*/ 1602889 h 2086983"/>
              <a:gd name="connsiteX23" fmla="*/ 0 w 7992931"/>
              <a:gd name="connsiteY23" fmla="*/ 516367 h 2086983"/>
              <a:gd name="connsiteX24" fmla="*/ 301214 w 7992931"/>
              <a:gd name="connsiteY24" fmla="*/ 279698 h 208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992931" h="2086983">
                <a:moveTo>
                  <a:pt x="301214" y="279698"/>
                </a:moveTo>
                <a:lnTo>
                  <a:pt x="505609" y="0"/>
                </a:lnTo>
                <a:lnTo>
                  <a:pt x="3636084" y="0"/>
                </a:lnTo>
                <a:lnTo>
                  <a:pt x="3808207" y="279698"/>
                </a:lnTo>
                <a:lnTo>
                  <a:pt x="4001844" y="10757"/>
                </a:lnTo>
                <a:lnTo>
                  <a:pt x="4830183" y="0"/>
                </a:lnTo>
                <a:lnTo>
                  <a:pt x="5002305" y="279698"/>
                </a:lnTo>
                <a:lnTo>
                  <a:pt x="5174428" y="10757"/>
                </a:lnTo>
                <a:lnTo>
                  <a:pt x="7498080" y="10757"/>
                </a:lnTo>
                <a:lnTo>
                  <a:pt x="7659444" y="290456"/>
                </a:lnTo>
                <a:lnTo>
                  <a:pt x="7992931" y="505609"/>
                </a:lnTo>
                <a:lnTo>
                  <a:pt x="7992931" y="1581374"/>
                </a:lnTo>
                <a:lnTo>
                  <a:pt x="7670202" y="1785769"/>
                </a:lnTo>
                <a:lnTo>
                  <a:pt x="7498080" y="2076225"/>
                </a:lnTo>
                <a:lnTo>
                  <a:pt x="5185185" y="2086983"/>
                </a:lnTo>
                <a:lnTo>
                  <a:pt x="5013063" y="1796527"/>
                </a:lnTo>
                <a:lnTo>
                  <a:pt x="4851698" y="2086983"/>
                </a:lnTo>
                <a:lnTo>
                  <a:pt x="3969571" y="2086983"/>
                </a:lnTo>
                <a:lnTo>
                  <a:pt x="3818964" y="1796527"/>
                </a:lnTo>
                <a:lnTo>
                  <a:pt x="3657600" y="2086983"/>
                </a:lnTo>
                <a:lnTo>
                  <a:pt x="484094" y="2086983"/>
                </a:lnTo>
                <a:lnTo>
                  <a:pt x="301214" y="1785769"/>
                </a:lnTo>
                <a:lnTo>
                  <a:pt x="10757" y="1602889"/>
                </a:lnTo>
                <a:lnTo>
                  <a:pt x="0" y="516367"/>
                </a:lnTo>
                <a:lnTo>
                  <a:pt x="301214" y="279698"/>
                </a:lnTo>
                <a:close/>
              </a:path>
            </a:pathLst>
          </a:custGeom>
          <a:solidFill>
            <a:srgbClr val="F5ADB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E3A8AAE0-2190-46F9-B2D6-EEF6870624D5}"/>
              </a:ext>
            </a:extLst>
          </p:cNvPr>
          <p:cNvSpPr/>
          <p:nvPr/>
        </p:nvSpPr>
        <p:spPr>
          <a:xfrm>
            <a:off x="591671" y="4948518"/>
            <a:ext cx="7756263" cy="2086983"/>
          </a:xfrm>
          <a:custGeom>
            <a:avLst/>
            <a:gdLst>
              <a:gd name="connsiteX0" fmla="*/ 0 w 7756263"/>
              <a:gd name="connsiteY0" fmla="*/ 290456 h 2086983"/>
              <a:gd name="connsiteX1" fmla="*/ 172122 w 7756263"/>
              <a:gd name="connsiteY1" fmla="*/ 0 h 2086983"/>
              <a:gd name="connsiteX2" fmla="*/ 666974 w 7756263"/>
              <a:gd name="connsiteY2" fmla="*/ 0 h 2086983"/>
              <a:gd name="connsiteX3" fmla="*/ 849854 w 7756263"/>
              <a:gd name="connsiteY3" fmla="*/ 301214 h 2086983"/>
              <a:gd name="connsiteX4" fmla="*/ 1032734 w 7756263"/>
              <a:gd name="connsiteY4" fmla="*/ 0 h 2086983"/>
              <a:gd name="connsiteX5" fmla="*/ 3539265 w 7756263"/>
              <a:gd name="connsiteY5" fmla="*/ 0 h 2086983"/>
              <a:gd name="connsiteX6" fmla="*/ 3722145 w 7756263"/>
              <a:gd name="connsiteY6" fmla="*/ 301214 h 2086983"/>
              <a:gd name="connsiteX7" fmla="*/ 3883510 w 7756263"/>
              <a:gd name="connsiteY7" fmla="*/ 0 h 2086983"/>
              <a:gd name="connsiteX8" fmla="*/ 4389120 w 7756263"/>
              <a:gd name="connsiteY8" fmla="*/ 10757 h 2086983"/>
              <a:gd name="connsiteX9" fmla="*/ 4561242 w 7756263"/>
              <a:gd name="connsiteY9" fmla="*/ 290456 h 2086983"/>
              <a:gd name="connsiteX10" fmla="*/ 4744122 w 7756263"/>
              <a:gd name="connsiteY10" fmla="*/ 0 h 2086983"/>
              <a:gd name="connsiteX11" fmla="*/ 7272169 w 7756263"/>
              <a:gd name="connsiteY11" fmla="*/ 10757 h 2086983"/>
              <a:gd name="connsiteX12" fmla="*/ 7444291 w 7756263"/>
              <a:gd name="connsiteY12" fmla="*/ 290456 h 2086983"/>
              <a:gd name="connsiteX13" fmla="*/ 7745505 w 7756263"/>
              <a:gd name="connsiteY13" fmla="*/ 505609 h 2086983"/>
              <a:gd name="connsiteX14" fmla="*/ 7756263 w 7756263"/>
              <a:gd name="connsiteY14" fmla="*/ 1570616 h 2086983"/>
              <a:gd name="connsiteX15" fmla="*/ 7455049 w 7756263"/>
              <a:gd name="connsiteY15" fmla="*/ 1785769 h 2086983"/>
              <a:gd name="connsiteX16" fmla="*/ 7261411 w 7756263"/>
              <a:gd name="connsiteY16" fmla="*/ 2076226 h 2086983"/>
              <a:gd name="connsiteX17" fmla="*/ 4733364 w 7756263"/>
              <a:gd name="connsiteY17" fmla="*/ 2086983 h 2086983"/>
              <a:gd name="connsiteX18" fmla="*/ 4561242 w 7756263"/>
              <a:gd name="connsiteY18" fmla="*/ 1796527 h 2086983"/>
              <a:gd name="connsiteX19" fmla="*/ 4399877 w 7756263"/>
              <a:gd name="connsiteY19" fmla="*/ 2086983 h 2086983"/>
              <a:gd name="connsiteX20" fmla="*/ 3894268 w 7756263"/>
              <a:gd name="connsiteY20" fmla="*/ 2076226 h 2086983"/>
              <a:gd name="connsiteX21" fmla="*/ 3732903 w 7756263"/>
              <a:gd name="connsiteY21" fmla="*/ 1796527 h 2086983"/>
              <a:gd name="connsiteX22" fmla="*/ 3560781 w 7756263"/>
              <a:gd name="connsiteY22" fmla="*/ 2076226 h 2086983"/>
              <a:gd name="connsiteX23" fmla="*/ 1000461 w 7756263"/>
              <a:gd name="connsiteY23" fmla="*/ 2076226 h 2086983"/>
              <a:gd name="connsiteX24" fmla="*/ 849854 w 7756263"/>
              <a:gd name="connsiteY24" fmla="*/ 1785769 h 2086983"/>
              <a:gd name="connsiteX25" fmla="*/ 699247 w 7756263"/>
              <a:gd name="connsiteY25" fmla="*/ 2076226 h 2086983"/>
              <a:gd name="connsiteX26" fmla="*/ 150607 w 7756263"/>
              <a:gd name="connsiteY26" fmla="*/ 2086983 h 2086983"/>
              <a:gd name="connsiteX27" fmla="*/ 0 w 7756263"/>
              <a:gd name="connsiteY27" fmla="*/ 1807284 h 2086983"/>
              <a:gd name="connsiteX28" fmla="*/ 0 w 7756263"/>
              <a:gd name="connsiteY28" fmla="*/ 290456 h 208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756263" h="2086983">
                <a:moveTo>
                  <a:pt x="0" y="290456"/>
                </a:moveTo>
                <a:lnTo>
                  <a:pt x="172122" y="0"/>
                </a:lnTo>
                <a:lnTo>
                  <a:pt x="666974" y="0"/>
                </a:lnTo>
                <a:lnTo>
                  <a:pt x="849854" y="301214"/>
                </a:lnTo>
                <a:lnTo>
                  <a:pt x="1032734" y="0"/>
                </a:lnTo>
                <a:lnTo>
                  <a:pt x="3539265" y="0"/>
                </a:lnTo>
                <a:lnTo>
                  <a:pt x="3722145" y="301214"/>
                </a:lnTo>
                <a:lnTo>
                  <a:pt x="3883510" y="0"/>
                </a:lnTo>
                <a:lnTo>
                  <a:pt x="4389120" y="10757"/>
                </a:lnTo>
                <a:lnTo>
                  <a:pt x="4561242" y="290456"/>
                </a:lnTo>
                <a:lnTo>
                  <a:pt x="4744122" y="0"/>
                </a:lnTo>
                <a:lnTo>
                  <a:pt x="7272169" y="10757"/>
                </a:lnTo>
                <a:lnTo>
                  <a:pt x="7444291" y="290456"/>
                </a:lnTo>
                <a:lnTo>
                  <a:pt x="7745505" y="505609"/>
                </a:lnTo>
                <a:lnTo>
                  <a:pt x="7756263" y="1570616"/>
                </a:lnTo>
                <a:lnTo>
                  <a:pt x="7455049" y="1785769"/>
                </a:lnTo>
                <a:lnTo>
                  <a:pt x="7261411" y="2076226"/>
                </a:lnTo>
                <a:lnTo>
                  <a:pt x="4733364" y="2086983"/>
                </a:lnTo>
                <a:lnTo>
                  <a:pt x="4561242" y="1796527"/>
                </a:lnTo>
                <a:lnTo>
                  <a:pt x="4399877" y="2086983"/>
                </a:lnTo>
                <a:lnTo>
                  <a:pt x="3894268" y="2076226"/>
                </a:lnTo>
                <a:lnTo>
                  <a:pt x="3732903" y="1796527"/>
                </a:lnTo>
                <a:lnTo>
                  <a:pt x="3560781" y="2076226"/>
                </a:lnTo>
                <a:lnTo>
                  <a:pt x="1000461" y="2076226"/>
                </a:lnTo>
                <a:lnTo>
                  <a:pt x="849854" y="1785769"/>
                </a:lnTo>
                <a:lnTo>
                  <a:pt x="699247" y="2076226"/>
                </a:lnTo>
                <a:lnTo>
                  <a:pt x="150607" y="2086983"/>
                </a:lnTo>
                <a:lnTo>
                  <a:pt x="0" y="1807284"/>
                </a:lnTo>
                <a:lnTo>
                  <a:pt x="0" y="290456"/>
                </a:lnTo>
                <a:close/>
              </a:path>
            </a:pathLst>
          </a:custGeom>
          <a:solidFill>
            <a:srgbClr val="F5ADB4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3B9F793-5997-4D16-B324-EC5A0B7C1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617" y="6026905"/>
            <a:ext cx="1433196" cy="1487536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C7297504-23CB-47D3-B085-A0068AC552D5}"/>
              </a:ext>
            </a:extLst>
          </p:cNvPr>
          <p:cNvSpPr txBox="1"/>
          <p:nvPr/>
        </p:nvSpPr>
        <p:spPr>
          <a:xfrm>
            <a:off x="9742333" y="6517442"/>
            <a:ext cx="572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2DA9A9"/>
                </a:solidFill>
                <a:latin typeface="A Safe Place to Fall" panose="02000000000000000000" pitchFamily="2" charset="0"/>
              </a:rPr>
              <a:t>D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65169CF-15B9-4800-9D68-8A74C765061E}"/>
              </a:ext>
            </a:extLst>
          </p:cNvPr>
          <p:cNvSpPr/>
          <p:nvPr/>
        </p:nvSpPr>
        <p:spPr>
          <a:xfrm rot="16200000">
            <a:off x="4286931" y="-3082366"/>
            <a:ext cx="1512000" cy="8912149"/>
          </a:xfrm>
          <a:prstGeom prst="rect">
            <a:avLst/>
          </a:prstGeom>
          <a:solidFill>
            <a:srgbClr val="F5ADB4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3134E485-DCE2-4A65-A2EB-DC2FDC8B1F63}"/>
              </a:ext>
            </a:extLst>
          </p:cNvPr>
          <p:cNvCxnSpPr>
            <a:cxnSpLocks/>
          </p:cNvCxnSpPr>
          <p:nvPr/>
        </p:nvCxnSpPr>
        <p:spPr>
          <a:xfrm flipV="1">
            <a:off x="5635795" y="600879"/>
            <a:ext cx="0" cy="156693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60CF07CE-3B2D-4E05-AC92-B43BBC4883E9}"/>
              </a:ext>
            </a:extLst>
          </p:cNvPr>
          <p:cNvCxnSpPr>
            <a:cxnSpLocks/>
            <a:stCxn id="7" idx="13"/>
          </p:cNvCxnSpPr>
          <p:nvPr/>
        </p:nvCxnSpPr>
        <p:spPr>
          <a:xfrm flipH="1" flipV="1">
            <a:off x="8284274" y="579608"/>
            <a:ext cx="20630" cy="155040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CDC690ED-D269-4676-84A2-D2138178A45F}"/>
              </a:ext>
            </a:extLst>
          </p:cNvPr>
          <p:cNvSpPr/>
          <p:nvPr/>
        </p:nvSpPr>
        <p:spPr>
          <a:xfrm rot="16200000">
            <a:off x="3821382" y="-10909"/>
            <a:ext cx="1512000" cy="7368991"/>
          </a:xfrm>
          <a:prstGeom prst="rect">
            <a:avLst/>
          </a:prstGeom>
          <a:solidFill>
            <a:srgbClr val="F5ADB4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200796F9-B942-4D5A-B8FE-247FAF82D336}"/>
              </a:ext>
            </a:extLst>
          </p:cNvPr>
          <p:cNvCxnSpPr>
            <a:cxnSpLocks/>
          </p:cNvCxnSpPr>
          <p:nvPr/>
        </p:nvCxnSpPr>
        <p:spPr>
          <a:xfrm flipV="1">
            <a:off x="5607390" y="2888057"/>
            <a:ext cx="0" cy="156693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09129A54-2246-45E0-A242-0C083CCA3EFE}"/>
              </a:ext>
            </a:extLst>
          </p:cNvPr>
          <p:cNvCxnSpPr>
            <a:cxnSpLocks/>
          </p:cNvCxnSpPr>
          <p:nvPr/>
        </p:nvCxnSpPr>
        <p:spPr>
          <a:xfrm flipV="1">
            <a:off x="4416595" y="2900757"/>
            <a:ext cx="0" cy="156693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C3464B82-CCDA-43C6-84DC-0E1622638209}"/>
              </a:ext>
            </a:extLst>
          </p:cNvPr>
          <p:cNvSpPr/>
          <p:nvPr/>
        </p:nvSpPr>
        <p:spPr>
          <a:xfrm rot="16200000">
            <a:off x="3560792" y="2254290"/>
            <a:ext cx="1512000" cy="7459864"/>
          </a:xfrm>
          <a:prstGeom prst="rect">
            <a:avLst/>
          </a:prstGeom>
          <a:solidFill>
            <a:srgbClr val="F5ADB4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A4D31827-07B7-4685-B95D-2807077B7BF2}"/>
              </a:ext>
            </a:extLst>
          </p:cNvPr>
          <p:cNvCxnSpPr>
            <a:cxnSpLocks/>
          </p:cNvCxnSpPr>
          <p:nvPr/>
        </p:nvCxnSpPr>
        <p:spPr>
          <a:xfrm flipV="1">
            <a:off x="4314995" y="5199901"/>
            <a:ext cx="0" cy="156693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51E6C23C-4D1F-4166-B797-3210A632C768}"/>
              </a:ext>
            </a:extLst>
          </p:cNvPr>
          <p:cNvCxnSpPr>
            <a:cxnSpLocks/>
          </p:cNvCxnSpPr>
          <p:nvPr/>
        </p:nvCxnSpPr>
        <p:spPr>
          <a:xfrm flipV="1">
            <a:off x="5153195" y="5199901"/>
            <a:ext cx="0" cy="156693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4F9AAC86-0E92-4629-8C77-619732CC51C8}"/>
              </a:ext>
            </a:extLst>
          </p:cNvPr>
          <p:cNvCxnSpPr>
            <a:cxnSpLocks/>
          </p:cNvCxnSpPr>
          <p:nvPr/>
        </p:nvCxnSpPr>
        <p:spPr>
          <a:xfrm flipV="1">
            <a:off x="1432095" y="5212601"/>
            <a:ext cx="0" cy="156693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riángulo isósceles 10">
            <a:extLst>
              <a:ext uri="{FF2B5EF4-FFF2-40B4-BE49-F238E27FC236}">
                <a16:creationId xmlns:a16="http://schemas.microsoft.com/office/drawing/2014/main" id="{4A079877-9EC4-4BF4-A0C6-9494F600D9ED}"/>
              </a:ext>
            </a:extLst>
          </p:cNvPr>
          <p:cNvSpPr/>
          <p:nvPr/>
        </p:nvSpPr>
        <p:spPr>
          <a:xfrm rot="3550147">
            <a:off x="6938412" y="2152573"/>
            <a:ext cx="182270" cy="158496"/>
          </a:xfrm>
          <a:prstGeom prst="triangle">
            <a:avLst/>
          </a:prstGeom>
          <a:solidFill>
            <a:srgbClr val="EAC318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Triángulo isósceles 13">
            <a:extLst>
              <a:ext uri="{FF2B5EF4-FFF2-40B4-BE49-F238E27FC236}">
                <a16:creationId xmlns:a16="http://schemas.microsoft.com/office/drawing/2014/main" id="{B1BE42C8-8F95-45EB-8A51-0742ECA702D6}"/>
              </a:ext>
            </a:extLst>
          </p:cNvPr>
          <p:cNvSpPr/>
          <p:nvPr/>
        </p:nvSpPr>
        <p:spPr>
          <a:xfrm>
            <a:off x="6852355" y="403989"/>
            <a:ext cx="182270" cy="158496"/>
          </a:xfrm>
          <a:prstGeom prst="triangle">
            <a:avLst/>
          </a:prstGeom>
          <a:solidFill>
            <a:srgbClr val="EAC318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F5A242C-923E-45FF-B3C3-F8ED8D869E2C}"/>
              </a:ext>
            </a:extLst>
          </p:cNvPr>
          <p:cNvSpPr/>
          <p:nvPr/>
        </p:nvSpPr>
        <p:spPr>
          <a:xfrm>
            <a:off x="6847734" y="4490191"/>
            <a:ext cx="134112" cy="134112"/>
          </a:xfrm>
          <a:prstGeom prst="rect">
            <a:avLst/>
          </a:prstGeom>
          <a:solidFill>
            <a:srgbClr val="B7CA67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9110382B-51BD-452F-AB1C-F6C0C716F25A}"/>
              </a:ext>
            </a:extLst>
          </p:cNvPr>
          <p:cNvSpPr/>
          <p:nvPr/>
        </p:nvSpPr>
        <p:spPr>
          <a:xfrm>
            <a:off x="6847734" y="2721716"/>
            <a:ext cx="134112" cy="134112"/>
          </a:xfrm>
          <a:prstGeom prst="rect">
            <a:avLst/>
          </a:prstGeom>
          <a:solidFill>
            <a:srgbClr val="B7CA67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5385040-2535-43EF-9278-9A3B8C062A93}"/>
              </a:ext>
            </a:extLst>
          </p:cNvPr>
          <p:cNvSpPr/>
          <p:nvPr/>
        </p:nvSpPr>
        <p:spPr>
          <a:xfrm>
            <a:off x="957695" y="5034514"/>
            <a:ext cx="140208" cy="139987"/>
          </a:xfrm>
          <a:prstGeom prst="ellipse">
            <a:avLst/>
          </a:prstGeom>
          <a:solidFill>
            <a:srgbClr val="2DA9A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16A3746-7A2C-41D5-9BED-BA12F16884C5}"/>
              </a:ext>
            </a:extLst>
          </p:cNvPr>
          <p:cNvSpPr/>
          <p:nvPr/>
        </p:nvSpPr>
        <p:spPr>
          <a:xfrm>
            <a:off x="957695" y="6801980"/>
            <a:ext cx="140208" cy="139987"/>
          </a:xfrm>
          <a:prstGeom prst="ellipse">
            <a:avLst/>
          </a:prstGeom>
          <a:solidFill>
            <a:srgbClr val="2DA9A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418398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3687</TotalTime>
  <Words>58</Words>
  <Application>Microsoft Office PowerPoint</Application>
  <PresentationFormat>Custom</PresentationFormat>
  <Paragraphs>56</Paragraphs>
  <Slides>54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Calibri</vt:lpstr>
      <vt:lpstr>A Safe Place to Fall</vt:lpstr>
      <vt:lpstr>Calibri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elneg</dc:creator>
  <cp:lastModifiedBy>ABEL ESQUIVEL SR</cp:lastModifiedBy>
  <cp:revision>150</cp:revision>
  <dcterms:created xsi:type="dcterms:W3CDTF">2020-06-28T21:02:28Z</dcterms:created>
  <dcterms:modified xsi:type="dcterms:W3CDTF">2025-01-26T21:44:32Z</dcterms:modified>
</cp:coreProperties>
</file>