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stin.lundquist" initials="k" lastIdx="1" clrIdx="0">
    <p:extLst>
      <p:ext uri="{19B8F6BF-5375-455C-9EA6-DF929625EA0E}">
        <p15:presenceInfo xmlns:p15="http://schemas.microsoft.com/office/powerpoint/2012/main" userId="kerstin.lundqui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4D0"/>
    <a:srgbClr val="E6E2E3"/>
    <a:srgbClr val="C5BABE"/>
    <a:srgbClr val="EEF7C1"/>
    <a:srgbClr val="E8EFF0"/>
    <a:srgbClr val="CEE4E8"/>
    <a:srgbClr val="EBF1F1"/>
    <a:srgbClr val="98489E"/>
    <a:srgbClr val="DFDCEF"/>
    <a:srgbClr val="F7F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3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BE6D2-DA95-4E16-823A-9C552149EDA8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6B0CF-ED35-4877-BE26-73EAB3AF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1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857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330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656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171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477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731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473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007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623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934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223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0D11-A5E4-4B01-8226-0EF07AF01FD2}" type="datetimeFigureOut">
              <a:rPr lang="es-PE" smtClean="0"/>
              <a:t>14/05/2021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10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991FE5-3A45-41E2-BD38-6B3E8E311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3CF352-55BC-4811-94B9-1AEEC3F07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64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22721B-14D8-4134-8497-73D96E1A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7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208C04-9058-432B-80D6-99E06897C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5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7C9A32-590B-4416-83A6-3215B1DA2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8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66EF8E-B9F6-4859-BAE8-31D8F91E8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3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420A29-CF0A-40F2-8EF0-A7894448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6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D11FB5-6EBE-434A-AE45-804489EDE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B0A3B3-F50A-473D-9E0F-404D215D3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6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F339BE-79E9-40EC-A416-2DD21B8E6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61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FAF206-C588-492D-852E-496705C17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8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02D246-6310-4954-98B6-B13009E69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9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327D99-3B23-4449-B1F7-4635E44F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2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451F36-6C33-4457-BC46-04FA86489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42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970C0B-D30C-4D88-A37D-2E7906B48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64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8346E5-E154-43CC-9D30-BEF770EF7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4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D7DA23FB-E843-4BE7-A27C-15C3D8A68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69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063DD0-B2B2-481F-86F7-E802A0F5B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3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830F15-9476-43E9-922F-054367507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6F4F2-E0DD-4833-97C8-1EFBCB4FA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379D939-73F4-4A17-A9D9-C38F4F751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19" y="25157"/>
            <a:ext cx="9242019" cy="6931514"/>
          </a:xfrm>
        </p:spPr>
      </p:pic>
    </p:spTree>
    <p:extLst>
      <p:ext uri="{BB962C8B-B14F-4D97-AF65-F5344CB8AC3E}">
        <p14:creationId xmlns:p14="http://schemas.microsoft.com/office/powerpoint/2010/main" val="426630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1EEBE4-7B95-45C3-8427-D907C1717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1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87DC53-CC5E-4066-9AD9-44D39CCC4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4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7952B7-088B-4BA1-8E02-265A3CAA5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3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29E974-7052-4602-920E-91CA3B81B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7BD4EF-0109-4972-9262-872BD9924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1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FD8F7A-FE6E-481D-870B-807C3A6B6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48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15118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508</cp:revision>
  <dcterms:created xsi:type="dcterms:W3CDTF">2019-06-14T07:42:38Z</dcterms:created>
  <dcterms:modified xsi:type="dcterms:W3CDTF">2021-05-14T21:00:45Z</dcterms:modified>
</cp:coreProperties>
</file>