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7D8-ACE4-4313-ACE2-14B9E44713E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CDE5-9966-4908-A9F7-9BA2500F3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7D8-ACE4-4313-ACE2-14B9E44713E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CDE5-9966-4908-A9F7-9BA2500F3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7D8-ACE4-4313-ACE2-14B9E44713E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CDE5-9966-4908-A9F7-9BA2500F3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7D8-ACE4-4313-ACE2-14B9E44713E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CDE5-9966-4908-A9F7-9BA2500F3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7D8-ACE4-4313-ACE2-14B9E44713E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CDE5-9966-4908-A9F7-9BA2500F3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7D8-ACE4-4313-ACE2-14B9E44713E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CDE5-9966-4908-A9F7-9BA2500F3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7D8-ACE4-4313-ACE2-14B9E44713E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CDE5-9966-4908-A9F7-9BA2500F3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7D8-ACE4-4313-ACE2-14B9E44713E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CDE5-9966-4908-A9F7-9BA2500F3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7D8-ACE4-4313-ACE2-14B9E44713E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CDE5-9966-4908-A9F7-9BA2500F3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7D8-ACE4-4313-ACE2-14B9E44713E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CDE5-9966-4908-A9F7-9BA2500F3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47D8-ACE4-4313-ACE2-14B9E44713E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CDE5-9966-4908-A9F7-9BA2500F3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147D8-ACE4-4313-ACE2-14B9E44713E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ECDE5-9966-4908-A9F7-9BA2500F37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273-11084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673" y="-12700"/>
            <a:ext cx="10422030" cy="695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85" y="3986898"/>
            <a:ext cx="9144000" cy="1148846"/>
          </a:xfrm>
          <a:prstGeom prst="rect">
            <a:avLst/>
          </a:prstGeom>
          <a:solidFill>
            <a:srgbClr val="432117">
              <a:alpha val="8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8758" y="4160172"/>
            <a:ext cx="89849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EL SUDESTE </a:t>
            </a:r>
            <a:r>
              <a:rPr lang="en-US" sz="4000" dirty="0" smtClean="0">
                <a:solidFill>
                  <a:srgbClr val="FFFFFF"/>
                </a:solidFill>
              </a:rPr>
              <a:t> DE ASIA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44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80-11088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5" y="-177800"/>
            <a:ext cx="9296400" cy="619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15735"/>
            <a:ext cx="9144000" cy="1148846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85800" y="5712621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FFFFFF"/>
                </a:solidFill>
              </a:rPr>
              <a:t>Maly</a:t>
            </a:r>
            <a:r>
              <a:rPr lang="en-US" sz="2000" dirty="0">
                <a:solidFill>
                  <a:srgbClr val="FFFFFF"/>
                </a:solidFill>
              </a:rPr>
              <a:t> Lim y </a:t>
            </a:r>
            <a:r>
              <a:rPr lang="en-US" sz="2000" dirty="0" err="1">
                <a:solidFill>
                  <a:srgbClr val="FFFFFF"/>
                </a:solidFill>
              </a:rPr>
              <a:t>su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esposo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Sovann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aceptaron</a:t>
            </a:r>
            <a:r>
              <a:rPr lang="en-US" sz="2000" dirty="0" smtClean="0">
                <a:solidFill>
                  <a:srgbClr val="FFFFFF"/>
                </a:solidFill>
              </a:rPr>
              <a:t> a </a:t>
            </a:r>
            <a:r>
              <a:rPr lang="en-US" sz="2000" dirty="0" err="1" smtClean="0">
                <a:solidFill>
                  <a:srgbClr val="FFFFFF"/>
                </a:solidFill>
              </a:rPr>
              <a:t>Jesús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como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resultado</a:t>
            </a:r>
            <a:r>
              <a:rPr lang="en-US" sz="2000" dirty="0">
                <a:solidFill>
                  <a:srgbClr val="FFFFFF"/>
                </a:solidFill>
              </a:rPr>
              <a:t> de </a:t>
            </a:r>
            <a:r>
              <a:rPr lang="en-US" sz="2000" dirty="0" err="1">
                <a:solidFill>
                  <a:srgbClr val="FFFFFF"/>
                </a:solidFill>
              </a:rPr>
              <a:t>su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amistad</a:t>
            </a:r>
            <a:r>
              <a:rPr lang="en-US" sz="2000" dirty="0">
                <a:solidFill>
                  <a:srgbClr val="FFFFFF"/>
                </a:solidFill>
              </a:rPr>
              <a:t> con </a:t>
            </a:r>
            <a:r>
              <a:rPr lang="en-US" sz="2000" dirty="0" smtClean="0">
                <a:solidFill>
                  <a:srgbClr val="FFFFFF"/>
                </a:solidFill>
              </a:rPr>
              <a:t>Nancy. </a:t>
            </a:r>
            <a:r>
              <a:rPr lang="en-US" sz="2000" dirty="0" err="1">
                <a:solidFill>
                  <a:srgbClr val="FFFFFF"/>
                </a:solidFill>
              </a:rPr>
              <a:t>Ahora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su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pequeña</a:t>
            </a:r>
            <a:r>
              <a:rPr lang="en-US" sz="2000" dirty="0">
                <a:solidFill>
                  <a:srgbClr val="FFFFFF"/>
                </a:solidFill>
              </a:rPr>
              <a:t> casa de un solo </a:t>
            </a:r>
            <a:r>
              <a:rPr lang="en-US" sz="2000" dirty="0" err="1">
                <a:solidFill>
                  <a:srgbClr val="FFFFFF"/>
                </a:solidFill>
              </a:rPr>
              <a:t>cuarto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sirve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como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una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iglesia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para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los </a:t>
            </a:r>
            <a:r>
              <a:rPr lang="en-US" sz="2000" dirty="0" err="1">
                <a:solidFill>
                  <a:srgbClr val="FFFFFF"/>
                </a:solidFill>
              </a:rPr>
              <a:t>creyentes</a:t>
            </a:r>
            <a:r>
              <a:rPr lang="en-US" sz="2000" dirty="0">
                <a:solidFill>
                  <a:srgbClr val="FFFFFF"/>
                </a:solidFill>
              </a:rPr>
              <a:t> en </a:t>
            </a:r>
            <a:r>
              <a:rPr lang="en-US" sz="2000" dirty="0" err="1">
                <a:solidFill>
                  <a:srgbClr val="FFFFFF"/>
                </a:solidFill>
              </a:rPr>
              <a:t>esta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comunidad</a:t>
            </a:r>
            <a:r>
              <a:rPr lang="en-US" sz="2000" dirty="0">
                <a:solidFill>
                  <a:srgbClr val="FFFFFF"/>
                </a:solidFill>
              </a:rPr>
              <a:t> rural.</a:t>
            </a:r>
          </a:p>
        </p:txBody>
      </p:sp>
    </p:spTree>
    <p:extLst>
      <p:ext uri="{BB962C8B-B14F-4D97-AF65-F5344CB8AC3E}">
        <p14:creationId xmlns="" xmlns:p14="http://schemas.microsoft.com/office/powerpoint/2010/main" val="13727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78-11087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1" y="-67732"/>
            <a:ext cx="9478434" cy="6318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15735"/>
            <a:ext cx="9144000" cy="1148846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8759" y="5712621"/>
            <a:ext cx="88022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William y Nancy </a:t>
            </a:r>
            <a:r>
              <a:rPr lang="en-US" sz="2000" dirty="0" smtClean="0">
                <a:solidFill>
                  <a:srgbClr val="FFFFFF"/>
                </a:solidFill>
              </a:rPr>
              <a:t>Potter, </a:t>
            </a:r>
            <a:r>
              <a:rPr lang="en-US" sz="2000" dirty="0" smtClean="0">
                <a:solidFill>
                  <a:srgbClr val="FFFFFF"/>
                </a:solidFill>
              </a:rPr>
              <a:t>y </a:t>
            </a:r>
            <a:r>
              <a:rPr lang="en-US" sz="2000" dirty="0" err="1">
                <a:solidFill>
                  <a:srgbClr val="FFFFFF"/>
                </a:solidFill>
              </a:rPr>
              <a:t>sus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cuatro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hijos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viven</a:t>
            </a:r>
            <a:r>
              <a:rPr lang="en-US" sz="2000" dirty="0">
                <a:solidFill>
                  <a:srgbClr val="FFFFFF"/>
                </a:solidFill>
              </a:rPr>
              <a:t> en </a:t>
            </a:r>
            <a:r>
              <a:rPr lang="en-US" sz="2000" dirty="0" err="1">
                <a:solidFill>
                  <a:srgbClr val="FFFFFF"/>
                </a:solidFill>
              </a:rPr>
              <a:t>una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comunidad</a:t>
            </a:r>
            <a:r>
              <a:rPr lang="en-US" sz="2000" dirty="0">
                <a:solidFill>
                  <a:srgbClr val="FFFFFF"/>
                </a:solidFill>
              </a:rPr>
              <a:t> rural en el </a:t>
            </a:r>
            <a:r>
              <a:rPr lang="en-US" sz="2000" dirty="0" err="1">
                <a:solidFill>
                  <a:srgbClr val="FFFFFF"/>
                </a:solidFill>
              </a:rPr>
              <a:t>Sudeste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Asiático</a:t>
            </a:r>
            <a:r>
              <a:rPr lang="en-US" sz="2000" dirty="0">
                <a:solidFill>
                  <a:srgbClr val="FFFFFF"/>
                </a:solidFill>
              </a:rPr>
              <a:t>. La </a:t>
            </a:r>
            <a:r>
              <a:rPr lang="en-US" sz="2000" dirty="0" err="1">
                <a:solidFill>
                  <a:srgbClr val="FFFFFF"/>
                </a:solidFill>
              </a:rPr>
              <a:t>familia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ayuda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a la </a:t>
            </a:r>
            <a:r>
              <a:rPr lang="en-US" sz="2000" dirty="0" err="1">
                <a:solidFill>
                  <a:srgbClr val="FFFFFF"/>
                </a:solidFill>
              </a:rPr>
              <a:t>gente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a </a:t>
            </a:r>
            <a:r>
              <a:rPr lang="en-US" sz="2000" dirty="0" err="1" smtClean="0">
                <a:solidFill>
                  <a:srgbClr val="FFFFFF"/>
                </a:solidFill>
              </a:rPr>
              <a:t>través</a:t>
            </a:r>
            <a:r>
              <a:rPr lang="en-US" sz="2000" dirty="0" smtClean="0">
                <a:solidFill>
                  <a:srgbClr val="FFFFFF"/>
                </a:solidFill>
              </a:rPr>
              <a:t> de </a:t>
            </a:r>
            <a:r>
              <a:rPr lang="en-US" sz="2000" dirty="0" err="1" smtClean="0">
                <a:solidFill>
                  <a:srgbClr val="FFFFFF"/>
                </a:solidFill>
              </a:rPr>
              <a:t>clases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sobre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la </a:t>
            </a:r>
            <a:r>
              <a:rPr lang="en-US" sz="2000" dirty="0" err="1">
                <a:solidFill>
                  <a:srgbClr val="FFFFFF"/>
                </a:solidFill>
              </a:rPr>
              <a:t>salud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smtClean="0">
                <a:solidFill>
                  <a:srgbClr val="FFFFFF"/>
                </a:solidFill>
              </a:rPr>
              <a:t>la </a:t>
            </a:r>
            <a:r>
              <a:rPr lang="en-US" sz="2000" dirty="0" err="1" smtClean="0">
                <a:solidFill>
                  <a:srgbClr val="FFFFFF"/>
                </a:solidFill>
              </a:rPr>
              <a:t>higiene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y </a:t>
            </a:r>
            <a:r>
              <a:rPr lang="en-US" sz="2000" dirty="0" smtClean="0">
                <a:solidFill>
                  <a:srgbClr val="FFFFFF"/>
                </a:solidFill>
              </a:rPr>
              <a:t>la </a:t>
            </a:r>
            <a:r>
              <a:rPr lang="en-US" sz="2000" dirty="0" err="1" smtClean="0">
                <a:solidFill>
                  <a:srgbClr val="FFFFFF"/>
                </a:solidFill>
              </a:rPr>
              <a:t>purificación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del </a:t>
            </a:r>
            <a:r>
              <a:rPr lang="en-US" sz="2000" dirty="0" err="1">
                <a:solidFill>
                  <a:srgbClr val="FFFFFF"/>
                </a:solidFill>
              </a:rPr>
              <a:t>agua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3727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79-11087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98" y="-378718"/>
            <a:ext cx="9453731" cy="6312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15735"/>
            <a:ext cx="9144000" cy="1148846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24543" y="5699921"/>
            <a:ext cx="82949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William </a:t>
            </a:r>
            <a:r>
              <a:rPr lang="en-US" sz="2000" dirty="0">
                <a:solidFill>
                  <a:srgbClr val="FFFFFF"/>
                </a:solidFill>
              </a:rPr>
              <a:t>y Nancy </a:t>
            </a:r>
            <a:r>
              <a:rPr lang="en-US" sz="2000" dirty="0" err="1" smtClean="0">
                <a:solidFill>
                  <a:srgbClr val="FFFFFF"/>
                </a:solidFill>
              </a:rPr>
              <a:t>aprovechan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experiencia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médica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como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una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manera</a:t>
            </a:r>
            <a:r>
              <a:rPr lang="en-US" sz="2000" dirty="0">
                <a:solidFill>
                  <a:srgbClr val="FFFFFF"/>
                </a:solidFill>
              </a:rPr>
              <a:t> de </a:t>
            </a:r>
            <a:r>
              <a:rPr lang="en-US" sz="2000" dirty="0" err="1">
                <a:solidFill>
                  <a:srgbClr val="FFFFFF"/>
                </a:solidFill>
              </a:rPr>
              <a:t>tener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oportunidades</a:t>
            </a:r>
            <a:r>
              <a:rPr lang="en-US" sz="2000" dirty="0">
                <a:solidFill>
                  <a:srgbClr val="FFFFFF"/>
                </a:solidFill>
              </a:rPr>
              <a:t> de </a:t>
            </a:r>
            <a:r>
              <a:rPr lang="en-US" sz="2000" dirty="0" err="1">
                <a:solidFill>
                  <a:srgbClr val="FFFFFF"/>
                </a:solidFill>
              </a:rPr>
              <a:t>presentar</a:t>
            </a:r>
            <a:r>
              <a:rPr lang="en-US" sz="2000" dirty="0">
                <a:solidFill>
                  <a:srgbClr val="FFFFFF"/>
                </a:solidFill>
              </a:rPr>
              <a:t> el </a:t>
            </a:r>
            <a:r>
              <a:rPr lang="en-US" sz="2000" dirty="0" err="1">
                <a:solidFill>
                  <a:srgbClr val="FFFFFF"/>
                </a:solidFill>
              </a:rPr>
              <a:t>evangelio</a:t>
            </a:r>
            <a:r>
              <a:rPr lang="en-US" sz="2000" dirty="0">
                <a:solidFill>
                  <a:srgbClr val="FFFFFF"/>
                </a:solidFill>
              </a:rPr>
              <a:t> y plantar </a:t>
            </a:r>
            <a:r>
              <a:rPr lang="en-US" sz="2000" dirty="0" err="1">
                <a:solidFill>
                  <a:srgbClr val="FFFFFF"/>
                </a:solidFill>
              </a:rPr>
              <a:t>iglesias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Aquí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están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examinando</a:t>
            </a:r>
            <a:r>
              <a:rPr lang="en-US" sz="2000" dirty="0">
                <a:solidFill>
                  <a:srgbClr val="FFFFFF"/>
                </a:solidFill>
              </a:rPr>
              <a:t> a un hombre </a:t>
            </a:r>
            <a:r>
              <a:rPr lang="en-US" sz="2000" dirty="0" err="1">
                <a:solidFill>
                  <a:srgbClr val="FFFFFF"/>
                </a:solidFill>
              </a:rPr>
              <a:t>que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sufrió</a:t>
            </a:r>
            <a:r>
              <a:rPr lang="en-US" sz="2000" dirty="0">
                <a:solidFill>
                  <a:srgbClr val="FFFFFF"/>
                </a:solidFill>
              </a:rPr>
              <a:t> un </a:t>
            </a:r>
            <a:r>
              <a:rPr lang="en-US" sz="2000" dirty="0" err="1" smtClean="0">
                <a:solidFill>
                  <a:srgbClr val="FFFFFF"/>
                </a:solidFill>
              </a:rPr>
              <a:t>derrame</a:t>
            </a:r>
            <a:r>
              <a:rPr lang="en-US" sz="2000" dirty="0" smtClean="0">
                <a:solidFill>
                  <a:srgbClr val="FFFFFF"/>
                </a:solidFill>
              </a:rPr>
              <a:t>.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27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74-1108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40" y="-67733"/>
            <a:ext cx="9385406" cy="62673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15735"/>
            <a:ext cx="9144000" cy="1148846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11629" y="5787410"/>
            <a:ext cx="80989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Nancy Potter </a:t>
            </a:r>
            <a:r>
              <a:rPr lang="en-US" sz="2000" dirty="0">
                <a:solidFill>
                  <a:srgbClr val="FFFFFF"/>
                </a:solidFill>
              </a:rPr>
              <a:t>y dos </a:t>
            </a:r>
            <a:r>
              <a:rPr lang="en-US" sz="2000" dirty="0" err="1">
                <a:solidFill>
                  <a:srgbClr val="FFFFFF"/>
                </a:solidFill>
              </a:rPr>
              <a:t>enfermeras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cristianas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visitan</a:t>
            </a:r>
            <a:r>
              <a:rPr lang="en-US" sz="2000" dirty="0">
                <a:solidFill>
                  <a:srgbClr val="FFFFFF"/>
                </a:solidFill>
              </a:rPr>
              <a:t> a </a:t>
            </a:r>
            <a:r>
              <a:rPr lang="en-US" sz="2000" dirty="0" err="1">
                <a:solidFill>
                  <a:srgbClr val="FFFFFF"/>
                </a:solidFill>
              </a:rPr>
              <a:t>una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familia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pobre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donde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oran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por</a:t>
            </a:r>
            <a:r>
              <a:rPr lang="en-US" sz="2000" dirty="0">
                <a:solidFill>
                  <a:srgbClr val="FFFFFF"/>
                </a:solidFill>
              </a:rPr>
              <a:t> un </a:t>
            </a:r>
            <a:r>
              <a:rPr lang="en-US" sz="2000" dirty="0" err="1">
                <a:solidFill>
                  <a:srgbClr val="FFFFFF"/>
                </a:solidFill>
              </a:rPr>
              <a:t>bebé</a:t>
            </a:r>
            <a:r>
              <a:rPr lang="en-US" sz="2000" dirty="0">
                <a:solidFill>
                  <a:srgbClr val="FFFFFF"/>
                </a:solidFill>
              </a:rPr>
              <a:t> de 20 </a:t>
            </a:r>
            <a:r>
              <a:rPr lang="en-US" sz="2000" dirty="0" err="1">
                <a:solidFill>
                  <a:srgbClr val="FFFFFF"/>
                </a:solidFill>
              </a:rPr>
              <a:t>días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que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está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enfermo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8535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76-1108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2" y="-84667"/>
            <a:ext cx="9202290" cy="61348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15735"/>
            <a:ext cx="9144000" cy="1148846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8759" y="5712621"/>
            <a:ext cx="85280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Nancy </a:t>
            </a:r>
            <a:r>
              <a:rPr lang="en-US" sz="2000" dirty="0" smtClean="0">
                <a:solidFill>
                  <a:srgbClr val="FFFFFF"/>
                </a:solidFill>
              </a:rPr>
              <a:t>Potter le </a:t>
            </a:r>
            <a:r>
              <a:rPr lang="en-US" sz="2000" dirty="0" err="1">
                <a:solidFill>
                  <a:srgbClr val="FFFFFF"/>
                </a:solidFill>
              </a:rPr>
              <a:t>toma</a:t>
            </a:r>
            <a:r>
              <a:rPr lang="en-US" sz="2000" dirty="0">
                <a:solidFill>
                  <a:srgbClr val="FFFFFF"/>
                </a:solidFill>
              </a:rPr>
              <a:t> la </a:t>
            </a:r>
            <a:r>
              <a:rPr lang="en-US" sz="2000" dirty="0" err="1">
                <a:solidFill>
                  <a:srgbClr val="FFFFFF"/>
                </a:solidFill>
              </a:rPr>
              <a:t>presión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a </a:t>
            </a:r>
            <a:r>
              <a:rPr lang="en-US" sz="2000" dirty="0" err="1">
                <a:solidFill>
                  <a:srgbClr val="FFFFFF"/>
                </a:solidFill>
              </a:rPr>
              <a:t>una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mujer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embarazada</a:t>
            </a:r>
            <a:r>
              <a:rPr lang="en-US" sz="2000" dirty="0">
                <a:solidFill>
                  <a:srgbClr val="FFFFFF"/>
                </a:solidFill>
              </a:rPr>
              <a:t> en </a:t>
            </a:r>
            <a:r>
              <a:rPr lang="en-US" sz="2000" dirty="0" err="1">
                <a:solidFill>
                  <a:srgbClr val="FFFFFF"/>
                </a:solidFill>
              </a:rPr>
              <a:t>una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clínica</a:t>
            </a:r>
            <a:r>
              <a:rPr lang="en-US" sz="2000" dirty="0" smtClean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Estas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clínicas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le </a:t>
            </a:r>
            <a:r>
              <a:rPr lang="en-US" sz="2000" dirty="0" err="1" smtClean="0">
                <a:solidFill>
                  <a:srgbClr val="FFFFFF"/>
                </a:solidFill>
              </a:rPr>
              <a:t>dan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oportunidades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para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presentar</a:t>
            </a:r>
            <a:r>
              <a:rPr lang="en-US" sz="2000" dirty="0">
                <a:solidFill>
                  <a:srgbClr val="FFFFFF"/>
                </a:solidFill>
              </a:rPr>
              <a:t> el </a:t>
            </a:r>
            <a:r>
              <a:rPr lang="en-US" sz="2000" dirty="0" err="1">
                <a:solidFill>
                  <a:srgbClr val="FFFFFF"/>
                </a:solidFill>
              </a:rPr>
              <a:t>evangelio</a:t>
            </a:r>
            <a:r>
              <a:rPr lang="en-US" sz="2000" dirty="0">
                <a:solidFill>
                  <a:srgbClr val="FFFFFF"/>
                </a:solidFill>
              </a:rPr>
              <a:t> a </a:t>
            </a:r>
            <a:r>
              <a:rPr lang="en-US" sz="2000" dirty="0" err="1" smtClean="0">
                <a:solidFill>
                  <a:srgbClr val="FFFFFF"/>
                </a:solidFill>
              </a:rPr>
              <a:t>las</a:t>
            </a:r>
            <a:r>
              <a:rPr lang="en-US" sz="2000" dirty="0" smtClean="0">
                <a:solidFill>
                  <a:srgbClr val="FFFFFF"/>
                </a:solidFill>
              </a:rPr>
              <a:t> personas </a:t>
            </a:r>
            <a:r>
              <a:rPr lang="en-US" sz="2000" dirty="0" err="1" smtClean="0">
                <a:solidFill>
                  <a:srgbClr val="FFFFFF"/>
                </a:solidFill>
              </a:rPr>
              <a:t>que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nunca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han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escuchado</a:t>
            </a:r>
            <a:r>
              <a:rPr lang="en-US" sz="2000" dirty="0" smtClean="0">
                <a:solidFill>
                  <a:srgbClr val="FFFFFF"/>
                </a:solidFill>
              </a:rPr>
              <a:t> de </a:t>
            </a:r>
            <a:r>
              <a:rPr lang="en-US" sz="2000" dirty="0" err="1" smtClean="0">
                <a:solidFill>
                  <a:srgbClr val="FFFFFF"/>
                </a:solidFill>
              </a:rPr>
              <a:t>Jesús</a:t>
            </a:r>
            <a:r>
              <a:rPr lang="en-US" sz="2000" dirty="0" smtClean="0">
                <a:solidFill>
                  <a:srgbClr val="FFFFFF"/>
                </a:solidFill>
              </a:rPr>
              <a:t>.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6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75-11085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496130" y="-1755068"/>
            <a:ext cx="6145388" cy="92180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15735"/>
            <a:ext cx="9144000" cy="1148846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8759" y="5715443"/>
            <a:ext cx="88022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Nancy </a:t>
            </a:r>
            <a:r>
              <a:rPr lang="en-US" sz="2000" dirty="0" err="1" smtClean="0">
                <a:solidFill>
                  <a:srgbClr val="FFFFFF"/>
                </a:solidFill>
              </a:rPr>
              <a:t>también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visita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aldeas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para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enseñar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clases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de </a:t>
            </a:r>
            <a:r>
              <a:rPr lang="en-US" sz="2000" dirty="0" err="1" smtClean="0">
                <a:solidFill>
                  <a:srgbClr val="FFFFFF"/>
                </a:solidFill>
              </a:rPr>
              <a:t>salud</a:t>
            </a:r>
            <a:r>
              <a:rPr lang="en-US" sz="2000" dirty="0" smtClean="0">
                <a:solidFill>
                  <a:srgbClr val="FFFFFF"/>
                </a:solidFill>
              </a:rPr>
              <a:t>. Al </a:t>
            </a:r>
            <a:r>
              <a:rPr lang="en-US" sz="2000" dirty="0" err="1">
                <a:solidFill>
                  <a:srgbClr val="FFFFFF"/>
                </a:solidFill>
              </a:rPr>
              <a:t>ayudar</a:t>
            </a:r>
            <a:r>
              <a:rPr lang="en-US" sz="2000" dirty="0">
                <a:solidFill>
                  <a:srgbClr val="FFFFFF"/>
                </a:solidFill>
              </a:rPr>
              <a:t> a </a:t>
            </a:r>
            <a:r>
              <a:rPr lang="en-US" sz="2000" dirty="0" err="1">
                <a:solidFill>
                  <a:srgbClr val="FFFFFF"/>
                </a:solidFill>
              </a:rPr>
              <a:t>las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necesidades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físicas</a:t>
            </a:r>
            <a:r>
              <a:rPr lang="en-US" sz="2000" dirty="0">
                <a:solidFill>
                  <a:srgbClr val="FFFFFF"/>
                </a:solidFill>
              </a:rPr>
              <a:t> de </a:t>
            </a:r>
            <a:r>
              <a:rPr lang="en-US" sz="2000" dirty="0" err="1">
                <a:solidFill>
                  <a:srgbClr val="FFFFFF"/>
                </a:solidFill>
              </a:rPr>
              <a:t>las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mujeres</a:t>
            </a:r>
            <a:r>
              <a:rPr lang="en-US" sz="2000" dirty="0" smtClean="0">
                <a:solidFill>
                  <a:srgbClr val="FFFFFF"/>
                </a:solidFill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</a:rPr>
              <a:t>también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puede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presentar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el </a:t>
            </a:r>
            <a:r>
              <a:rPr lang="en-US" sz="2000" dirty="0" err="1" smtClean="0">
                <a:solidFill>
                  <a:srgbClr val="FFFFFF"/>
                </a:solidFill>
              </a:rPr>
              <a:t>evangelio</a:t>
            </a:r>
            <a:r>
              <a:rPr lang="en-US" sz="2000" dirty="0" smtClean="0">
                <a:solidFill>
                  <a:srgbClr val="FFFFFF"/>
                </a:solidFill>
              </a:rPr>
              <a:t>, </a:t>
            </a:r>
            <a:r>
              <a:rPr lang="en-US" sz="2000" dirty="0">
                <a:solidFill>
                  <a:srgbClr val="FFFFFF"/>
                </a:solidFill>
              </a:rPr>
              <a:t>a </a:t>
            </a:r>
            <a:r>
              <a:rPr lang="en-US" sz="2000" dirty="0" err="1">
                <a:solidFill>
                  <a:srgbClr val="FFFFFF"/>
                </a:solidFill>
              </a:rPr>
              <a:t>muchas</a:t>
            </a:r>
            <a:r>
              <a:rPr lang="en-US" sz="2000" dirty="0">
                <a:solidFill>
                  <a:srgbClr val="FFFFFF"/>
                </a:solidFill>
              </a:rPr>
              <a:t> de </a:t>
            </a:r>
            <a:r>
              <a:rPr lang="en-US" sz="2000" dirty="0" err="1">
                <a:solidFill>
                  <a:srgbClr val="FFFFFF"/>
                </a:solidFill>
              </a:rPr>
              <a:t>ellas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primera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vez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190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70-11082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57" y="-164329"/>
            <a:ext cx="9512957" cy="6352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15735"/>
            <a:ext cx="9144000" cy="11488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143000" y="5767654"/>
            <a:ext cx="662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La </a:t>
            </a:r>
            <a:r>
              <a:rPr lang="en-US" sz="2000" dirty="0" err="1">
                <a:solidFill>
                  <a:srgbClr val="FFFFFF"/>
                </a:solidFill>
              </a:rPr>
              <a:t>familia</a:t>
            </a:r>
            <a:r>
              <a:rPr lang="en-US" sz="2000" dirty="0">
                <a:solidFill>
                  <a:srgbClr val="FFFFFF"/>
                </a:solidFill>
              </a:rPr>
              <a:t> Potter </a:t>
            </a:r>
            <a:r>
              <a:rPr lang="en-US" sz="2000" dirty="0" err="1" smtClean="0">
                <a:solidFill>
                  <a:srgbClr val="FFFFFF"/>
                </a:solidFill>
              </a:rPr>
              <a:t>ayuda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a la </a:t>
            </a:r>
            <a:r>
              <a:rPr lang="en-US" sz="2000" dirty="0" err="1">
                <a:solidFill>
                  <a:srgbClr val="FFFFFF"/>
                </a:solidFill>
              </a:rPr>
              <a:t>gente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con </a:t>
            </a:r>
            <a:r>
              <a:rPr lang="en-US" sz="2000" dirty="0" err="1" smtClean="0">
                <a:solidFill>
                  <a:srgbClr val="FFFFFF"/>
                </a:solidFill>
              </a:rPr>
              <a:t>filtros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para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la </a:t>
            </a:r>
            <a:r>
              <a:rPr lang="en-US" sz="2000" dirty="0" err="1">
                <a:solidFill>
                  <a:srgbClr val="FFFFFF"/>
                </a:solidFill>
              </a:rPr>
              <a:t>purificación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del </a:t>
            </a:r>
            <a:r>
              <a:rPr lang="en-US" sz="2000" dirty="0" err="1">
                <a:solidFill>
                  <a:srgbClr val="FFFFFF"/>
                </a:solidFill>
              </a:rPr>
              <a:t>agua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7786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69-1108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4" y="-67733"/>
            <a:ext cx="9220200" cy="614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15735"/>
            <a:ext cx="9144000" cy="1148846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8759" y="5701332"/>
            <a:ext cx="880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William </a:t>
            </a:r>
            <a:r>
              <a:rPr lang="en-US" sz="2000" dirty="0">
                <a:solidFill>
                  <a:srgbClr val="FFFFFF"/>
                </a:solidFill>
              </a:rPr>
              <a:t>y Nancy </a:t>
            </a:r>
            <a:r>
              <a:rPr lang="en-US" sz="2000" dirty="0" err="1" smtClean="0">
                <a:solidFill>
                  <a:srgbClr val="FFFFFF"/>
                </a:solidFill>
              </a:rPr>
              <a:t>también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enseñan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la </a:t>
            </a:r>
            <a:r>
              <a:rPr lang="en-US" sz="2000" dirty="0" err="1" smtClean="0">
                <a:solidFill>
                  <a:srgbClr val="FFFFFF"/>
                </a:solidFill>
              </a:rPr>
              <a:t>Biblia</a:t>
            </a:r>
            <a:r>
              <a:rPr lang="en-US" sz="2000" dirty="0" smtClean="0">
                <a:solidFill>
                  <a:srgbClr val="FFFFFF"/>
                </a:solidFill>
              </a:rPr>
              <a:t> a los </a:t>
            </a:r>
            <a:r>
              <a:rPr lang="en-US" sz="2000" dirty="0" err="1" smtClean="0">
                <a:solidFill>
                  <a:srgbClr val="FFFFFF"/>
                </a:solidFill>
              </a:rPr>
              <a:t>nuevos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creyentes</a:t>
            </a:r>
            <a:r>
              <a:rPr lang="en-US" sz="2000" dirty="0" smtClean="0">
                <a:solidFill>
                  <a:srgbClr val="FFFFFF"/>
                </a:solidFill>
              </a:rPr>
              <a:t>. </a:t>
            </a:r>
            <a:r>
              <a:rPr lang="en-US" sz="2000" dirty="0" err="1" smtClean="0">
                <a:solidFill>
                  <a:srgbClr val="FFFFFF"/>
                </a:solidFill>
              </a:rPr>
              <a:t>Luego</a:t>
            </a:r>
            <a:r>
              <a:rPr lang="en-US" sz="2000" dirty="0" smtClean="0">
                <a:solidFill>
                  <a:srgbClr val="FFFFFF"/>
                </a:solidFill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</a:rPr>
              <a:t>est</a:t>
            </a:r>
            <a:r>
              <a:rPr lang="en-US" sz="2000" dirty="0" err="1" smtClean="0">
                <a:solidFill>
                  <a:srgbClr val="FFFFFF"/>
                </a:solidFill>
              </a:rPr>
              <a:t>os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creyentes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enseñan</a:t>
            </a:r>
            <a:r>
              <a:rPr lang="en-US" sz="2000" dirty="0" smtClean="0">
                <a:solidFill>
                  <a:srgbClr val="FFFFFF"/>
                </a:solidFill>
              </a:rPr>
              <a:t> lo </a:t>
            </a:r>
            <a:r>
              <a:rPr lang="en-US" sz="2000" dirty="0" err="1" smtClean="0">
                <a:solidFill>
                  <a:srgbClr val="FFFFFF"/>
                </a:solidFill>
              </a:rPr>
              <a:t>que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aprendieron</a:t>
            </a:r>
            <a:r>
              <a:rPr lang="en-US" sz="2000" dirty="0" smtClean="0">
                <a:solidFill>
                  <a:srgbClr val="FFFFFF"/>
                </a:solidFill>
              </a:rPr>
              <a:t> a </a:t>
            </a:r>
            <a:r>
              <a:rPr lang="en-US" sz="2000" dirty="0" err="1" smtClean="0">
                <a:solidFill>
                  <a:srgbClr val="FFFFFF"/>
                </a:solidFill>
              </a:rPr>
              <a:t>otras</a:t>
            </a:r>
            <a:r>
              <a:rPr lang="en-US" sz="2000" dirty="0" smtClean="0">
                <a:solidFill>
                  <a:srgbClr val="FFFFFF"/>
                </a:solidFill>
              </a:rPr>
              <a:t> personas.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3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71-11083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83" y="-67727"/>
            <a:ext cx="9403015" cy="6279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15735"/>
            <a:ext cx="9144000" cy="11488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53143" y="5742254"/>
            <a:ext cx="78159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La meta </a:t>
            </a:r>
            <a:r>
              <a:rPr lang="en-US" sz="2000" dirty="0" err="1" smtClean="0">
                <a:solidFill>
                  <a:srgbClr val="FFFFFF"/>
                </a:solidFill>
              </a:rPr>
              <a:t>es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que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cada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creyente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vaya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a </a:t>
            </a:r>
            <a:r>
              <a:rPr lang="en-US" sz="2000" dirty="0" err="1" smtClean="0">
                <a:solidFill>
                  <a:srgbClr val="FFFFFF"/>
                </a:solidFill>
              </a:rPr>
              <a:t>su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propia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comunidad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a </a:t>
            </a:r>
            <a:r>
              <a:rPr lang="en-US" sz="2000" dirty="0" err="1" smtClean="0">
                <a:solidFill>
                  <a:srgbClr val="FFFFFF"/>
                </a:solidFill>
              </a:rPr>
              <a:t>enseñar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a </a:t>
            </a:r>
            <a:r>
              <a:rPr lang="en-US" sz="2000" dirty="0" err="1">
                <a:solidFill>
                  <a:srgbClr val="FFFFFF"/>
                </a:solidFill>
              </a:rPr>
              <a:t>otros</a:t>
            </a:r>
            <a:r>
              <a:rPr lang="en-US" sz="2000" dirty="0">
                <a:solidFill>
                  <a:srgbClr val="FFFFFF"/>
                </a:solidFill>
              </a:rPr>
              <a:t> en el </a:t>
            </a:r>
            <a:r>
              <a:rPr lang="en-US" sz="2000" dirty="0" err="1">
                <a:solidFill>
                  <a:srgbClr val="FFFFFF"/>
                </a:solidFill>
              </a:rPr>
              <a:t>evangelismo</a:t>
            </a:r>
            <a:r>
              <a:rPr lang="en-US" sz="2000" dirty="0">
                <a:solidFill>
                  <a:srgbClr val="FFFFFF"/>
                </a:solidFill>
              </a:rPr>
              <a:t> y </a:t>
            </a:r>
            <a:r>
              <a:rPr lang="en-US" sz="2000" dirty="0" err="1">
                <a:solidFill>
                  <a:srgbClr val="FFFFFF"/>
                </a:solidFill>
              </a:rPr>
              <a:t>discipulado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1678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265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RVA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crodgers</dc:creator>
  <cp:lastModifiedBy>crodgers</cp:lastModifiedBy>
  <cp:revision>3</cp:revision>
  <dcterms:created xsi:type="dcterms:W3CDTF">2014-09-08T12:35:54Z</dcterms:created>
  <dcterms:modified xsi:type="dcterms:W3CDTF">2014-09-08T13:01:36Z</dcterms:modified>
</cp:coreProperties>
</file>