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25209" y="3769540"/>
            <a:ext cx="10854103" cy="16056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3484" y="907795"/>
            <a:ext cx="12200890" cy="58847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84741" y="2938455"/>
            <a:ext cx="14566265" cy="5473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2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1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1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86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038094" y="0"/>
            <a:ext cx="7250430" cy="10287000"/>
            <a:chOff x="11038094" y="0"/>
            <a:chExt cx="725043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81771" y="0"/>
              <a:ext cx="3006227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8094" y="0"/>
              <a:ext cx="7249905" cy="606452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9158" y="3980348"/>
              <a:ext cx="6408841" cy="63066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605003" y="4073076"/>
            <a:ext cx="12716510" cy="3087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0" spc="-1050" i="1">
                <a:solidFill>
                  <a:srgbClr val="FFFFFF"/>
                </a:solidFill>
                <a:latin typeface="Trebuchet MS"/>
                <a:cs typeface="Trebuchet MS"/>
              </a:rPr>
              <a:t>100</a:t>
            </a:r>
            <a:r>
              <a:rPr dirty="0" sz="1300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0" spc="-1745" i="1">
                <a:solidFill>
                  <a:srgbClr val="FFFFFF"/>
                </a:solidFill>
                <a:latin typeface="Trebuchet MS"/>
                <a:cs typeface="Trebuchet MS"/>
              </a:rPr>
              <a:t>mexicanos</a:t>
            </a:r>
            <a:r>
              <a:rPr dirty="0" sz="13000" spc="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0" spc="-1875" i="1">
                <a:solidFill>
                  <a:srgbClr val="FFFFFF"/>
                </a:solidFill>
                <a:latin typeface="Trebuchet MS"/>
                <a:cs typeface="Trebuchet MS"/>
              </a:rPr>
              <a:t>dijeron</a:t>
            </a:r>
            <a:endParaRPr sz="1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305"/>
              </a:spcBef>
              <a:tabLst>
                <a:tab pos="567690" algn="l"/>
                <a:tab pos="1097915" algn="l"/>
                <a:tab pos="1616710" algn="l"/>
                <a:tab pos="1960880" algn="l"/>
                <a:tab pos="2488565" algn="l"/>
                <a:tab pos="3018790" algn="l"/>
              </a:tabLst>
            </a:pPr>
            <a:r>
              <a:rPr dirty="0" sz="3500" spc="345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350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500" spc="254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50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500" spc="200" b="1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dirty="0" sz="350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500" spc="45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350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500" spc="220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350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500" spc="254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50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500" spc="220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05003" y="2985533"/>
            <a:ext cx="536384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300" spc="-380" b="1" i="0">
                <a:solidFill>
                  <a:srgbClr val="FFFFFF"/>
                </a:solidFill>
                <a:latin typeface="Trebuchet MS"/>
                <a:cs typeface="Trebuchet MS"/>
              </a:rPr>
              <a:t>¡</a:t>
            </a:r>
            <a:r>
              <a:rPr dirty="0" sz="4300" spc="420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-575" b="1" i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dirty="0" sz="4300" spc="425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170" b="1" i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4300" spc="420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375" b="1" i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4300" spc="425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170" b="1" i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4300" spc="420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265" b="1" i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300" spc="425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735" b="1" i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4300" spc="420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240" b="1" i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300" spc="425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770" b="1" i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4300" spc="420" b="1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-430" b="1" i="0">
                <a:solidFill>
                  <a:srgbClr val="FFFFFF"/>
                </a:solidFill>
                <a:latin typeface="Trebuchet MS"/>
                <a:cs typeface="Trebuchet MS"/>
              </a:rPr>
              <a:t>!</a:t>
            </a:r>
            <a:endParaRPr sz="4300">
              <a:latin typeface="Trebuchet MS"/>
              <a:cs typeface="Trebuchet MS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7139" y="6910800"/>
            <a:ext cx="3909656" cy="337619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07519" y="0"/>
            <a:ext cx="5035131" cy="459149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511962" cy="474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257175" y="2131813"/>
            <a:ext cx="6031230" cy="8155305"/>
            <a:chOff x="12257175" y="2131813"/>
            <a:chExt cx="6031230" cy="81553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38227" y="2131813"/>
              <a:ext cx="5449772" cy="81551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57175" y="2830415"/>
              <a:ext cx="6030824" cy="745658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79588" y="6111568"/>
              <a:ext cx="4517798" cy="41754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39630" rIns="0" bIns="0" rtlCol="0" vert="horz">
            <a:spAutoFit/>
          </a:bodyPr>
          <a:lstStyle/>
          <a:p>
            <a:pPr algn="ctr" marL="100330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630">
                <a:solidFill>
                  <a:srgbClr val="FFFFFF"/>
                </a:solidFill>
              </a:rPr>
              <a:t>4</a:t>
            </a:r>
          </a:p>
          <a:p>
            <a:pPr algn="ctr" marL="113030" marR="5080">
              <a:lnSpc>
                <a:spcPts val="5030"/>
              </a:lnSpc>
              <a:spcBef>
                <a:spcPts val="1290"/>
              </a:spcBef>
            </a:pPr>
            <a:r>
              <a:rPr dirty="0" sz="4200" spc="170" i="0">
                <a:solidFill>
                  <a:srgbClr val="FFFFFF"/>
                </a:solidFill>
                <a:latin typeface="Trebuchet MS"/>
                <a:cs typeface="Trebuchet MS"/>
              </a:rPr>
              <a:t>Menciona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20" i="0">
                <a:solidFill>
                  <a:srgbClr val="FFFFFF"/>
                </a:solidFill>
                <a:latin typeface="Trebuchet MS"/>
                <a:cs typeface="Trebuchet MS"/>
              </a:rPr>
              <a:t>razones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70" i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95" i="0">
                <a:solidFill>
                  <a:srgbClr val="FFFFFF"/>
                </a:solidFill>
                <a:latin typeface="Trebuchet MS"/>
                <a:cs typeface="Trebuchet MS"/>
              </a:rPr>
              <a:t>las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55" i="0">
                <a:solidFill>
                  <a:srgbClr val="FFFFFF"/>
                </a:solidFill>
                <a:latin typeface="Trebuchet MS"/>
                <a:cs typeface="Trebuchet MS"/>
              </a:rPr>
              <a:t>cuales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75" i="0">
                <a:solidFill>
                  <a:srgbClr val="FFFFFF"/>
                </a:solidFill>
                <a:latin typeface="Trebuchet MS"/>
                <a:cs typeface="Trebuchet MS"/>
              </a:rPr>
              <a:t>carro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29" i="0">
                <a:solidFill>
                  <a:srgbClr val="FFFFFF"/>
                </a:solidFill>
                <a:latin typeface="Trebuchet MS"/>
                <a:cs typeface="Trebuchet MS"/>
              </a:rPr>
              <a:t>se </a:t>
            </a:r>
            <a:r>
              <a:rPr dirty="0" sz="4200" spc="65" i="0">
                <a:solidFill>
                  <a:srgbClr val="FFFFFF"/>
                </a:solidFill>
                <a:latin typeface="Trebuchet MS"/>
                <a:cs typeface="Trebuchet MS"/>
              </a:rPr>
              <a:t>pararia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90" i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60" i="0">
                <a:solidFill>
                  <a:srgbClr val="FFFFFF"/>
                </a:solidFill>
                <a:latin typeface="Trebuchet MS"/>
                <a:cs typeface="Trebuchet MS"/>
              </a:rPr>
              <a:t>viaje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70" i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55" i="0">
                <a:solidFill>
                  <a:srgbClr val="FFFFFF"/>
                </a:solidFill>
                <a:latin typeface="Trebuchet MS"/>
                <a:cs typeface="Trebuchet MS"/>
              </a:rPr>
              <a:t>carretera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564149" y="5402643"/>
            <a:ext cx="7724140" cy="4884420"/>
            <a:chOff x="10564149" y="5402643"/>
            <a:chExt cx="7724140" cy="488442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4149" y="5887147"/>
              <a:ext cx="7723850" cy="439985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58250" y="5402643"/>
              <a:ext cx="3529749" cy="48843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24601" y="2655565"/>
            <a:ext cx="11938635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12700" marR="5080" indent="717550">
              <a:lnSpc>
                <a:spcPts val="7800"/>
              </a:lnSpc>
              <a:spcBef>
                <a:spcPts val="259"/>
              </a:spcBef>
            </a:pPr>
            <a:r>
              <a:rPr dirty="0" sz="6550" spc="-635"/>
              <a:t>Menciona</a:t>
            </a:r>
            <a:r>
              <a:rPr dirty="0" sz="6550" spc="5"/>
              <a:t> </a:t>
            </a:r>
            <a:r>
              <a:rPr dirty="0" sz="6550" spc="-750"/>
              <a:t>razones</a:t>
            </a:r>
            <a:r>
              <a:rPr dirty="0" sz="6550" spc="5"/>
              <a:t> </a:t>
            </a:r>
            <a:r>
              <a:rPr dirty="0" sz="6550" spc="-830"/>
              <a:t>por</a:t>
            </a:r>
            <a:r>
              <a:rPr dirty="0" sz="6550" spc="5"/>
              <a:t> </a:t>
            </a:r>
            <a:r>
              <a:rPr dirty="0" sz="6550" spc="-575"/>
              <a:t>las</a:t>
            </a:r>
            <a:r>
              <a:rPr dirty="0" sz="6550" spc="5"/>
              <a:t> </a:t>
            </a:r>
            <a:r>
              <a:rPr dirty="0" sz="6550" spc="-865"/>
              <a:t>cuales</a:t>
            </a:r>
            <a:r>
              <a:rPr dirty="0" sz="6550" spc="5"/>
              <a:t> </a:t>
            </a:r>
            <a:r>
              <a:rPr dirty="0" sz="6550" spc="-1040"/>
              <a:t>un</a:t>
            </a:r>
            <a:r>
              <a:rPr dirty="0" sz="6550" spc="-1040" i="1"/>
              <a:t> </a:t>
            </a:r>
            <a:r>
              <a:rPr dirty="0" sz="6550" spc="-690" i="1"/>
              <a:t>carro</a:t>
            </a:r>
            <a:r>
              <a:rPr dirty="0" sz="6550" spc="-5" i="1"/>
              <a:t> </a:t>
            </a:r>
            <a:r>
              <a:rPr dirty="0" sz="6550" spc="-790" i="1"/>
              <a:t>se</a:t>
            </a:r>
            <a:r>
              <a:rPr dirty="0" sz="6550" i="1"/>
              <a:t> </a:t>
            </a:r>
            <a:r>
              <a:rPr dirty="0" sz="6550" spc="-735" i="1"/>
              <a:t>pararia</a:t>
            </a:r>
            <a:r>
              <a:rPr dirty="0" sz="6550" spc="-5" i="1"/>
              <a:t> </a:t>
            </a:r>
            <a:r>
              <a:rPr dirty="0" sz="6550" spc="-1205" i="1"/>
              <a:t>en</a:t>
            </a:r>
            <a:r>
              <a:rPr dirty="0" sz="6550" i="1"/>
              <a:t> </a:t>
            </a:r>
            <a:r>
              <a:rPr dirty="0" sz="6550" spc="-1015" i="1"/>
              <a:t>un</a:t>
            </a:r>
            <a:r>
              <a:rPr dirty="0" sz="6550" spc="-5" i="1"/>
              <a:t> </a:t>
            </a:r>
            <a:r>
              <a:rPr dirty="0" sz="6550" spc="-1045" i="1"/>
              <a:t>viaje</a:t>
            </a:r>
            <a:r>
              <a:rPr dirty="0" sz="6550" i="1"/>
              <a:t> </a:t>
            </a:r>
            <a:r>
              <a:rPr dirty="0" sz="6550" spc="-830" i="1"/>
              <a:t>por</a:t>
            </a:r>
            <a:r>
              <a:rPr dirty="0" sz="6550" spc="-5" i="1"/>
              <a:t> </a:t>
            </a:r>
            <a:r>
              <a:rPr dirty="0" sz="6550" spc="-890" i="1"/>
              <a:t>carretera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177133" y="5062355"/>
            <a:ext cx="1183322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3000" spc="85">
                <a:latin typeface="Trebuchet MS"/>
                <a:cs typeface="Trebuchet MS"/>
              </a:rPr>
              <a:t>Carro</a:t>
            </a:r>
            <a:r>
              <a:rPr dirty="0" sz="3000" spc="-50">
                <a:latin typeface="Trebuchet MS"/>
                <a:cs typeface="Trebuchet MS"/>
              </a:rPr>
              <a:t>  </a:t>
            </a:r>
            <a:r>
              <a:rPr dirty="0" sz="3000" spc="-365">
                <a:latin typeface="Trebuchet MS"/>
                <a:cs typeface="Trebuchet MS"/>
              </a:rPr>
              <a:t>descompuesto.........................................................................................33</a:t>
            </a:r>
            <a:endParaRPr sz="3000">
              <a:latin typeface="Trebuchet MS"/>
              <a:cs typeface="Trebuchet MS"/>
            </a:endParaRPr>
          </a:p>
          <a:p>
            <a:pPr marL="64135">
              <a:lnSpc>
                <a:spcPct val="100000"/>
              </a:lnSpc>
              <a:spcBef>
                <a:spcPts val="300"/>
              </a:spcBef>
            </a:pPr>
            <a:r>
              <a:rPr dirty="0" sz="3000" spc="-395">
                <a:latin typeface="Trebuchet MS"/>
                <a:cs typeface="Trebuchet MS"/>
              </a:rPr>
              <a:t>Descansar..............................................................................................................12</a:t>
            </a:r>
            <a:endParaRPr sz="3000">
              <a:latin typeface="Trebuchet MS"/>
              <a:cs typeface="Trebuchet MS"/>
            </a:endParaRPr>
          </a:p>
          <a:p>
            <a:pPr marL="44450">
              <a:lnSpc>
                <a:spcPct val="100000"/>
              </a:lnSpc>
              <a:spcBef>
                <a:spcPts val="300"/>
              </a:spcBef>
            </a:pPr>
            <a:r>
              <a:rPr dirty="0" sz="3000" spc="-400">
                <a:latin typeface="Trebuchet MS"/>
                <a:cs typeface="Trebuchet MS"/>
              </a:rPr>
              <a:t>Accidente................................................................................................................11</a:t>
            </a:r>
            <a:endParaRPr sz="3000">
              <a:latin typeface="Trebuchet MS"/>
              <a:cs typeface="Trebuchet MS"/>
            </a:endParaRPr>
          </a:p>
          <a:p>
            <a:pPr marL="39370">
              <a:lnSpc>
                <a:spcPct val="100000"/>
              </a:lnSpc>
              <a:spcBef>
                <a:spcPts val="300"/>
              </a:spcBef>
            </a:pPr>
            <a:r>
              <a:rPr dirty="0" sz="3000">
                <a:latin typeface="Trebuchet MS"/>
                <a:cs typeface="Trebuchet MS"/>
              </a:rPr>
              <a:t>Ir</a:t>
            </a:r>
            <a:r>
              <a:rPr dirty="0" sz="3000" spc="490">
                <a:latin typeface="Trebuchet MS"/>
                <a:cs typeface="Trebuchet MS"/>
              </a:rPr>
              <a:t> </a:t>
            </a:r>
            <a:r>
              <a:rPr dirty="0" sz="3000" spc="55">
                <a:latin typeface="Trebuchet MS"/>
                <a:cs typeface="Trebuchet MS"/>
              </a:rPr>
              <a:t>al</a:t>
            </a:r>
            <a:r>
              <a:rPr dirty="0" sz="3000" spc="495">
                <a:latin typeface="Trebuchet MS"/>
                <a:cs typeface="Trebuchet MS"/>
              </a:rPr>
              <a:t> </a:t>
            </a:r>
            <a:r>
              <a:rPr dirty="0" sz="3000" spc="-420">
                <a:latin typeface="Trebuchet MS"/>
                <a:cs typeface="Trebuchet MS"/>
              </a:rPr>
              <a:t>baño...................................................................................................................9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20" y="403753"/>
              <a:ext cx="16916399" cy="94773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4837" y="0"/>
              <a:ext cx="3033162" cy="407541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56681"/>
              <a:ext cx="3189615" cy="363031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0"/>
              <a:ext cx="3187399" cy="16130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6173" y="8821257"/>
              <a:ext cx="3201826" cy="146543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8721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680"/>
              <a:t>5</a:t>
            </a:r>
          </a:p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dirty="0" sz="4200" spc="250" i="0">
                <a:latin typeface="Trebuchet MS"/>
                <a:cs typeface="Trebuchet MS"/>
              </a:rPr>
              <a:t>¿Cuál</a:t>
            </a:r>
            <a:r>
              <a:rPr dirty="0" sz="4200" spc="-285" i="0">
                <a:latin typeface="Trebuchet MS"/>
                <a:cs typeface="Trebuchet MS"/>
              </a:rPr>
              <a:t> </a:t>
            </a:r>
            <a:r>
              <a:rPr dirty="0" sz="4200" spc="254" i="0">
                <a:latin typeface="Trebuchet MS"/>
                <a:cs typeface="Trebuchet MS"/>
              </a:rPr>
              <a:t>es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i="0">
                <a:latin typeface="Trebuchet MS"/>
                <a:cs typeface="Trebuchet MS"/>
              </a:rPr>
              <a:t>el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animal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85" i="0">
                <a:latin typeface="Trebuchet MS"/>
                <a:cs typeface="Trebuchet MS"/>
              </a:rPr>
              <a:t>nacional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175" i="0">
                <a:latin typeface="Trebuchet MS"/>
                <a:cs typeface="Trebuchet MS"/>
              </a:rPr>
              <a:t>Australia?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509476" y="8449691"/>
            <a:ext cx="5109845" cy="356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10">
                <a:latin typeface="Trebuchet MS"/>
                <a:cs typeface="Trebuchet MS"/>
              </a:rPr>
              <a:t>RONDA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200">
                <a:latin typeface="Trebuchet MS"/>
                <a:cs typeface="Trebuchet MS"/>
              </a:rPr>
              <a:t>ESPECIAL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90">
                <a:latin typeface="Trebuchet MS"/>
                <a:cs typeface="Trebuchet MS"/>
              </a:rPr>
              <a:t>VALOR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65">
                <a:latin typeface="Trebuchet MS"/>
                <a:cs typeface="Trebuchet MS"/>
              </a:rPr>
              <a:t>150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75">
                <a:latin typeface="Trebuchet MS"/>
                <a:cs typeface="Trebuchet MS"/>
              </a:rPr>
              <a:t>PUNTOS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20" y="403752"/>
              <a:ext cx="16916399" cy="94773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4837" y="0"/>
              <a:ext cx="3033162" cy="407541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56679"/>
              <a:ext cx="3189615" cy="36303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1"/>
              <a:ext cx="3187399" cy="16130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6173" y="8821257"/>
              <a:ext cx="3201826" cy="146543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2287" y="4209245"/>
              <a:ext cx="5418250" cy="416162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89932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680"/>
              <a:t>5</a:t>
            </a:r>
          </a:p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dirty="0" sz="4200" spc="250" i="0">
                <a:latin typeface="Trebuchet MS"/>
                <a:cs typeface="Trebuchet MS"/>
              </a:rPr>
              <a:t>¿Cuál</a:t>
            </a:r>
            <a:r>
              <a:rPr dirty="0" sz="4200" spc="-285" i="0">
                <a:latin typeface="Trebuchet MS"/>
                <a:cs typeface="Trebuchet MS"/>
              </a:rPr>
              <a:t> </a:t>
            </a:r>
            <a:r>
              <a:rPr dirty="0" sz="4200" spc="254" i="0">
                <a:latin typeface="Trebuchet MS"/>
                <a:cs typeface="Trebuchet MS"/>
              </a:rPr>
              <a:t>es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i="0">
                <a:latin typeface="Trebuchet MS"/>
                <a:cs typeface="Trebuchet MS"/>
              </a:rPr>
              <a:t>el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animal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85" i="0">
                <a:latin typeface="Trebuchet MS"/>
                <a:cs typeface="Trebuchet MS"/>
              </a:rPr>
              <a:t>nacional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175" i="0">
                <a:latin typeface="Trebuchet MS"/>
                <a:cs typeface="Trebuchet MS"/>
              </a:rPr>
              <a:t>Australia?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09476" y="8612095"/>
            <a:ext cx="5109845" cy="356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10">
                <a:latin typeface="Trebuchet MS"/>
                <a:cs typeface="Trebuchet MS"/>
              </a:rPr>
              <a:t>RONDA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200">
                <a:latin typeface="Trebuchet MS"/>
                <a:cs typeface="Trebuchet MS"/>
              </a:rPr>
              <a:t>ESPECIAL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90">
                <a:latin typeface="Trebuchet MS"/>
                <a:cs typeface="Trebuchet MS"/>
              </a:rPr>
              <a:t>VALOR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65">
                <a:latin typeface="Trebuchet MS"/>
                <a:cs typeface="Trebuchet MS"/>
              </a:rPr>
              <a:t>150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75">
                <a:latin typeface="Trebuchet MS"/>
                <a:cs typeface="Trebuchet MS"/>
              </a:rPr>
              <a:t>PUNTOS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1713"/>
            <a:ext cx="4433982" cy="600528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55745" y="0"/>
            <a:ext cx="4132254" cy="474768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203069"/>
            <a:ext cx="4212804" cy="408392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93618" y="0"/>
            <a:ext cx="2894381" cy="283252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29714" y="3276593"/>
            <a:ext cx="9828530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535">
                <a:solidFill>
                  <a:srgbClr val="FFFFFF"/>
                </a:solidFill>
              </a:rPr>
              <a:t>6</a:t>
            </a:r>
          </a:p>
          <a:p>
            <a:pPr algn="ctr" marL="12700" marR="5080">
              <a:lnSpc>
                <a:spcPts val="5030"/>
              </a:lnSpc>
              <a:spcBef>
                <a:spcPts val="1290"/>
              </a:spcBef>
            </a:pPr>
            <a:r>
              <a:rPr dirty="0" sz="4200" spc="170" i="0">
                <a:solidFill>
                  <a:srgbClr val="FFFFFF"/>
                </a:solidFill>
                <a:latin typeface="Trebuchet MS"/>
                <a:cs typeface="Trebuchet MS"/>
              </a:rPr>
              <a:t>Menciona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5" i="0">
                <a:solidFill>
                  <a:srgbClr val="FFFFFF"/>
                </a:solidFill>
                <a:latin typeface="Trebuchet MS"/>
                <a:cs typeface="Trebuchet MS"/>
              </a:rPr>
              <a:t>los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alimentos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45" i="0">
                <a:solidFill>
                  <a:srgbClr val="FFFFFF"/>
                </a:solidFill>
                <a:latin typeface="Trebuchet MS"/>
                <a:cs typeface="Trebuchet MS"/>
              </a:rPr>
              <a:t>mexicanos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20" i="0">
                <a:solidFill>
                  <a:srgbClr val="FFFFFF"/>
                </a:solidFill>
                <a:latin typeface="Trebuchet MS"/>
                <a:cs typeface="Trebuchet MS"/>
              </a:rPr>
              <a:t>mas </a:t>
            </a:r>
            <a:r>
              <a:rPr dirty="0" sz="4200" spc="120" i="0">
                <a:solidFill>
                  <a:srgbClr val="FFFFFF"/>
                </a:solidFill>
                <a:latin typeface="Trebuchet MS"/>
                <a:cs typeface="Trebuchet MS"/>
              </a:rPr>
              <a:t>populares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5" i="0">
                <a:solidFill>
                  <a:srgbClr val="FFFFFF"/>
                </a:solidFill>
                <a:latin typeface="Trebuchet MS"/>
                <a:cs typeface="Trebuchet MS"/>
              </a:rPr>
              <a:t>usen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10" i="0">
                <a:solidFill>
                  <a:srgbClr val="FFFFFF"/>
                </a:solidFill>
                <a:latin typeface="Trebuchet MS"/>
                <a:cs typeface="Trebuchet MS"/>
              </a:rPr>
              <a:t>tortilla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2"/>
            <a:ext cx="4053593" cy="56561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3551" y="4981921"/>
            <a:ext cx="3744448" cy="530507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4531" cy="305974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5234" y="7704060"/>
            <a:ext cx="2822765" cy="258293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08119" y="2655565"/>
            <a:ext cx="11371580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1971675" marR="5080" indent="-1959610">
              <a:lnSpc>
                <a:spcPts val="7800"/>
              </a:lnSpc>
              <a:spcBef>
                <a:spcPts val="259"/>
              </a:spcBef>
            </a:pPr>
            <a:r>
              <a:rPr dirty="0" sz="6550" spc="-635">
                <a:solidFill>
                  <a:srgbClr val="FFFFFF"/>
                </a:solidFill>
              </a:rPr>
              <a:t>Menciona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630">
                <a:solidFill>
                  <a:srgbClr val="FFFFFF"/>
                </a:solidFill>
              </a:rPr>
              <a:t>los</a:t>
            </a:r>
            <a:r>
              <a:rPr dirty="0" sz="6550" spc="10">
                <a:solidFill>
                  <a:srgbClr val="FFFFFF"/>
                </a:solidFill>
              </a:rPr>
              <a:t> </a:t>
            </a:r>
            <a:r>
              <a:rPr dirty="0" sz="6550" spc="-975">
                <a:solidFill>
                  <a:srgbClr val="FFFFFF"/>
                </a:solidFill>
              </a:rPr>
              <a:t>alimentos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875">
                <a:solidFill>
                  <a:srgbClr val="FFFFFF"/>
                </a:solidFill>
              </a:rPr>
              <a:t>mexicanos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819">
                <a:solidFill>
                  <a:srgbClr val="FFFFFF"/>
                </a:solidFill>
              </a:rPr>
              <a:t>mas</a:t>
            </a:r>
            <a:r>
              <a:rPr dirty="0" sz="6550" spc="-819" i="1">
                <a:solidFill>
                  <a:srgbClr val="FFFFFF"/>
                </a:solidFill>
              </a:rPr>
              <a:t> </a:t>
            </a:r>
            <a:r>
              <a:rPr dirty="0" sz="6550" spc="-880" i="1">
                <a:solidFill>
                  <a:srgbClr val="FFFFFF"/>
                </a:solidFill>
              </a:rPr>
              <a:t>populares</a:t>
            </a:r>
            <a:r>
              <a:rPr dirty="0" sz="6550" spc="10" i="1">
                <a:solidFill>
                  <a:srgbClr val="FFFFFF"/>
                </a:solidFill>
              </a:rPr>
              <a:t> </a:t>
            </a:r>
            <a:r>
              <a:rPr dirty="0" cap="small" sz="6550" spc="-1145" i="1">
                <a:solidFill>
                  <a:srgbClr val="FFFFFF"/>
                </a:solidFill>
              </a:rPr>
              <a:t>q</a:t>
            </a:r>
            <a:r>
              <a:rPr dirty="0" sz="6550" spc="-1145" i="1">
                <a:solidFill>
                  <a:srgbClr val="FFFFFF"/>
                </a:solidFill>
              </a:rPr>
              <a:t>ue</a:t>
            </a:r>
            <a:r>
              <a:rPr dirty="0" sz="6550" spc="10" i="1">
                <a:solidFill>
                  <a:srgbClr val="FFFFFF"/>
                </a:solidFill>
              </a:rPr>
              <a:t> </a:t>
            </a:r>
            <a:r>
              <a:rPr dirty="0" sz="6550" spc="-905" i="1">
                <a:solidFill>
                  <a:srgbClr val="FFFFFF"/>
                </a:solidFill>
              </a:rPr>
              <a:t>usen</a:t>
            </a:r>
            <a:r>
              <a:rPr dirty="0" sz="6550" spc="5" i="1">
                <a:solidFill>
                  <a:srgbClr val="FFFFFF"/>
                </a:solidFill>
              </a:rPr>
              <a:t> </a:t>
            </a:r>
            <a:r>
              <a:rPr dirty="0" sz="6550" spc="-925" i="1">
                <a:solidFill>
                  <a:srgbClr val="FFFFFF"/>
                </a:solidFill>
              </a:rPr>
              <a:t>tortilla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114774" y="5062356"/>
            <a:ext cx="11958320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3000" spc="-409">
                <a:solidFill>
                  <a:srgbClr val="FFFFFF"/>
                </a:solidFill>
                <a:latin typeface="Trebuchet MS"/>
                <a:cs typeface="Trebuchet MS"/>
              </a:rPr>
              <a:t>Tacos.........................................................................................................................65</a:t>
            </a:r>
            <a:endParaRPr sz="3000">
              <a:latin typeface="Trebuchet MS"/>
              <a:cs typeface="Trebuchet MS"/>
            </a:endParaRPr>
          </a:p>
          <a:p>
            <a:pPr marL="29209">
              <a:lnSpc>
                <a:spcPct val="100000"/>
              </a:lnSpc>
              <a:spcBef>
                <a:spcPts val="300"/>
              </a:spcBef>
            </a:pPr>
            <a:r>
              <a:rPr dirty="0" sz="3000" spc="-385">
                <a:solidFill>
                  <a:srgbClr val="FFFFFF"/>
                </a:solidFill>
                <a:latin typeface="Trebuchet MS"/>
                <a:cs typeface="Trebuchet MS"/>
              </a:rPr>
              <a:t>Chilaquiles..............................................................................................................25</a:t>
            </a:r>
            <a:endParaRPr sz="3000">
              <a:latin typeface="Trebuchet MS"/>
              <a:cs typeface="Trebuchet MS"/>
            </a:endParaRPr>
          </a:p>
          <a:p>
            <a:pPr marL="32384">
              <a:lnSpc>
                <a:spcPct val="100000"/>
              </a:lnSpc>
              <a:spcBef>
                <a:spcPts val="300"/>
              </a:spcBef>
            </a:pPr>
            <a:r>
              <a:rPr dirty="0" sz="3000" spc="-390">
                <a:solidFill>
                  <a:srgbClr val="FFFFFF"/>
                </a:solidFill>
                <a:latin typeface="Trebuchet MS"/>
                <a:cs typeface="Trebuchet MS"/>
              </a:rPr>
              <a:t>Enchiladas.................................................................................................................6</a:t>
            </a:r>
            <a:endParaRPr sz="3000">
              <a:latin typeface="Trebuchet MS"/>
              <a:cs typeface="Trebuchet MS"/>
            </a:endParaRPr>
          </a:p>
          <a:p>
            <a:pPr marL="21590">
              <a:lnSpc>
                <a:spcPct val="100000"/>
              </a:lnSpc>
              <a:spcBef>
                <a:spcPts val="300"/>
              </a:spcBef>
            </a:pPr>
            <a:r>
              <a:rPr dirty="0" sz="3000" spc="210">
                <a:solidFill>
                  <a:srgbClr val="FFFFFF"/>
                </a:solidFill>
                <a:latin typeface="Trebuchet MS"/>
                <a:cs typeface="Trebuchet MS"/>
              </a:rPr>
              <a:t>Sopa</a:t>
            </a:r>
            <a:r>
              <a:rPr dirty="0" sz="3000" spc="4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3000" spc="4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405">
                <a:solidFill>
                  <a:srgbClr val="FFFFFF"/>
                </a:solidFill>
                <a:latin typeface="Trebuchet MS"/>
                <a:cs typeface="Trebuchet MS"/>
              </a:rPr>
              <a:t>tortilla........................................................................................................4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4"/>
            <a:ext cx="4053593" cy="56561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3551" y="4981920"/>
            <a:ext cx="3744448" cy="530507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4531" cy="305974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5234" y="7704056"/>
            <a:ext cx="2822765" cy="25829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39636" rIns="0" bIns="0" rtlCol="0" vert="horz">
            <a:spAutoFit/>
          </a:bodyPr>
          <a:lstStyle/>
          <a:p>
            <a:pPr algn="ctr" marL="100330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890">
                <a:solidFill>
                  <a:srgbClr val="FFFFFF"/>
                </a:solidFill>
              </a:rPr>
              <a:t>7</a:t>
            </a:r>
          </a:p>
          <a:p>
            <a:pPr algn="ctr" marL="113030" marR="5080">
              <a:lnSpc>
                <a:spcPts val="5030"/>
              </a:lnSpc>
              <a:spcBef>
                <a:spcPts val="1290"/>
              </a:spcBef>
            </a:pPr>
            <a:r>
              <a:rPr dirty="0" sz="4200" spc="170" i="0">
                <a:solidFill>
                  <a:srgbClr val="FFFFFF"/>
                </a:solidFill>
                <a:latin typeface="Trebuchet MS"/>
                <a:cs typeface="Trebuchet MS"/>
              </a:rPr>
              <a:t>Menciona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5" i="0">
                <a:solidFill>
                  <a:srgbClr val="FFFFFF"/>
                </a:solidFill>
                <a:latin typeface="Trebuchet MS"/>
                <a:cs typeface="Trebuchet MS"/>
              </a:rPr>
              <a:t>los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30" i="0">
                <a:solidFill>
                  <a:srgbClr val="FFFFFF"/>
                </a:solidFill>
                <a:latin typeface="Trebuchet MS"/>
                <a:cs typeface="Trebuchet MS"/>
              </a:rPr>
              <a:t>propositos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45" i="0">
                <a:solidFill>
                  <a:srgbClr val="FFFFFF"/>
                </a:solidFill>
                <a:latin typeface="Trebuchet MS"/>
                <a:cs typeface="Trebuchet MS"/>
              </a:rPr>
              <a:t>mas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60" i="0">
                <a:solidFill>
                  <a:srgbClr val="FFFFFF"/>
                </a:solidFill>
                <a:latin typeface="Trebuchet MS"/>
                <a:cs typeface="Trebuchet MS"/>
              </a:rPr>
              <a:t>comunes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95" i="0">
                <a:solidFill>
                  <a:srgbClr val="FFFFFF"/>
                </a:solidFill>
                <a:latin typeface="Trebuchet MS"/>
                <a:cs typeface="Trebuchet MS"/>
              </a:rPr>
              <a:t>año </a:t>
            </a:r>
            <a:r>
              <a:rPr dirty="0" sz="4200" spc="70" i="0">
                <a:solidFill>
                  <a:srgbClr val="FFFFFF"/>
                </a:solidFill>
                <a:latin typeface="Trebuchet MS"/>
                <a:cs typeface="Trebuchet MS"/>
              </a:rPr>
              <a:t>nuevo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4"/>
            <a:ext cx="4053593" cy="56561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3551" y="4981920"/>
            <a:ext cx="3744448" cy="530507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4531" cy="305974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5234" y="7704056"/>
            <a:ext cx="2822765" cy="25829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93794" y="2655565"/>
            <a:ext cx="12000230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4608195" marR="5080" indent="-4596130">
              <a:lnSpc>
                <a:spcPts val="7800"/>
              </a:lnSpc>
              <a:spcBef>
                <a:spcPts val="259"/>
              </a:spcBef>
            </a:pPr>
            <a:r>
              <a:rPr dirty="0" sz="6550" spc="-635">
                <a:solidFill>
                  <a:srgbClr val="FFFFFF"/>
                </a:solidFill>
              </a:rPr>
              <a:t>Menciona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630">
                <a:solidFill>
                  <a:srgbClr val="FFFFFF"/>
                </a:solidFill>
              </a:rPr>
              <a:t>los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815">
                <a:solidFill>
                  <a:srgbClr val="FFFFFF"/>
                </a:solidFill>
              </a:rPr>
              <a:t>propositos</a:t>
            </a:r>
            <a:r>
              <a:rPr dirty="0" sz="6550" spc="10">
                <a:solidFill>
                  <a:srgbClr val="FFFFFF"/>
                </a:solidFill>
              </a:rPr>
              <a:t> </a:t>
            </a:r>
            <a:r>
              <a:rPr dirty="0" sz="6550" spc="-795">
                <a:solidFill>
                  <a:srgbClr val="FFFFFF"/>
                </a:solidFill>
              </a:rPr>
              <a:t>mas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1000">
                <a:solidFill>
                  <a:srgbClr val="FFFFFF"/>
                </a:solidFill>
              </a:rPr>
              <a:t>comunes</a:t>
            </a:r>
            <a:r>
              <a:rPr dirty="0" sz="6550" spc="10">
                <a:solidFill>
                  <a:srgbClr val="FFFFFF"/>
                </a:solidFill>
              </a:rPr>
              <a:t> </a:t>
            </a:r>
            <a:r>
              <a:rPr dirty="0" sz="6550" spc="-1170">
                <a:solidFill>
                  <a:srgbClr val="FFFFFF"/>
                </a:solidFill>
              </a:rPr>
              <a:t>de</a:t>
            </a:r>
            <a:r>
              <a:rPr dirty="0" sz="6550" spc="-1170" i="1">
                <a:solidFill>
                  <a:srgbClr val="FFFFFF"/>
                </a:solidFill>
              </a:rPr>
              <a:t> </a:t>
            </a:r>
            <a:r>
              <a:rPr dirty="0" sz="6550" spc="-930" i="1">
                <a:solidFill>
                  <a:srgbClr val="FFFFFF"/>
                </a:solidFill>
              </a:rPr>
              <a:t>año</a:t>
            </a:r>
            <a:r>
              <a:rPr dirty="0" sz="6550" spc="-5" i="1">
                <a:solidFill>
                  <a:srgbClr val="FFFFFF"/>
                </a:solidFill>
              </a:rPr>
              <a:t> </a:t>
            </a:r>
            <a:r>
              <a:rPr dirty="0" sz="6550" spc="-1095" i="1">
                <a:solidFill>
                  <a:srgbClr val="FFFFFF"/>
                </a:solidFill>
              </a:rPr>
              <a:t>nuevo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2779017" y="5062355"/>
            <a:ext cx="12630150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3000" spc="120">
                <a:solidFill>
                  <a:srgbClr val="FFFFFF"/>
                </a:solidFill>
                <a:latin typeface="Trebuchet MS"/>
                <a:cs typeface="Trebuchet MS"/>
              </a:rPr>
              <a:t>Hacer</a:t>
            </a:r>
            <a:r>
              <a:rPr dirty="0" sz="3000" spc="3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3000" spc="-409">
                <a:solidFill>
                  <a:srgbClr val="FFFFFF"/>
                </a:solidFill>
                <a:latin typeface="Trebuchet MS"/>
                <a:cs typeface="Trebuchet MS"/>
              </a:rPr>
              <a:t>dieta.....................................................................................................................33</a:t>
            </a:r>
            <a:endParaRPr sz="3000">
              <a:latin typeface="Trebuchet MS"/>
              <a:cs typeface="Trebuchet MS"/>
            </a:endParaRPr>
          </a:p>
          <a:p>
            <a:pPr marL="29209">
              <a:lnSpc>
                <a:spcPct val="100000"/>
              </a:lnSpc>
              <a:spcBef>
                <a:spcPts val="300"/>
              </a:spcBef>
            </a:pPr>
            <a:r>
              <a:rPr dirty="0" sz="3000" spc="120">
                <a:solidFill>
                  <a:srgbClr val="FFFFFF"/>
                </a:solidFill>
                <a:latin typeface="Trebuchet MS"/>
                <a:cs typeface="Trebuchet MS"/>
              </a:rPr>
              <a:t>Hacer</a:t>
            </a:r>
            <a:r>
              <a:rPr dirty="0" sz="3000" spc="85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3000" spc="-400">
                <a:solidFill>
                  <a:srgbClr val="FFFFFF"/>
                </a:solidFill>
                <a:latin typeface="Trebuchet MS"/>
                <a:cs typeface="Trebuchet MS"/>
              </a:rPr>
              <a:t>ejercicio..............................................................................................................27</a:t>
            </a:r>
            <a:endParaRPr sz="3000">
              <a:latin typeface="Trebuchet MS"/>
              <a:cs typeface="Trebuchet MS"/>
            </a:endParaRPr>
          </a:p>
          <a:p>
            <a:pPr marL="28575">
              <a:lnSpc>
                <a:spcPct val="100000"/>
              </a:lnSpc>
              <a:spcBef>
                <a:spcPts val="300"/>
              </a:spcBef>
            </a:pPr>
            <a:r>
              <a:rPr dirty="0" sz="3000" spc="-409">
                <a:solidFill>
                  <a:srgbClr val="FFFFFF"/>
                </a:solidFill>
                <a:latin typeface="Trebuchet MS"/>
                <a:cs typeface="Trebuchet MS"/>
              </a:rPr>
              <a:t>Ahorrar..............................................................................................................................17</a:t>
            </a:r>
            <a:endParaRPr sz="3000">
              <a:latin typeface="Trebuchet MS"/>
              <a:cs typeface="Trebuchet MS"/>
            </a:endParaRPr>
          </a:p>
          <a:p>
            <a:pPr marL="29845">
              <a:lnSpc>
                <a:spcPct val="100000"/>
              </a:lnSpc>
              <a:spcBef>
                <a:spcPts val="300"/>
              </a:spcBef>
            </a:pPr>
            <a:r>
              <a:rPr dirty="0" sz="3000" spc="75">
                <a:solidFill>
                  <a:srgbClr val="FFFFFF"/>
                </a:solidFill>
                <a:latin typeface="Trebuchet MS"/>
                <a:cs typeface="Trebuchet MS"/>
              </a:rPr>
              <a:t>Encontrar</a:t>
            </a:r>
            <a:r>
              <a:rPr dirty="0" sz="3000" spc="17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dirty="0" sz="3000" spc="-415">
                <a:solidFill>
                  <a:srgbClr val="FFFFFF"/>
                </a:solidFill>
                <a:latin typeface="Trebuchet MS"/>
                <a:cs typeface="Trebuchet MS"/>
              </a:rPr>
              <a:t>pareja.............................................................................................................9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20" y="403752"/>
              <a:ext cx="16916399" cy="94773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4837" y="0"/>
              <a:ext cx="3033162" cy="407541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56679"/>
              <a:ext cx="3189615" cy="36303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1"/>
              <a:ext cx="3187399" cy="16130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6173" y="8821257"/>
              <a:ext cx="3201826" cy="146543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963461" y="3276587"/>
            <a:ext cx="10361295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470"/>
              <a:t>8</a:t>
            </a:r>
          </a:p>
          <a:p>
            <a:pPr algn="ctr" marL="12065" marR="5080">
              <a:lnSpc>
                <a:spcPts val="5030"/>
              </a:lnSpc>
              <a:spcBef>
                <a:spcPts val="1290"/>
              </a:spcBef>
              <a:tabLst>
                <a:tab pos="2363470" algn="l"/>
              </a:tabLst>
            </a:pPr>
            <a:r>
              <a:rPr dirty="0" sz="4200" spc="250" i="0">
                <a:latin typeface="Trebuchet MS"/>
                <a:cs typeface="Trebuchet MS"/>
              </a:rPr>
              <a:t>¿Cuál</a:t>
            </a:r>
            <a:r>
              <a:rPr dirty="0" sz="4200" spc="-300" i="0">
                <a:latin typeface="Trebuchet MS"/>
                <a:cs typeface="Trebuchet MS"/>
              </a:rPr>
              <a:t> </a:t>
            </a:r>
            <a:r>
              <a:rPr dirty="0" sz="4200" spc="229" i="0">
                <a:latin typeface="Trebuchet MS"/>
                <a:cs typeface="Trebuchet MS"/>
              </a:rPr>
              <a:t>es</a:t>
            </a:r>
            <a:r>
              <a:rPr dirty="0" sz="4200" i="0">
                <a:latin typeface="Trebuchet MS"/>
                <a:cs typeface="Trebuchet MS"/>
              </a:rPr>
              <a:t>	</a:t>
            </a:r>
            <a:r>
              <a:rPr dirty="0" sz="4200" spc="90" i="0">
                <a:latin typeface="Trebuchet MS"/>
                <a:cs typeface="Trebuchet MS"/>
              </a:rPr>
              <a:t>serie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90" i="0">
                <a:latin typeface="Trebuchet MS"/>
                <a:cs typeface="Trebuchet MS"/>
              </a:rPr>
              <a:t>libros</a:t>
            </a:r>
            <a:r>
              <a:rPr dirty="0" sz="4200" spc="-285" i="0">
                <a:latin typeface="Trebuchet MS"/>
                <a:cs typeface="Trebuchet MS"/>
              </a:rPr>
              <a:t> </a:t>
            </a:r>
            <a:r>
              <a:rPr dirty="0" sz="4200" spc="-35" i="0">
                <a:latin typeface="Trebuchet MS"/>
                <a:cs typeface="Trebuchet MS"/>
              </a:rPr>
              <a:t>mejor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vendida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40" i="0">
                <a:latin typeface="Trebuchet MS"/>
                <a:cs typeface="Trebuchet MS"/>
              </a:rPr>
              <a:t>del </a:t>
            </a:r>
            <a:r>
              <a:rPr dirty="0" sz="4200" spc="180" i="0">
                <a:latin typeface="Trebuchet MS"/>
                <a:cs typeface="Trebuchet MS"/>
              </a:rPr>
              <a:t>siglo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110" i="0">
                <a:latin typeface="Trebuchet MS"/>
                <a:cs typeface="Trebuchet MS"/>
              </a:rPr>
              <a:t>21?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509476" y="8449693"/>
            <a:ext cx="5109845" cy="356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10">
                <a:latin typeface="Trebuchet MS"/>
                <a:cs typeface="Trebuchet MS"/>
              </a:rPr>
              <a:t>RONDA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200">
                <a:latin typeface="Trebuchet MS"/>
                <a:cs typeface="Trebuchet MS"/>
              </a:rPr>
              <a:t>ESPECIAL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90">
                <a:latin typeface="Trebuchet MS"/>
                <a:cs typeface="Trebuchet MS"/>
              </a:rPr>
              <a:t>VALOR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65">
                <a:latin typeface="Trebuchet MS"/>
                <a:cs typeface="Trebuchet MS"/>
              </a:rPr>
              <a:t>150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75">
                <a:latin typeface="Trebuchet MS"/>
                <a:cs typeface="Trebuchet MS"/>
              </a:rPr>
              <a:t>PUNTOS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20" y="403752"/>
              <a:ext cx="16916399" cy="94773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4837" y="0"/>
              <a:ext cx="3033162" cy="407541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56679"/>
              <a:ext cx="3189615" cy="36303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3"/>
              <a:ext cx="3187399" cy="16130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6173" y="8821257"/>
              <a:ext cx="3201826" cy="146543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33521" y="907795"/>
            <a:ext cx="10821035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470"/>
              <a:t>8</a:t>
            </a:r>
          </a:p>
          <a:p>
            <a:pPr algn="ctr" marL="12065" marR="5080">
              <a:lnSpc>
                <a:spcPts val="5030"/>
              </a:lnSpc>
              <a:spcBef>
                <a:spcPts val="1290"/>
              </a:spcBef>
            </a:pPr>
            <a:r>
              <a:rPr dirty="0" sz="4200" spc="250" i="0">
                <a:latin typeface="Trebuchet MS"/>
                <a:cs typeface="Trebuchet MS"/>
              </a:rPr>
              <a:t>¿Cuál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254" i="0">
                <a:latin typeface="Trebuchet MS"/>
                <a:cs typeface="Trebuchet MS"/>
              </a:rPr>
              <a:t>es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la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90" i="0">
                <a:latin typeface="Trebuchet MS"/>
                <a:cs typeface="Trebuchet MS"/>
              </a:rPr>
              <a:t>serie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90" i="0">
                <a:latin typeface="Trebuchet MS"/>
                <a:cs typeface="Trebuchet MS"/>
              </a:rPr>
              <a:t>libros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-35" i="0">
                <a:latin typeface="Trebuchet MS"/>
                <a:cs typeface="Trebuchet MS"/>
              </a:rPr>
              <a:t>mejor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vendida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40" i="0">
                <a:latin typeface="Trebuchet MS"/>
                <a:cs typeface="Trebuchet MS"/>
              </a:rPr>
              <a:t>del </a:t>
            </a:r>
            <a:r>
              <a:rPr dirty="0" sz="4200" spc="180" i="0">
                <a:latin typeface="Trebuchet MS"/>
                <a:cs typeface="Trebuchet MS"/>
              </a:rPr>
              <a:t>siglo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110" i="0">
                <a:latin typeface="Trebuchet MS"/>
                <a:cs typeface="Trebuchet MS"/>
              </a:rPr>
              <a:t>21?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833797" y="3731966"/>
            <a:ext cx="12094845" cy="4286885"/>
            <a:chOff x="2833797" y="3731966"/>
            <a:chExt cx="12094845" cy="4286885"/>
          </a:xfrm>
        </p:grpSpPr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2191" y="4792532"/>
              <a:ext cx="2666091" cy="32257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33797" y="3731966"/>
              <a:ext cx="4800599" cy="300037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56783" y="4205067"/>
              <a:ext cx="1276349" cy="117157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18394" y="4791307"/>
              <a:ext cx="2409824" cy="2409824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6509476" y="8612092"/>
            <a:ext cx="5109845" cy="356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10">
                <a:latin typeface="Trebuchet MS"/>
                <a:cs typeface="Trebuchet MS"/>
              </a:rPr>
              <a:t>RONDA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200">
                <a:latin typeface="Trebuchet MS"/>
                <a:cs typeface="Trebuchet MS"/>
              </a:rPr>
              <a:t>ESPECIAL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90">
                <a:latin typeface="Trebuchet MS"/>
                <a:cs typeface="Trebuchet MS"/>
              </a:rPr>
              <a:t>VALOR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65">
                <a:latin typeface="Trebuchet MS"/>
                <a:cs typeface="Trebuchet MS"/>
              </a:rPr>
              <a:t>150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75">
                <a:latin typeface="Trebuchet MS"/>
                <a:cs typeface="Trebuchet MS"/>
              </a:rPr>
              <a:t>PUNTOS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7191375" cy="10287000"/>
            <a:chOff x="0" y="0"/>
            <a:chExt cx="7191375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01143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551" y="997314"/>
              <a:ext cx="4371644" cy="444052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4982" y="1747039"/>
              <a:ext cx="3305174" cy="664844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7541" y="4243506"/>
              <a:ext cx="5363448" cy="538917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94707"/>
              <a:ext cx="221307" cy="11827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93757" y="2466435"/>
            <a:ext cx="6581140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655"/>
              <a:t>Instrucciones</a:t>
            </a:r>
            <a:r>
              <a:rPr dirty="0" sz="6550" spc="10"/>
              <a:t> </a:t>
            </a:r>
            <a:r>
              <a:rPr dirty="0" sz="6550" spc="-1015"/>
              <a:t>del</a:t>
            </a:r>
            <a:r>
              <a:rPr dirty="0" sz="6550" spc="25"/>
              <a:t> </a:t>
            </a:r>
            <a:r>
              <a:rPr dirty="0" sz="6550" spc="-1060"/>
              <a:t>juego</a:t>
            </a:r>
            <a:endParaRPr sz="6550"/>
          </a:p>
        </p:txBody>
      </p:sp>
      <p:sp>
        <p:nvSpPr>
          <p:cNvPr id="10" name="object 10" descr=""/>
          <p:cNvSpPr txBox="1"/>
          <p:nvPr/>
        </p:nvSpPr>
        <p:spPr>
          <a:xfrm>
            <a:off x="8145872" y="4332286"/>
            <a:ext cx="44234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735" algn="l"/>
              </a:tabLst>
            </a:pPr>
            <a:r>
              <a:rPr dirty="0" sz="2400" spc="-350" b="1">
                <a:latin typeface="Trebuchet MS"/>
                <a:cs typeface="Trebuchet MS"/>
              </a:rPr>
              <a:t>1.</a:t>
            </a:r>
            <a:r>
              <a:rPr dirty="0" sz="2400" b="1">
                <a:latin typeface="Trebuchet MS"/>
                <a:cs typeface="Trebuchet MS"/>
              </a:rPr>
              <a:t>	</a:t>
            </a:r>
            <a:r>
              <a:rPr dirty="0" sz="2400" spc="240">
                <a:latin typeface="Trebuchet MS"/>
                <a:cs typeface="Trebuchet MS"/>
              </a:rPr>
              <a:t>Se</a:t>
            </a:r>
            <a:r>
              <a:rPr dirty="0" sz="2400" spc="-155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dividiran</a:t>
            </a:r>
            <a:r>
              <a:rPr dirty="0" sz="2400" spc="-150">
                <a:latin typeface="Trebuchet MS"/>
                <a:cs typeface="Trebuchet MS"/>
              </a:rPr>
              <a:t> </a:t>
            </a:r>
            <a:r>
              <a:rPr dirty="0" sz="2400" spc="160">
                <a:latin typeface="Trebuchet MS"/>
                <a:cs typeface="Trebuchet MS"/>
              </a:rPr>
              <a:t>2</a:t>
            </a:r>
            <a:r>
              <a:rPr dirty="0" sz="2400" spc="-155">
                <a:latin typeface="Trebuchet MS"/>
                <a:cs typeface="Trebuchet MS"/>
              </a:rPr>
              <a:t> </a:t>
            </a:r>
            <a:r>
              <a:rPr dirty="0" sz="2400" spc="50">
                <a:latin typeface="Trebuchet MS"/>
                <a:cs typeface="Trebuchet MS"/>
              </a:rPr>
              <a:t>o</a:t>
            </a:r>
            <a:r>
              <a:rPr dirty="0" sz="2400" spc="-150">
                <a:latin typeface="Trebuchet MS"/>
                <a:cs typeface="Trebuchet MS"/>
              </a:rPr>
              <a:t> </a:t>
            </a:r>
            <a:r>
              <a:rPr dirty="0" sz="2400" spc="235">
                <a:latin typeface="Trebuchet MS"/>
                <a:cs typeface="Trebuchet MS"/>
              </a:rPr>
              <a:t>3</a:t>
            </a:r>
            <a:r>
              <a:rPr dirty="0" sz="2400" spc="-155">
                <a:latin typeface="Trebuchet MS"/>
                <a:cs typeface="Trebuchet MS"/>
              </a:rPr>
              <a:t> </a:t>
            </a:r>
            <a:r>
              <a:rPr dirty="0" sz="2400" spc="50">
                <a:latin typeface="Trebuchet MS"/>
                <a:cs typeface="Trebuchet MS"/>
              </a:rPr>
              <a:t>equipos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114320" y="5311255"/>
            <a:ext cx="3009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 b="1">
                <a:latin typeface="Trebuchet MS"/>
                <a:cs typeface="Trebuchet MS"/>
              </a:rPr>
              <a:t>2.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109856" y="6305464"/>
            <a:ext cx="3105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latin typeface="Trebuchet MS"/>
                <a:cs typeface="Trebuchet MS"/>
              </a:rPr>
              <a:t>3.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934563" y="5091113"/>
            <a:ext cx="8173084" cy="2176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64515">
              <a:lnSpc>
                <a:spcPct val="106800"/>
              </a:lnSpc>
              <a:spcBef>
                <a:spcPts val="100"/>
              </a:spcBef>
            </a:pPr>
            <a:r>
              <a:rPr dirty="0" sz="2400" spc="125">
                <a:latin typeface="Trebuchet MS"/>
                <a:cs typeface="Trebuchet MS"/>
              </a:rPr>
              <a:t>En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 spc="85">
                <a:latin typeface="Trebuchet MS"/>
                <a:cs typeface="Trebuchet MS"/>
              </a:rPr>
              <a:t>cada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 spc="50">
                <a:latin typeface="Trebuchet MS"/>
                <a:cs typeface="Trebuchet MS"/>
              </a:rPr>
              <a:t>ronda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 spc="55">
                <a:latin typeface="Trebuchet MS"/>
                <a:cs typeface="Trebuchet MS"/>
              </a:rPr>
              <a:t>habra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 spc="55">
                <a:latin typeface="Trebuchet MS"/>
                <a:cs typeface="Trebuchet MS"/>
              </a:rPr>
              <a:t>un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 spc="45">
                <a:latin typeface="Trebuchet MS"/>
                <a:cs typeface="Trebuchet MS"/>
              </a:rPr>
              <a:t>representante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por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equipo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 spc="-25">
                <a:latin typeface="Trebuchet MS"/>
                <a:cs typeface="Trebuchet MS"/>
              </a:rPr>
              <a:t>que </a:t>
            </a:r>
            <a:r>
              <a:rPr dirty="0" sz="2400">
                <a:latin typeface="Trebuchet MS"/>
                <a:cs typeface="Trebuchet MS"/>
              </a:rPr>
              <a:t>debera</a:t>
            </a:r>
            <a:r>
              <a:rPr dirty="0" sz="2400" spc="-110">
                <a:latin typeface="Trebuchet MS"/>
                <a:cs typeface="Trebuchet MS"/>
              </a:rPr>
              <a:t> </a:t>
            </a:r>
            <a:r>
              <a:rPr dirty="0" sz="2400" spc="100">
                <a:latin typeface="Trebuchet MS"/>
                <a:cs typeface="Trebuchet MS"/>
              </a:rPr>
              <a:t>ganar</a:t>
            </a:r>
            <a:r>
              <a:rPr dirty="0" sz="2400" spc="-11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la</a:t>
            </a:r>
            <a:r>
              <a:rPr dirty="0" sz="2400" spc="-110">
                <a:latin typeface="Trebuchet MS"/>
                <a:cs typeface="Trebuchet MS"/>
              </a:rPr>
              <a:t> </a:t>
            </a:r>
            <a:r>
              <a:rPr dirty="0" sz="2400" spc="60">
                <a:latin typeface="Trebuchet MS"/>
                <a:cs typeface="Trebuchet MS"/>
              </a:rPr>
              <a:t>categoria</a:t>
            </a:r>
            <a:r>
              <a:rPr dirty="0" sz="2400" spc="-110">
                <a:latin typeface="Trebuchet MS"/>
                <a:cs typeface="Trebuchet MS"/>
              </a:rPr>
              <a:t> </a:t>
            </a:r>
            <a:r>
              <a:rPr dirty="0" sz="2400" spc="55">
                <a:latin typeface="Trebuchet MS"/>
                <a:cs typeface="Trebuchet MS"/>
              </a:rPr>
              <a:t>para</a:t>
            </a:r>
            <a:r>
              <a:rPr dirty="0" sz="2400" spc="-110">
                <a:latin typeface="Trebuchet MS"/>
                <a:cs typeface="Trebuchet MS"/>
              </a:rPr>
              <a:t> </a:t>
            </a:r>
            <a:r>
              <a:rPr dirty="0" sz="2400" spc="50">
                <a:latin typeface="Trebuchet MS"/>
                <a:cs typeface="Trebuchet MS"/>
              </a:rPr>
              <a:t>acumular</a:t>
            </a:r>
            <a:r>
              <a:rPr dirty="0" sz="2400" spc="-105">
                <a:latin typeface="Trebuchet MS"/>
                <a:cs typeface="Trebuchet MS"/>
              </a:rPr>
              <a:t> </a:t>
            </a:r>
            <a:r>
              <a:rPr dirty="0" sz="2400" spc="65">
                <a:latin typeface="Trebuchet MS"/>
                <a:cs typeface="Trebuchet MS"/>
              </a:rPr>
              <a:t>puntos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1555"/>
              </a:spcBef>
            </a:pPr>
            <a:r>
              <a:rPr dirty="0" sz="2400" spc="125">
                <a:latin typeface="Trebuchet MS"/>
                <a:cs typeface="Trebuchet MS"/>
              </a:rPr>
              <a:t>En</a:t>
            </a:r>
            <a:r>
              <a:rPr dirty="0" sz="2400" spc="-165">
                <a:latin typeface="Trebuchet MS"/>
                <a:cs typeface="Trebuchet MS"/>
              </a:rPr>
              <a:t> </a:t>
            </a:r>
            <a:r>
              <a:rPr dirty="0" sz="2400" spc="85">
                <a:latin typeface="Trebuchet MS"/>
                <a:cs typeface="Trebuchet MS"/>
              </a:rPr>
              <a:t>cada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60">
                <a:latin typeface="Trebuchet MS"/>
                <a:cs typeface="Trebuchet MS"/>
              </a:rPr>
              <a:t>categoria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55">
                <a:latin typeface="Trebuchet MS"/>
                <a:cs typeface="Trebuchet MS"/>
              </a:rPr>
              <a:t>habran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235">
                <a:latin typeface="Trebuchet MS"/>
                <a:cs typeface="Trebuchet MS"/>
              </a:rPr>
              <a:t>4</a:t>
            </a:r>
            <a:r>
              <a:rPr dirty="0" sz="2400" spc="-165">
                <a:latin typeface="Trebuchet MS"/>
                <a:cs typeface="Trebuchet MS"/>
              </a:rPr>
              <a:t> </a:t>
            </a:r>
            <a:r>
              <a:rPr dirty="0" sz="2400" spc="95">
                <a:latin typeface="Trebuchet MS"/>
                <a:cs typeface="Trebuchet MS"/>
              </a:rPr>
              <a:t>respuestas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70">
                <a:latin typeface="Trebuchet MS"/>
                <a:cs typeface="Trebuchet MS"/>
              </a:rPr>
              <a:t>con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puntaje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105">
                <a:latin typeface="Trebuchet MS"/>
                <a:cs typeface="Trebuchet MS"/>
              </a:rPr>
              <a:t>se </a:t>
            </a:r>
            <a:r>
              <a:rPr dirty="0" sz="2400" spc="125">
                <a:latin typeface="Trebuchet MS"/>
                <a:cs typeface="Trebuchet MS"/>
              </a:rPr>
              <a:t>gana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la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 spc="60">
                <a:latin typeface="Trebuchet MS"/>
                <a:cs typeface="Trebuchet MS"/>
              </a:rPr>
              <a:t>categoria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por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equipo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 spc="85">
                <a:latin typeface="Trebuchet MS"/>
                <a:cs typeface="Trebuchet MS"/>
              </a:rPr>
              <a:t>si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tiene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el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puntaje</a:t>
            </a:r>
            <a:r>
              <a:rPr dirty="0" sz="2400" spc="-114">
                <a:latin typeface="Trebuchet MS"/>
                <a:cs typeface="Trebuchet MS"/>
              </a:rPr>
              <a:t> </a:t>
            </a:r>
            <a:r>
              <a:rPr dirty="0" sz="2400" spc="130">
                <a:latin typeface="Trebuchet MS"/>
                <a:cs typeface="Trebuchet MS"/>
              </a:rPr>
              <a:t>mas</a:t>
            </a:r>
            <a:r>
              <a:rPr dirty="0" sz="2400" spc="-120">
                <a:latin typeface="Trebuchet MS"/>
                <a:cs typeface="Trebuchet MS"/>
              </a:rPr>
              <a:t> </a:t>
            </a:r>
            <a:r>
              <a:rPr dirty="0" sz="2400" spc="-10">
                <a:latin typeface="Trebuchet MS"/>
                <a:cs typeface="Trebuchet MS"/>
              </a:rPr>
              <a:t>alto, </a:t>
            </a:r>
            <a:r>
              <a:rPr dirty="0" sz="2400" spc="55">
                <a:latin typeface="Trebuchet MS"/>
                <a:cs typeface="Trebuchet MS"/>
              </a:rPr>
              <a:t>habran</a:t>
            </a:r>
            <a:r>
              <a:rPr dirty="0" sz="2400" spc="-165">
                <a:latin typeface="Trebuchet MS"/>
                <a:cs typeface="Trebuchet MS"/>
              </a:rPr>
              <a:t> </a:t>
            </a:r>
            <a:r>
              <a:rPr dirty="0" sz="2400" spc="75">
                <a:latin typeface="Trebuchet MS"/>
                <a:cs typeface="Trebuchet MS"/>
              </a:rPr>
              <a:t>categorias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50">
                <a:latin typeface="Trebuchet MS"/>
                <a:cs typeface="Trebuchet MS"/>
              </a:rPr>
              <a:t>de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80">
                <a:latin typeface="Trebuchet MS"/>
                <a:cs typeface="Trebuchet MS"/>
              </a:rPr>
              <a:t>solo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-295">
                <a:latin typeface="Trebuchet MS"/>
                <a:cs typeface="Trebuchet MS"/>
              </a:rPr>
              <a:t>1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80">
                <a:latin typeface="Trebuchet MS"/>
                <a:cs typeface="Trebuchet MS"/>
              </a:rPr>
              <a:t>respuesta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70">
                <a:latin typeface="Trebuchet MS"/>
                <a:cs typeface="Trebuchet MS"/>
              </a:rPr>
              <a:t>con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puntaje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50">
                <a:latin typeface="Trebuchet MS"/>
                <a:cs typeface="Trebuchet MS"/>
              </a:rPr>
              <a:t>de</a:t>
            </a:r>
            <a:r>
              <a:rPr dirty="0" sz="2400" spc="-160">
                <a:latin typeface="Trebuchet MS"/>
                <a:cs typeface="Trebuchet MS"/>
              </a:rPr>
              <a:t> </a:t>
            </a:r>
            <a:r>
              <a:rPr dirty="0" sz="2400" spc="-20">
                <a:latin typeface="Trebuchet MS"/>
                <a:cs typeface="Trebuchet MS"/>
              </a:rPr>
              <a:t>150.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111195" y="7659718"/>
            <a:ext cx="55378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5660" algn="l"/>
              </a:tabLst>
            </a:pPr>
            <a:r>
              <a:rPr dirty="0" sz="2400" spc="-25" b="1">
                <a:latin typeface="Trebuchet MS"/>
                <a:cs typeface="Trebuchet MS"/>
              </a:rPr>
              <a:t>4.</a:t>
            </a:r>
            <a:r>
              <a:rPr dirty="0" sz="2400" b="1">
                <a:latin typeface="Trebuchet MS"/>
                <a:cs typeface="Trebuchet MS"/>
              </a:rPr>
              <a:t>	</a:t>
            </a:r>
            <a:r>
              <a:rPr dirty="0" sz="2400" spc="70">
                <a:latin typeface="Trebuchet MS"/>
                <a:cs typeface="Trebuchet MS"/>
              </a:rPr>
              <a:t>Ganara</a:t>
            </a:r>
            <a:r>
              <a:rPr dirty="0" sz="2400" spc="-130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el</a:t>
            </a:r>
            <a:r>
              <a:rPr dirty="0" sz="2400" spc="-125">
                <a:latin typeface="Trebuchet MS"/>
                <a:cs typeface="Trebuchet MS"/>
              </a:rPr>
              <a:t> </a:t>
            </a:r>
            <a:r>
              <a:rPr dirty="0" sz="2400">
                <a:latin typeface="Trebuchet MS"/>
                <a:cs typeface="Trebuchet MS"/>
              </a:rPr>
              <a:t>equipo</a:t>
            </a:r>
            <a:r>
              <a:rPr dirty="0" sz="2400" spc="-125">
                <a:latin typeface="Trebuchet MS"/>
                <a:cs typeface="Trebuchet MS"/>
              </a:rPr>
              <a:t> </a:t>
            </a:r>
            <a:r>
              <a:rPr dirty="0" sz="2400" spc="70">
                <a:latin typeface="Trebuchet MS"/>
                <a:cs typeface="Trebuchet MS"/>
              </a:rPr>
              <a:t>con</a:t>
            </a:r>
            <a:r>
              <a:rPr dirty="0" sz="2400" spc="-125">
                <a:latin typeface="Trebuchet MS"/>
                <a:cs typeface="Trebuchet MS"/>
              </a:rPr>
              <a:t> </a:t>
            </a:r>
            <a:r>
              <a:rPr dirty="0" sz="2400" spc="130">
                <a:latin typeface="Trebuchet MS"/>
                <a:cs typeface="Trebuchet MS"/>
              </a:rPr>
              <a:t>mas</a:t>
            </a:r>
            <a:r>
              <a:rPr dirty="0" sz="2400" spc="-125">
                <a:latin typeface="Trebuchet MS"/>
                <a:cs typeface="Trebuchet MS"/>
              </a:rPr>
              <a:t> </a:t>
            </a:r>
            <a:r>
              <a:rPr dirty="0" sz="2400" spc="65">
                <a:latin typeface="Trebuchet MS"/>
                <a:cs typeface="Trebuchet MS"/>
              </a:rPr>
              <a:t>puntos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668337" y="0"/>
            <a:ext cx="7620000" cy="5029200"/>
            <a:chOff x="10668337" y="0"/>
            <a:chExt cx="7620000" cy="5029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337" y="0"/>
              <a:ext cx="7619661" cy="281052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6755" y="0"/>
              <a:ext cx="5141243" cy="502919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0" y="5088169"/>
            <a:ext cx="8926195" cy="5199380"/>
            <a:chOff x="0" y="5088169"/>
            <a:chExt cx="8926195" cy="519938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70018"/>
              <a:ext cx="8926056" cy="251698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250" y="5088169"/>
              <a:ext cx="3221150" cy="4689521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33539" y="0"/>
            <a:ext cx="4899283" cy="241407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162856"/>
            <a:ext cx="5976436" cy="512414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23702" y="3456269"/>
            <a:ext cx="9793605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420">
                <a:solidFill>
                  <a:srgbClr val="FFFFFF"/>
                </a:solidFill>
              </a:rPr>
              <a:t>9</a:t>
            </a:r>
          </a:p>
          <a:p>
            <a:pPr algn="ctr" marL="12065" marR="5080">
              <a:lnSpc>
                <a:spcPts val="5030"/>
              </a:lnSpc>
              <a:spcBef>
                <a:spcPts val="1290"/>
              </a:spcBef>
            </a:pPr>
            <a:r>
              <a:rPr dirty="0" sz="4200" spc="165" i="0">
                <a:solidFill>
                  <a:srgbClr val="FFFFFF"/>
                </a:solidFill>
                <a:latin typeface="Trebuchet MS"/>
                <a:cs typeface="Trebuchet MS"/>
              </a:rPr>
              <a:t>Nombra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5" i="0">
                <a:solidFill>
                  <a:srgbClr val="FFFFFF"/>
                </a:solidFill>
                <a:latin typeface="Trebuchet MS"/>
                <a:cs typeface="Trebuchet MS"/>
              </a:rPr>
              <a:t>los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5" i="0">
                <a:solidFill>
                  <a:srgbClr val="FFFFFF"/>
                </a:solidFill>
                <a:latin typeface="Trebuchet MS"/>
                <a:cs typeface="Trebuchet MS"/>
              </a:rPr>
              <a:t>idiomas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45" i="0">
                <a:solidFill>
                  <a:srgbClr val="FFFFFF"/>
                </a:solidFill>
                <a:latin typeface="Trebuchet MS"/>
                <a:cs typeface="Trebuchet MS"/>
              </a:rPr>
              <a:t>mas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50" i="0">
                <a:solidFill>
                  <a:srgbClr val="FFFFFF"/>
                </a:solidFill>
                <a:latin typeface="Trebuchet MS"/>
                <a:cs typeface="Trebuchet MS"/>
              </a:rPr>
              <a:t>hablados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90" i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25" i="0">
                <a:solidFill>
                  <a:srgbClr val="FFFFFF"/>
                </a:solidFill>
                <a:latin typeface="Trebuchet MS"/>
                <a:cs typeface="Trebuchet MS"/>
              </a:rPr>
              <a:t>el </a:t>
            </a:r>
            <a:r>
              <a:rPr dirty="0" sz="4200" spc="105" i="0">
                <a:solidFill>
                  <a:srgbClr val="FFFFFF"/>
                </a:solidFill>
                <a:latin typeface="Trebuchet MS"/>
                <a:cs typeface="Trebuchet MS"/>
              </a:rPr>
              <a:t>mundo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5806" y="0"/>
            <a:ext cx="4219617" cy="574732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1758" y="0"/>
            <a:ext cx="4653865" cy="5655038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1130054" y="0"/>
            <a:ext cx="16029305" cy="6309995"/>
            <a:chOff x="1130054" y="0"/>
            <a:chExt cx="16029305" cy="630999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8242" y="0"/>
              <a:ext cx="6104713" cy="390754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2721" y="0"/>
              <a:ext cx="6094050" cy="382458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054" y="1559833"/>
              <a:ext cx="4903898" cy="469771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38031" y="1559065"/>
              <a:ext cx="4920922" cy="475065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467543" y="3883783"/>
            <a:ext cx="7353300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608330" marR="5080" indent="-596265">
              <a:lnSpc>
                <a:spcPts val="7800"/>
              </a:lnSpc>
              <a:spcBef>
                <a:spcPts val="259"/>
              </a:spcBef>
            </a:pPr>
            <a:r>
              <a:rPr dirty="0" sz="6550" spc="-655"/>
              <a:t>Nombra</a:t>
            </a:r>
            <a:r>
              <a:rPr dirty="0" sz="6550" spc="10"/>
              <a:t> </a:t>
            </a:r>
            <a:r>
              <a:rPr dirty="0" sz="6550" spc="-630"/>
              <a:t>los</a:t>
            </a:r>
            <a:r>
              <a:rPr dirty="0" sz="6550" spc="10"/>
              <a:t> </a:t>
            </a:r>
            <a:r>
              <a:rPr dirty="0" sz="6550" spc="-840"/>
              <a:t>idiomas</a:t>
            </a:r>
            <a:r>
              <a:rPr dirty="0" sz="6550" spc="5"/>
              <a:t> </a:t>
            </a:r>
            <a:r>
              <a:rPr dirty="0" sz="6550" spc="-819"/>
              <a:t>mas</a:t>
            </a:r>
            <a:r>
              <a:rPr dirty="0" sz="6550" spc="-819" i="1"/>
              <a:t> </a:t>
            </a:r>
            <a:r>
              <a:rPr dirty="0" sz="6550" spc="-830" i="1"/>
              <a:t>hablados</a:t>
            </a:r>
            <a:r>
              <a:rPr dirty="0" sz="6550" i="1"/>
              <a:t> </a:t>
            </a:r>
            <a:r>
              <a:rPr dirty="0" sz="6550" spc="-1205" i="1"/>
              <a:t>en</a:t>
            </a:r>
            <a:r>
              <a:rPr dirty="0" sz="6550" i="1"/>
              <a:t> </a:t>
            </a:r>
            <a:r>
              <a:rPr dirty="0" sz="6550" spc="-1100" i="1"/>
              <a:t>el</a:t>
            </a:r>
            <a:r>
              <a:rPr dirty="0" sz="6550" i="1"/>
              <a:t> </a:t>
            </a:r>
            <a:r>
              <a:rPr dirty="0" sz="6550" spc="-1070" i="1"/>
              <a:t>mundo</a:t>
            </a:r>
            <a:endParaRPr sz="6550"/>
          </a:p>
        </p:txBody>
      </p:sp>
      <p:sp>
        <p:nvSpPr>
          <p:cNvPr id="11" name="object 11" descr=""/>
          <p:cNvSpPr txBox="1"/>
          <p:nvPr/>
        </p:nvSpPr>
        <p:spPr>
          <a:xfrm>
            <a:off x="3044670" y="5786244"/>
            <a:ext cx="1219898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33020">
              <a:lnSpc>
                <a:spcPct val="100000"/>
              </a:lnSpc>
              <a:spcBef>
                <a:spcPts val="400"/>
              </a:spcBef>
            </a:pPr>
            <a:r>
              <a:rPr dirty="0" sz="3000" spc="-405">
                <a:latin typeface="Trebuchet MS"/>
                <a:cs typeface="Trebuchet MS"/>
              </a:rPr>
              <a:t>Ingles...........................................................................................................................50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80">
                <a:latin typeface="Trebuchet MS"/>
                <a:cs typeface="Trebuchet MS"/>
              </a:rPr>
              <a:t>Chino</a:t>
            </a:r>
            <a:r>
              <a:rPr dirty="0" sz="3000" spc="-10">
                <a:latin typeface="Trebuchet MS"/>
                <a:cs typeface="Trebuchet MS"/>
              </a:rPr>
              <a:t>  </a:t>
            </a:r>
            <a:r>
              <a:rPr dirty="0" sz="3000" spc="-395">
                <a:latin typeface="Trebuchet MS"/>
                <a:cs typeface="Trebuchet MS"/>
              </a:rPr>
              <a:t>mandarin........................................................................................................20</a:t>
            </a:r>
            <a:endParaRPr sz="30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300"/>
              </a:spcBef>
            </a:pPr>
            <a:r>
              <a:rPr dirty="0" sz="3000" spc="-415">
                <a:latin typeface="Trebuchet MS"/>
                <a:cs typeface="Trebuchet MS"/>
              </a:rPr>
              <a:t>Hindi..............................................................................................................................17</a:t>
            </a:r>
            <a:endParaRPr sz="3000">
              <a:latin typeface="Trebuchet MS"/>
              <a:cs typeface="Trebuchet MS"/>
            </a:endParaRPr>
          </a:p>
          <a:p>
            <a:pPr marL="36195">
              <a:lnSpc>
                <a:spcPct val="100000"/>
              </a:lnSpc>
              <a:spcBef>
                <a:spcPts val="300"/>
              </a:spcBef>
            </a:pPr>
            <a:r>
              <a:rPr dirty="0" sz="3000" spc="-405">
                <a:latin typeface="Trebuchet MS"/>
                <a:cs typeface="Trebuchet MS"/>
              </a:rPr>
              <a:t>Español........................................................................................................................13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999731" y="5143508"/>
            <a:ext cx="7288530" cy="5143500"/>
            <a:chOff x="10999731" y="5143508"/>
            <a:chExt cx="7288530" cy="51435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99731" y="5527526"/>
              <a:ext cx="7288268" cy="475947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5861" y="5143508"/>
              <a:ext cx="3092138" cy="5143490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81552"/>
            <a:ext cx="3495076" cy="466266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01039" y="5216073"/>
            <a:ext cx="4486959" cy="507092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16616" y="3029187"/>
            <a:ext cx="8855075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1140"/>
              <a:t>10</a:t>
            </a:r>
          </a:p>
          <a:p>
            <a:pPr algn="ctr" marL="12700" marR="5080">
              <a:lnSpc>
                <a:spcPts val="5030"/>
              </a:lnSpc>
              <a:spcBef>
                <a:spcPts val="1290"/>
              </a:spcBef>
            </a:pPr>
            <a:r>
              <a:rPr dirty="0" sz="4200" spc="170" i="0">
                <a:latin typeface="Trebuchet MS"/>
                <a:cs typeface="Trebuchet MS"/>
              </a:rPr>
              <a:t>Menciona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125" i="0">
                <a:latin typeface="Trebuchet MS"/>
                <a:cs typeface="Trebuchet MS"/>
              </a:rPr>
              <a:t>problemas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que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i="0">
                <a:latin typeface="Trebuchet MS"/>
                <a:cs typeface="Trebuchet MS"/>
              </a:rPr>
              <a:t>te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90" i="0">
                <a:latin typeface="Trebuchet MS"/>
                <a:cs typeface="Trebuchet MS"/>
              </a:rPr>
              <a:t>pueden </a:t>
            </a:r>
            <a:r>
              <a:rPr dirty="0" sz="4200" spc="175" i="0">
                <a:latin typeface="Trebuchet MS"/>
                <a:cs typeface="Trebuchet MS"/>
              </a:rPr>
              <a:t>pasar</a:t>
            </a:r>
            <a:r>
              <a:rPr dirty="0" sz="4200" spc="-280" i="0">
                <a:latin typeface="Trebuchet MS"/>
                <a:cs typeface="Trebuchet MS"/>
              </a:rPr>
              <a:t> </a:t>
            </a:r>
            <a:r>
              <a:rPr dirty="0" sz="4200" spc="90" i="0">
                <a:latin typeface="Trebuchet MS"/>
                <a:cs typeface="Trebuchet MS"/>
              </a:rPr>
              <a:t>en</a:t>
            </a:r>
            <a:r>
              <a:rPr dirty="0" sz="4200" spc="-275" i="0">
                <a:latin typeface="Trebuchet MS"/>
                <a:cs typeface="Trebuchet MS"/>
              </a:rPr>
              <a:t> </a:t>
            </a:r>
            <a:r>
              <a:rPr dirty="0" sz="4200" i="0">
                <a:latin typeface="Trebuchet MS"/>
                <a:cs typeface="Trebuchet MS"/>
              </a:rPr>
              <a:t>el</a:t>
            </a:r>
            <a:r>
              <a:rPr dirty="0" sz="4200" spc="-275" i="0">
                <a:latin typeface="Trebuchet MS"/>
                <a:cs typeface="Trebuchet MS"/>
              </a:rPr>
              <a:t> </a:t>
            </a:r>
            <a:r>
              <a:rPr dirty="0" sz="4200" spc="105" i="0">
                <a:latin typeface="Trebuchet MS"/>
                <a:cs typeface="Trebuchet MS"/>
              </a:rPr>
              <a:t>baño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40753" y="0"/>
            <a:ext cx="5647134" cy="6202837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5647690" cy="6004560"/>
            <a:chOff x="0" y="0"/>
            <a:chExt cx="5647690" cy="600456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647134" cy="600410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3631" y="322636"/>
              <a:ext cx="2615453" cy="2317524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52982" y="0"/>
            <a:ext cx="2665300" cy="243015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806729" y="3940780"/>
            <a:ext cx="1932146" cy="24052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3191566"/>
            <a:ext cx="1754592" cy="221951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93453" y="3501362"/>
            <a:ext cx="7901305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541020" marR="5080" indent="-528955">
              <a:lnSpc>
                <a:spcPts val="7800"/>
              </a:lnSpc>
              <a:spcBef>
                <a:spcPts val="259"/>
              </a:spcBef>
            </a:pPr>
            <a:r>
              <a:rPr dirty="0" sz="6550" spc="-635"/>
              <a:t>Menciona</a:t>
            </a:r>
            <a:r>
              <a:rPr dirty="0" sz="6550" spc="10"/>
              <a:t> </a:t>
            </a:r>
            <a:r>
              <a:rPr dirty="0" sz="6550" spc="-919"/>
              <a:t>problemas</a:t>
            </a:r>
            <a:r>
              <a:rPr dirty="0" sz="6550" spc="15"/>
              <a:t> </a:t>
            </a:r>
            <a:r>
              <a:rPr dirty="0" cap="small" sz="6550" spc="-1145"/>
              <a:t>q</a:t>
            </a:r>
            <a:r>
              <a:rPr dirty="0" sz="6550" spc="-1145"/>
              <a:t>ue</a:t>
            </a:r>
            <a:r>
              <a:rPr dirty="0" sz="6550" spc="20"/>
              <a:t> </a:t>
            </a:r>
            <a:r>
              <a:rPr dirty="0" sz="6550" spc="-1490"/>
              <a:t>te</a:t>
            </a:r>
            <a:r>
              <a:rPr dirty="0" sz="6550" spc="-1490" i="1"/>
              <a:t> </a:t>
            </a:r>
            <a:r>
              <a:rPr dirty="0" sz="6550" spc="-1155" i="1"/>
              <a:t>pueden</a:t>
            </a:r>
            <a:r>
              <a:rPr dirty="0" sz="6550" spc="-15" i="1"/>
              <a:t> </a:t>
            </a:r>
            <a:r>
              <a:rPr dirty="0" sz="6550" spc="-660" i="1"/>
              <a:t>pasar</a:t>
            </a:r>
            <a:r>
              <a:rPr dirty="0" sz="6550" spc="-10" i="1"/>
              <a:t> </a:t>
            </a:r>
            <a:r>
              <a:rPr dirty="0" sz="6550" spc="-1205" i="1"/>
              <a:t>en</a:t>
            </a:r>
            <a:r>
              <a:rPr dirty="0" sz="6550" spc="-5" i="1"/>
              <a:t> </a:t>
            </a:r>
            <a:r>
              <a:rPr dirty="0" sz="6550" spc="-1100" i="1"/>
              <a:t>el</a:t>
            </a:r>
            <a:r>
              <a:rPr dirty="0" sz="6550" spc="-5" i="1"/>
              <a:t> </a:t>
            </a:r>
            <a:r>
              <a:rPr dirty="0" sz="6550" spc="-1010" i="1"/>
              <a:t>baño</a:t>
            </a:r>
            <a:endParaRPr sz="6550"/>
          </a:p>
        </p:txBody>
      </p:sp>
      <p:sp>
        <p:nvSpPr>
          <p:cNvPr id="11" name="object 11" descr=""/>
          <p:cNvSpPr txBox="1"/>
          <p:nvPr/>
        </p:nvSpPr>
        <p:spPr>
          <a:xfrm>
            <a:off x="2962666" y="5786244"/>
            <a:ext cx="1236281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59690">
              <a:lnSpc>
                <a:spcPct val="100000"/>
              </a:lnSpc>
              <a:spcBef>
                <a:spcPts val="400"/>
              </a:spcBef>
            </a:pPr>
            <a:r>
              <a:rPr dirty="0" sz="3000" spc="200">
                <a:latin typeface="Trebuchet MS"/>
                <a:cs typeface="Trebuchet MS"/>
              </a:rPr>
              <a:t>No</a:t>
            </a:r>
            <a:r>
              <a:rPr dirty="0" sz="3000" spc="465">
                <a:latin typeface="Trebuchet MS"/>
                <a:cs typeface="Trebuchet MS"/>
              </a:rPr>
              <a:t> </a:t>
            </a:r>
            <a:r>
              <a:rPr dirty="0" sz="3000" spc="100">
                <a:latin typeface="Trebuchet MS"/>
                <a:cs typeface="Trebuchet MS"/>
              </a:rPr>
              <a:t>hay</a:t>
            </a:r>
            <a:r>
              <a:rPr dirty="0" sz="3000" spc="470">
                <a:latin typeface="Trebuchet MS"/>
                <a:cs typeface="Trebuchet MS"/>
              </a:rPr>
              <a:t> </a:t>
            </a:r>
            <a:r>
              <a:rPr dirty="0" sz="3000" spc="-415">
                <a:latin typeface="Trebuchet MS"/>
                <a:cs typeface="Trebuchet MS"/>
              </a:rPr>
              <a:t>papel...............................................................................................................41</a:t>
            </a:r>
            <a:endParaRPr sz="3000">
              <a:latin typeface="Trebuchet MS"/>
              <a:cs typeface="Trebuchet MS"/>
            </a:endParaRPr>
          </a:p>
          <a:p>
            <a:pPr marL="41910">
              <a:lnSpc>
                <a:spcPct val="100000"/>
              </a:lnSpc>
              <a:spcBef>
                <a:spcPts val="300"/>
              </a:spcBef>
            </a:pPr>
            <a:r>
              <a:rPr dirty="0" sz="3000" spc="200">
                <a:latin typeface="Trebuchet MS"/>
                <a:cs typeface="Trebuchet MS"/>
              </a:rPr>
              <a:t>No</a:t>
            </a:r>
            <a:r>
              <a:rPr dirty="0" sz="3000" spc="345">
                <a:latin typeface="Trebuchet MS"/>
                <a:cs typeface="Trebuchet MS"/>
              </a:rPr>
              <a:t> </a:t>
            </a:r>
            <a:r>
              <a:rPr dirty="0" sz="3000" spc="100">
                <a:latin typeface="Trebuchet MS"/>
                <a:cs typeface="Trebuchet MS"/>
              </a:rPr>
              <a:t>hay</a:t>
            </a:r>
            <a:r>
              <a:rPr dirty="0" sz="3000" spc="350">
                <a:latin typeface="Trebuchet MS"/>
                <a:cs typeface="Trebuchet MS"/>
              </a:rPr>
              <a:t> </a:t>
            </a:r>
            <a:r>
              <a:rPr dirty="0" sz="3000" spc="-409">
                <a:latin typeface="Trebuchet MS"/>
                <a:cs typeface="Trebuchet MS"/>
              </a:rPr>
              <a:t>agua................................................................................................................27</a:t>
            </a:r>
            <a:endParaRPr sz="3000">
              <a:latin typeface="Trebuchet MS"/>
              <a:cs typeface="Trebuchet MS"/>
            </a:endParaRPr>
          </a:p>
          <a:p>
            <a:pPr marL="13335">
              <a:lnSpc>
                <a:spcPct val="100000"/>
              </a:lnSpc>
              <a:spcBef>
                <a:spcPts val="300"/>
              </a:spcBef>
            </a:pPr>
            <a:r>
              <a:rPr dirty="0" sz="3000" spc="310">
                <a:latin typeface="Trebuchet MS"/>
                <a:cs typeface="Trebuchet MS"/>
              </a:rPr>
              <a:t>Se</a:t>
            </a:r>
            <a:r>
              <a:rPr dirty="0" sz="3000" spc="130">
                <a:latin typeface="Trebuchet MS"/>
                <a:cs typeface="Trebuchet MS"/>
              </a:rPr>
              <a:t> </a:t>
            </a:r>
            <a:r>
              <a:rPr dirty="0" sz="3000" spc="70">
                <a:latin typeface="Trebuchet MS"/>
                <a:cs typeface="Trebuchet MS"/>
              </a:rPr>
              <a:t>tapo</a:t>
            </a:r>
            <a:r>
              <a:rPr dirty="0" sz="3000" spc="135">
                <a:latin typeface="Trebuchet MS"/>
                <a:cs typeface="Trebuchet MS"/>
              </a:rPr>
              <a:t> </a:t>
            </a:r>
            <a:r>
              <a:rPr dirty="0" sz="3000">
                <a:latin typeface="Trebuchet MS"/>
                <a:cs typeface="Trebuchet MS"/>
              </a:rPr>
              <a:t>el</a:t>
            </a:r>
            <a:r>
              <a:rPr dirty="0" sz="3000" spc="135">
                <a:latin typeface="Trebuchet MS"/>
                <a:cs typeface="Trebuchet MS"/>
              </a:rPr>
              <a:t> </a:t>
            </a:r>
            <a:r>
              <a:rPr dirty="0" sz="3000" spc="-415">
                <a:latin typeface="Trebuchet MS"/>
                <a:cs typeface="Trebuchet MS"/>
              </a:rPr>
              <a:t>baño...........................................................................................................13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-385">
                <a:latin typeface="Trebuchet MS"/>
                <a:cs typeface="Trebuchet MS"/>
              </a:rPr>
              <a:t>Estreñimiento..............................................................................................................10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14915"/>
            <a:ext cx="4852785" cy="4572084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5542280" cy="10287000"/>
            <a:chOff x="0" y="0"/>
            <a:chExt cx="5542280" cy="10287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8477" y="1098181"/>
              <a:ext cx="2695574" cy="271462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0795"/>
              <a:ext cx="3082159" cy="609749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208" y="2464723"/>
              <a:ext cx="2562828" cy="579497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448" y="0"/>
              <a:ext cx="3701552" cy="358934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686" y="7028609"/>
              <a:ext cx="4928342" cy="325838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8725" rIns="0" bIns="0" rtlCol="0" vert="horz">
            <a:spAutoFit/>
          </a:bodyPr>
          <a:lstStyle/>
          <a:p>
            <a:pPr algn="ctr" marL="99695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1914"/>
              <a:t>11</a:t>
            </a:r>
          </a:p>
          <a:p>
            <a:pPr algn="ctr" marL="99695">
              <a:lnSpc>
                <a:spcPct val="100000"/>
              </a:lnSpc>
              <a:spcBef>
                <a:spcPts val="1185"/>
              </a:spcBef>
            </a:pPr>
            <a:r>
              <a:rPr dirty="0" sz="4200" spc="-10" i="0">
                <a:latin typeface="Trebuchet MS"/>
                <a:cs typeface="Trebuchet MS"/>
              </a:rPr>
              <a:t>acertijos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90"/>
            <a:ext cx="3779841" cy="453150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71"/>
            <a:ext cx="3850187" cy="413212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6"/>
            <a:ext cx="2240990" cy="266013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904" y="6909512"/>
            <a:ext cx="2514434" cy="28656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1615" y="1188739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180699" y="2976554"/>
            <a:ext cx="125742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0">
                <a:solidFill>
                  <a:srgbClr val="FFFFFF"/>
                </a:solidFill>
                <a:latin typeface="Trebuchet MS"/>
                <a:cs typeface="Trebuchet MS"/>
              </a:rPr>
              <a:t>Puedo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afeitar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60">
                <a:solidFill>
                  <a:srgbClr val="FFFFFF"/>
                </a:solidFill>
                <a:latin typeface="Trebuchet MS"/>
                <a:cs typeface="Trebuchet MS"/>
              </a:rPr>
              <a:t>todo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70">
                <a:solidFill>
                  <a:srgbClr val="FFFFFF"/>
                </a:solidFill>
                <a:latin typeface="Trebuchet MS"/>
                <a:cs typeface="Trebuchet MS"/>
              </a:rPr>
              <a:t>día,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50">
                <a:solidFill>
                  <a:srgbClr val="FFFFFF"/>
                </a:solidFill>
                <a:latin typeface="Trebuchet MS"/>
                <a:cs typeface="Trebuchet MS"/>
              </a:rPr>
              <a:t>pero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mi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barba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40">
                <a:solidFill>
                  <a:srgbClr val="FFFFFF"/>
                </a:solidFill>
                <a:latin typeface="Trebuchet MS"/>
                <a:cs typeface="Trebuchet MS"/>
              </a:rPr>
              <a:t>sigue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75">
                <a:solidFill>
                  <a:srgbClr val="FFFFFF"/>
                </a:solidFill>
                <a:latin typeface="Trebuchet MS"/>
                <a:cs typeface="Trebuchet MS"/>
              </a:rPr>
              <a:t>viéndose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igual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90">
                <a:solidFill>
                  <a:srgbClr val="FFFFFF"/>
                </a:solidFill>
                <a:latin typeface="Trebuchet MS"/>
                <a:cs typeface="Trebuchet MS"/>
              </a:rPr>
              <a:t>¿Qué</a:t>
            </a:r>
            <a:r>
              <a:rPr dirty="0" sz="3000" spc="-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210">
                <a:solidFill>
                  <a:srgbClr val="FFFFFF"/>
                </a:solidFill>
                <a:latin typeface="Trebuchet MS"/>
                <a:cs typeface="Trebuchet MS"/>
              </a:rPr>
              <a:t>soy?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434647" y="2976554"/>
            <a:ext cx="2667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25">
                <a:solidFill>
                  <a:srgbClr val="FFFFFF"/>
                </a:solidFill>
                <a:latin typeface="Trebuchet MS"/>
                <a:cs typeface="Trebuchet MS"/>
              </a:rPr>
              <a:t>1.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90"/>
            <a:ext cx="3779841" cy="453150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68"/>
            <a:ext cx="3850187" cy="413213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8"/>
            <a:ext cx="2240990" cy="266013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904" y="6909511"/>
            <a:ext cx="2514434" cy="28656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1615" y="1188739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3189280"/>
            <a:ext cx="123825" cy="1238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4675180"/>
            <a:ext cx="123825" cy="1238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184741" y="2938455"/>
            <a:ext cx="1456626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z="3000" spc="100">
                <a:solidFill>
                  <a:srgbClr val="FFFFFF"/>
                </a:solidFill>
                <a:latin typeface="Trebuchet MS"/>
                <a:cs typeface="Trebuchet MS"/>
              </a:rPr>
              <a:t>Puedo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afeitar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60">
                <a:solidFill>
                  <a:srgbClr val="FFFFFF"/>
                </a:solidFill>
                <a:latin typeface="Trebuchet MS"/>
                <a:cs typeface="Trebuchet MS"/>
              </a:rPr>
              <a:t>todo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70">
                <a:solidFill>
                  <a:srgbClr val="FFFFFF"/>
                </a:solidFill>
                <a:latin typeface="Trebuchet MS"/>
                <a:cs typeface="Trebuchet MS"/>
              </a:rPr>
              <a:t>día,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50">
                <a:solidFill>
                  <a:srgbClr val="FFFFFF"/>
                </a:solidFill>
                <a:latin typeface="Trebuchet MS"/>
                <a:cs typeface="Trebuchet MS"/>
              </a:rPr>
              <a:t>pero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mi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barba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40">
                <a:solidFill>
                  <a:srgbClr val="FFFFFF"/>
                </a:solidFill>
                <a:latin typeface="Trebuchet MS"/>
                <a:cs typeface="Trebuchet MS"/>
              </a:rPr>
              <a:t>sigue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75">
                <a:solidFill>
                  <a:srgbClr val="FFFFFF"/>
                </a:solidFill>
                <a:latin typeface="Trebuchet MS"/>
                <a:cs typeface="Trebuchet MS"/>
              </a:rPr>
              <a:t>viéndose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igual</a:t>
            </a:r>
            <a:r>
              <a:rPr dirty="0" sz="30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90">
                <a:solidFill>
                  <a:srgbClr val="FFFFFF"/>
                </a:solidFill>
                <a:latin typeface="Trebuchet MS"/>
                <a:cs typeface="Trebuchet MS"/>
              </a:rPr>
              <a:t>¿Qué</a:t>
            </a:r>
            <a:r>
              <a:rPr dirty="0" sz="3000" spc="-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210">
                <a:solidFill>
                  <a:srgbClr val="FFFFFF"/>
                </a:solidFill>
                <a:latin typeface="Trebuchet MS"/>
                <a:cs typeface="Trebuchet MS"/>
              </a:rPr>
              <a:t>soy?</a:t>
            </a:r>
            <a:endParaRPr sz="3000">
              <a:latin typeface="Trebuchet MS"/>
              <a:cs typeface="Trebuchet MS"/>
            </a:endParaRP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z="3000" spc="170">
                <a:solidFill>
                  <a:srgbClr val="FFFFFF"/>
                </a:solidFill>
                <a:latin typeface="Trebuchet MS"/>
                <a:cs typeface="Trebuchet MS"/>
              </a:rPr>
              <a:t>R=</a:t>
            </a:r>
            <a:r>
              <a:rPr dirty="0" sz="3000" spc="-2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Barbero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3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3000" spc="254">
                <a:solidFill>
                  <a:srgbClr val="FFFFFF"/>
                </a:solidFill>
                <a:latin typeface="Trebuchet MS"/>
                <a:cs typeface="Trebuchet MS"/>
              </a:rPr>
              <a:t>¿De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75">
                <a:solidFill>
                  <a:srgbClr val="FFFFFF"/>
                </a:solidFill>
                <a:latin typeface="Trebuchet MS"/>
                <a:cs typeface="Trebuchet MS"/>
              </a:rPr>
              <a:t>qué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55">
                <a:solidFill>
                  <a:srgbClr val="FFFFFF"/>
                </a:solidFill>
                <a:latin typeface="Trebuchet MS"/>
                <a:cs typeface="Trebuchet MS"/>
              </a:rPr>
              <a:t>color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sale</a:t>
            </a:r>
            <a:r>
              <a:rPr dirty="0" sz="30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5">
                <a:solidFill>
                  <a:srgbClr val="FFFFFF"/>
                </a:solidFill>
                <a:latin typeface="Trebuchet MS"/>
                <a:cs typeface="Trebuchet MS"/>
              </a:rPr>
              <a:t>caballo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blanco</a:t>
            </a:r>
            <a:r>
              <a:rPr dirty="0" sz="30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50">
                <a:solidFill>
                  <a:srgbClr val="FFFFFF"/>
                </a:solidFill>
                <a:latin typeface="Trebuchet MS"/>
                <a:cs typeface="Trebuchet MS"/>
              </a:rPr>
              <a:t>después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10">
                <a:solidFill>
                  <a:srgbClr val="FFFFFF"/>
                </a:solidFill>
                <a:latin typeface="Trebuchet MS"/>
                <a:cs typeface="Trebuchet MS"/>
              </a:rPr>
              <a:t>haberse</a:t>
            </a:r>
            <a:r>
              <a:rPr dirty="0" sz="30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mojado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dirty="0" sz="30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5">
                <a:solidFill>
                  <a:srgbClr val="FFFFFF"/>
                </a:solidFill>
                <a:latin typeface="Trebuchet MS"/>
                <a:cs typeface="Trebuchet MS"/>
              </a:rPr>
              <a:t>mar</a:t>
            </a:r>
            <a:r>
              <a:rPr dirty="0" sz="30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60">
                <a:solidFill>
                  <a:srgbClr val="FFFFFF"/>
                </a:solidFill>
                <a:latin typeface="Trebuchet MS"/>
                <a:cs typeface="Trebuchet MS"/>
              </a:rPr>
              <a:t>negro?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89"/>
            <a:ext cx="3779841" cy="453151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68"/>
            <a:ext cx="3850187" cy="413213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8"/>
            <a:ext cx="2240990" cy="266013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904" y="6909512"/>
            <a:ext cx="2514434" cy="28656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1615" y="1188740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3189280"/>
            <a:ext cx="123825" cy="1238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4675180"/>
            <a:ext cx="123825" cy="123824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pc="100"/>
              <a:t>Puedo</a:t>
            </a:r>
            <a:r>
              <a:rPr dirty="0" spc="-175"/>
              <a:t> </a:t>
            </a:r>
            <a:r>
              <a:rPr dirty="0"/>
              <a:t>afeitar</a:t>
            </a:r>
            <a:r>
              <a:rPr dirty="0" spc="-175"/>
              <a:t> </a:t>
            </a:r>
            <a:r>
              <a:rPr dirty="0" spc="60"/>
              <a:t>todo</a:t>
            </a:r>
            <a:r>
              <a:rPr dirty="0" spc="-175"/>
              <a:t> </a:t>
            </a:r>
            <a:r>
              <a:rPr dirty="0"/>
              <a:t>el</a:t>
            </a:r>
            <a:r>
              <a:rPr dirty="0" spc="-175"/>
              <a:t> </a:t>
            </a:r>
            <a:r>
              <a:rPr dirty="0" spc="-70"/>
              <a:t>día,</a:t>
            </a:r>
            <a:r>
              <a:rPr dirty="0" spc="-175"/>
              <a:t> </a:t>
            </a:r>
            <a:r>
              <a:rPr dirty="0" spc="50"/>
              <a:t>pero</a:t>
            </a:r>
            <a:r>
              <a:rPr dirty="0" spc="-175"/>
              <a:t> </a:t>
            </a:r>
            <a:r>
              <a:rPr dirty="0"/>
              <a:t>mi</a:t>
            </a:r>
            <a:r>
              <a:rPr dirty="0" spc="-175"/>
              <a:t> </a:t>
            </a:r>
            <a:r>
              <a:rPr dirty="0" spc="80"/>
              <a:t>barba</a:t>
            </a:r>
            <a:r>
              <a:rPr dirty="0" spc="-175"/>
              <a:t> </a:t>
            </a:r>
            <a:r>
              <a:rPr dirty="0" spc="140"/>
              <a:t>sigue</a:t>
            </a:r>
            <a:r>
              <a:rPr dirty="0" spc="-175"/>
              <a:t> </a:t>
            </a:r>
            <a:r>
              <a:rPr dirty="0" spc="75"/>
              <a:t>viéndose</a:t>
            </a:r>
            <a:r>
              <a:rPr dirty="0" spc="-175"/>
              <a:t> </a:t>
            </a:r>
            <a:r>
              <a:rPr dirty="0" spc="90"/>
              <a:t>igual</a:t>
            </a:r>
            <a:r>
              <a:rPr dirty="0" spc="-175"/>
              <a:t> </a:t>
            </a:r>
            <a:r>
              <a:rPr dirty="0" spc="190"/>
              <a:t>¿Qué</a:t>
            </a:r>
            <a:r>
              <a:rPr dirty="0" spc="-170"/>
              <a:t> </a:t>
            </a:r>
            <a:r>
              <a:rPr dirty="0" spc="210"/>
              <a:t>soy?</a:t>
            </a: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5"/>
              <a:t> </a:t>
            </a:r>
            <a:r>
              <a:rPr dirty="0" spc="80"/>
              <a:t>Barbero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54"/>
              <a:t>¿De</a:t>
            </a:r>
            <a:r>
              <a:rPr dirty="0" spc="-204"/>
              <a:t> </a:t>
            </a:r>
            <a:r>
              <a:rPr dirty="0" spc="75"/>
              <a:t>qué</a:t>
            </a:r>
            <a:r>
              <a:rPr dirty="0" spc="-204"/>
              <a:t> </a:t>
            </a:r>
            <a:r>
              <a:rPr dirty="0" spc="55"/>
              <a:t>color</a:t>
            </a:r>
            <a:r>
              <a:rPr dirty="0" spc="-204"/>
              <a:t> </a:t>
            </a:r>
            <a:r>
              <a:rPr dirty="0" spc="130"/>
              <a:t>sale</a:t>
            </a:r>
            <a:r>
              <a:rPr dirty="0" spc="-200"/>
              <a:t> </a:t>
            </a:r>
            <a:r>
              <a:rPr dirty="0" spc="90"/>
              <a:t>un</a:t>
            </a:r>
            <a:r>
              <a:rPr dirty="0" spc="-204"/>
              <a:t> </a:t>
            </a:r>
            <a:r>
              <a:rPr dirty="0" spc="85"/>
              <a:t>caballo</a:t>
            </a:r>
            <a:r>
              <a:rPr dirty="0" spc="-204"/>
              <a:t> </a:t>
            </a:r>
            <a:r>
              <a:rPr dirty="0" spc="90"/>
              <a:t>blanco</a:t>
            </a:r>
            <a:r>
              <a:rPr dirty="0" spc="-200"/>
              <a:t> </a:t>
            </a:r>
            <a:r>
              <a:rPr dirty="0" spc="150"/>
              <a:t>después</a:t>
            </a:r>
            <a:r>
              <a:rPr dirty="0" spc="-204"/>
              <a:t> </a:t>
            </a:r>
            <a:r>
              <a:rPr dirty="0" spc="80"/>
              <a:t>de</a:t>
            </a:r>
            <a:r>
              <a:rPr dirty="0" spc="-204"/>
              <a:t> </a:t>
            </a:r>
            <a:r>
              <a:rPr dirty="0" spc="110"/>
              <a:t>haberse</a:t>
            </a:r>
            <a:r>
              <a:rPr dirty="0" spc="-200"/>
              <a:t> </a:t>
            </a:r>
            <a:r>
              <a:rPr dirty="0"/>
              <a:t>mojado</a:t>
            </a:r>
            <a:r>
              <a:rPr dirty="0" spc="-204"/>
              <a:t> </a:t>
            </a:r>
            <a:r>
              <a:rPr dirty="0" spc="70"/>
              <a:t>en</a:t>
            </a:r>
            <a:r>
              <a:rPr dirty="0" spc="-204"/>
              <a:t> </a:t>
            </a:r>
            <a:r>
              <a:rPr dirty="0"/>
              <a:t>el</a:t>
            </a:r>
            <a:r>
              <a:rPr dirty="0" spc="-200"/>
              <a:t> </a:t>
            </a:r>
            <a:r>
              <a:rPr dirty="0" spc="85"/>
              <a:t>mar</a:t>
            </a:r>
            <a:r>
              <a:rPr dirty="0" spc="-204"/>
              <a:t> </a:t>
            </a:r>
            <a:r>
              <a:rPr dirty="0" spc="160"/>
              <a:t>negro?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95"/>
              <a:t>R=</a:t>
            </a:r>
            <a:r>
              <a:rPr dirty="0" spc="-229"/>
              <a:t> </a:t>
            </a:r>
            <a:r>
              <a:rPr dirty="0" spc="110"/>
              <a:t>Blanco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87"/>
            <a:ext cx="3779841" cy="453151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68"/>
            <a:ext cx="3850187" cy="413213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9"/>
            <a:ext cx="2240990" cy="266013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904" y="6909509"/>
            <a:ext cx="2514434" cy="28656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1615" y="1188739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3189279"/>
            <a:ext cx="123825" cy="1238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4675179"/>
            <a:ext cx="123825" cy="12382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6161079"/>
            <a:ext cx="123825" cy="123824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pc="100"/>
              <a:t>Puedo</a:t>
            </a:r>
            <a:r>
              <a:rPr dirty="0" spc="-175"/>
              <a:t> </a:t>
            </a:r>
            <a:r>
              <a:rPr dirty="0"/>
              <a:t>afeitar</a:t>
            </a:r>
            <a:r>
              <a:rPr dirty="0" spc="-175"/>
              <a:t> </a:t>
            </a:r>
            <a:r>
              <a:rPr dirty="0" spc="60"/>
              <a:t>todo</a:t>
            </a:r>
            <a:r>
              <a:rPr dirty="0" spc="-175"/>
              <a:t> </a:t>
            </a:r>
            <a:r>
              <a:rPr dirty="0"/>
              <a:t>el</a:t>
            </a:r>
            <a:r>
              <a:rPr dirty="0" spc="-175"/>
              <a:t> </a:t>
            </a:r>
            <a:r>
              <a:rPr dirty="0" spc="-70"/>
              <a:t>día,</a:t>
            </a:r>
            <a:r>
              <a:rPr dirty="0" spc="-175"/>
              <a:t> </a:t>
            </a:r>
            <a:r>
              <a:rPr dirty="0" spc="50"/>
              <a:t>pero</a:t>
            </a:r>
            <a:r>
              <a:rPr dirty="0" spc="-175"/>
              <a:t> </a:t>
            </a:r>
            <a:r>
              <a:rPr dirty="0"/>
              <a:t>mi</a:t>
            </a:r>
            <a:r>
              <a:rPr dirty="0" spc="-175"/>
              <a:t> </a:t>
            </a:r>
            <a:r>
              <a:rPr dirty="0" spc="80"/>
              <a:t>barba</a:t>
            </a:r>
            <a:r>
              <a:rPr dirty="0" spc="-175"/>
              <a:t> </a:t>
            </a:r>
            <a:r>
              <a:rPr dirty="0" spc="140"/>
              <a:t>sigue</a:t>
            </a:r>
            <a:r>
              <a:rPr dirty="0" spc="-175"/>
              <a:t> </a:t>
            </a:r>
            <a:r>
              <a:rPr dirty="0" spc="75"/>
              <a:t>viéndose</a:t>
            </a:r>
            <a:r>
              <a:rPr dirty="0" spc="-175"/>
              <a:t> </a:t>
            </a:r>
            <a:r>
              <a:rPr dirty="0" spc="90"/>
              <a:t>igual</a:t>
            </a:r>
            <a:r>
              <a:rPr dirty="0" spc="-175"/>
              <a:t> </a:t>
            </a:r>
            <a:r>
              <a:rPr dirty="0" spc="190"/>
              <a:t>¿Qué</a:t>
            </a:r>
            <a:r>
              <a:rPr dirty="0" spc="-170"/>
              <a:t> </a:t>
            </a:r>
            <a:r>
              <a:rPr dirty="0" spc="210"/>
              <a:t>soy?</a:t>
            </a: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5"/>
              <a:t> </a:t>
            </a:r>
            <a:r>
              <a:rPr dirty="0" spc="80"/>
              <a:t>Barbero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54"/>
              <a:t>¿De</a:t>
            </a:r>
            <a:r>
              <a:rPr dirty="0" spc="-204"/>
              <a:t> </a:t>
            </a:r>
            <a:r>
              <a:rPr dirty="0" spc="75"/>
              <a:t>qué</a:t>
            </a:r>
            <a:r>
              <a:rPr dirty="0" spc="-204"/>
              <a:t> </a:t>
            </a:r>
            <a:r>
              <a:rPr dirty="0" spc="55"/>
              <a:t>color</a:t>
            </a:r>
            <a:r>
              <a:rPr dirty="0" spc="-204"/>
              <a:t> </a:t>
            </a:r>
            <a:r>
              <a:rPr dirty="0" spc="130"/>
              <a:t>sale</a:t>
            </a:r>
            <a:r>
              <a:rPr dirty="0" spc="-200"/>
              <a:t> </a:t>
            </a:r>
            <a:r>
              <a:rPr dirty="0" spc="90"/>
              <a:t>un</a:t>
            </a:r>
            <a:r>
              <a:rPr dirty="0" spc="-204"/>
              <a:t> </a:t>
            </a:r>
            <a:r>
              <a:rPr dirty="0" spc="85"/>
              <a:t>caballo</a:t>
            </a:r>
            <a:r>
              <a:rPr dirty="0" spc="-204"/>
              <a:t> </a:t>
            </a:r>
            <a:r>
              <a:rPr dirty="0" spc="90"/>
              <a:t>blanco</a:t>
            </a:r>
            <a:r>
              <a:rPr dirty="0" spc="-200"/>
              <a:t> </a:t>
            </a:r>
            <a:r>
              <a:rPr dirty="0" spc="150"/>
              <a:t>después</a:t>
            </a:r>
            <a:r>
              <a:rPr dirty="0" spc="-204"/>
              <a:t> </a:t>
            </a:r>
            <a:r>
              <a:rPr dirty="0" spc="80"/>
              <a:t>de</a:t>
            </a:r>
            <a:r>
              <a:rPr dirty="0" spc="-204"/>
              <a:t> </a:t>
            </a:r>
            <a:r>
              <a:rPr dirty="0" spc="110"/>
              <a:t>haberse</a:t>
            </a:r>
            <a:r>
              <a:rPr dirty="0" spc="-200"/>
              <a:t> </a:t>
            </a:r>
            <a:r>
              <a:rPr dirty="0"/>
              <a:t>mojado</a:t>
            </a:r>
            <a:r>
              <a:rPr dirty="0" spc="-204"/>
              <a:t> </a:t>
            </a:r>
            <a:r>
              <a:rPr dirty="0" spc="70"/>
              <a:t>en</a:t>
            </a:r>
            <a:r>
              <a:rPr dirty="0" spc="-204"/>
              <a:t> </a:t>
            </a:r>
            <a:r>
              <a:rPr dirty="0"/>
              <a:t>el</a:t>
            </a:r>
            <a:r>
              <a:rPr dirty="0" spc="-200"/>
              <a:t> </a:t>
            </a:r>
            <a:r>
              <a:rPr dirty="0" spc="85"/>
              <a:t>mar</a:t>
            </a:r>
            <a:r>
              <a:rPr dirty="0" spc="-204"/>
              <a:t> </a:t>
            </a:r>
            <a:r>
              <a:rPr dirty="0" spc="160"/>
              <a:t>negro?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95"/>
              <a:t>R=</a:t>
            </a:r>
            <a:r>
              <a:rPr dirty="0" spc="-229"/>
              <a:t> </a:t>
            </a:r>
            <a:r>
              <a:rPr dirty="0" spc="110"/>
              <a:t>Blanco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04"/>
              <a:t>¿Qué</a:t>
            </a:r>
            <a:r>
              <a:rPr dirty="0" spc="-175"/>
              <a:t> </a:t>
            </a:r>
            <a:r>
              <a:rPr dirty="0" spc="85"/>
              <a:t>va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55"/>
              <a:t>arriba</a:t>
            </a:r>
            <a:r>
              <a:rPr dirty="0" spc="-170"/>
              <a:t> </a:t>
            </a:r>
            <a:r>
              <a:rPr dirty="0" spc="100"/>
              <a:t>cuando</a:t>
            </a:r>
            <a:r>
              <a:rPr dirty="0" spc="-175"/>
              <a:t> </a:t>
            </a:r>
            <a:r>
              <a:rPr dirty="0" spc="75"/>
              <a:t>la</a:t>
            </a:r>
            <a:r>
              <a:rPr dirty="0" spc="-175"/>
              <a:t> </a:t>
            </a:r>
            <a:r>
              <a:rPr dirty="0"/>
              <a:t>lluvia</a:t>
            </a:r>
            <a:r>
              <a:rPr dirty="0" spc="-170"/>
              <a:t> </a:t>
            </a:r>
            <a:r>
              <a:rPr dirty="0"/>
              <a:t>viene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85"/>
              <a:t>abajo?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87"/>
            <a:ext cx="3779841" cy="453151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68"/>
            <a:ext cx="3850187" cy="413213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9"/>
            <a:ext cx="2240990" cy="266013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904" y="6909509"/>
            <a:ext cx="2514434" cy="28656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1615" y="1188739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3189279"/>
            <a:ext cx="123825" cy="1238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4675179"/>
            <a:ext cx="123825" cy="12382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6161079"/>
            <a:ext cx="123825" cy="123824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pc="100"/>
              <a:t>Puedo</a:t>
            </a:r>
            <a:r>
              <a:rPr dirty="0" spc="-175"/>
              <a:t> </a:t>
            </a:r>
            <a:r>
              <a:rPr dirty="0"/>
              <a:t>afeitar</a:t>
            </a:r>
            <a:r>
              <a:rPr dirty="0" spc="-175"/>
              <a:t> </a:t>
            </a:r>
            <a:r>
              <a:rPr dirty="0" spc="60"/>
              <a:t>todo</a:t>
            </a:r>
            <a:r>
              <a:rPr dirty="0" spc="-175"/>
              <a:t> </a:t>
            </a:r>
            <a:r>
              <a:rPr dirty="0"/>
              <a:t>el</a:t>
            </a:r>
            <a:r>
              <a:rPr dirty="0" spc="-175"/>
              <a:t> </a:t>
            </a:r>
            <a:r>
              <a:rPr dirty="0" spc="-70"/>
              <a:t>día,</a:t>
            </a:r>
            <a:r>
              <a:rPr dirty="0" spc="-175"/>
              <a:t> </a:t>
            </a:r>
            <a:r>
              <a:rPr dirty="0" spc="50"/>
              <a:t>pero</a:t>
            </a:r>
            <a:r>
              <a:rPr dirty="0" spc="-175"/>
              <a:t> </a:t>
            </a:r>
            <a:r>
              <a:rPr dirty="0"/>
              <a:t>mi</a:t>
            </a:r>
            <a:r>
              <a:rPr dirty="0" spc="-175"/>
              <a:t> </a:t>
            </a:r>
            <a:r>
              <a:rPr dirty="0" spc="80"/>
              <a:t>barba</a:t>
            </a:r>
            <a:r>
              <a:rPr dirty="0" spc="-175"/>
              <a:t> </a:t>
            </a:r>
            <a:r>
              <a:rPr dirty="0" spc="140"/>
              <a:t>sigue</a:t>
            </a:r>
            <a:r>
              <a:rPr dirty="0" spc="-175"/>
              <a:t> </a:t>
            </a:r>
            <a:r>
              <a:rPr dirty="0" spc="75"/>
              <a:t>viéndose</a:t>
            </a:r>
            <a:r>
              <a:rPr dirty="0" spc="-175"/>
              <a:t> </a:t>
            </a:r>
            <a:r>
              <a:rPr dirty="0" spc="90"/>
              <a:t>igual</a:t>
            </a:r>
            <a:r>
              <a:rPr dirty="0" spc="-175"/>
              <a:t> </a:t>
            </a:r>
            <a:r>
              <a:rPr dirty="0" spc="190"/>
              <a:t>¿Qué</a:t>
            </a:r>
            <a:r>
              <a:rPr dirty="0" spc="-170"/>
              <a:t> </a:t>
            </a:r>
            <a:r>
              <a:rPr dirty="0" spc="210"/>
              <a:t>soy?</a:t>
            </a: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5"/>
              <a:t> </a:t>
            </a:r>
            <a:r>
              <a:rPr dirty="0" spc="80"/>
              <a:t>Barbero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54"/>
              <a:t>¿De</a:t>
            </a:r>
            <a:r>
              <a:rPr dirty="0" spc="-204"/>
              <a:t> </a:t>
            </a:r>
            <a:r>
              <a:rPr dirty="0" spc="75"/>
              <a:t>qué</a:t>
            </a:r>
            <a:r>
              <a:rPr dirty="0" spc="-204"/>
              <a:t> </a:t>
            </a:r>
            <a:r>
              <a:rPr dirty="0" spc="55"/>
              <a:t>color</a:t>
            </a:r>
            <a:r>
              <a:rPr dirty="0" spc="-204"/>
              <a:t> </a:t>
            </a:r>
            <a:r>
              <a:rPr dirty="0" spc="130"/>
              <a:t>sale</a:t>
            </a:r>
            <a:r>
              <a:rPr dirty="0" spc="-200"/>
              <a:t> </a:t>
            </a:r>
            <a:r>
              <a:rPr dirty="0" spc="90"/>
              <a:t>un</a:t>
            </a:r>
            <a:r>
              <a:rPr dirty="0" spc="-204"/>
              <a:t> </a:t>
            </a:r>
            <a:r>
              <a:rPr dirty="0" spc="85"/>
              <a:t>caballo</a:t>
            </a:r>
            <a:r>
              <a:rPr dirty="0" spc="-204"/>
              <a:t> </a:t>
            </a:r>
            <a:r>
              <a:rPr dirty="0" spc="90"/>
              <a:t>blanco</a:t>
            </a:r>
            <a:r>
              <a:rPr dirty="0" spc="-200"/>
              <a:t> </a:t>
            </a:r>
            <a:r>
              <a:rPr dirty="0" spc="150"/>
              <a:t>después</a:t>
            </a:r>
            <a:r>
              <a:rPr dirty="0" spc="-204"/>
              <a:t> </a:t>
            </a:r>
            <a:r>
              <a:rPr dirty="0" spc="80"/>
              <a:t>de</a:t>
            </a:r>
            <a:r>
              <a:rPr dirty="0" spc="-204"/>
              <a:t> </a:t>
            </a:r>
            <a:r>
              <a:rPr dirty="0" spc="110"/>
              <a:t>haberse</a:t>
            </a:r>
            <a:r>
              <a:rPr dirty="0" spc="-200"/>
              <a:t> </a:t>
            </a:r>
            <a:r>
              <a:rPr dirty="0"/>
              <a:t>mojado</a:t>
            </a:r>
            <a:r>
              <a:rPr dirty="0" spc="-204"/>
              <a:t> </a:t>
            </a:r>
            <a:r>
              <a:rPr dirty="0" spc="70"/>
              <a:t>en</a:t>
            </a:r>
            <a:r>
              <a:rPr dirty="0" spc="-204"/>
              <a:t> </a:t>
            </a:r>
            <a:r>
              <a:rPr dirty="0"/>
              <a:t>el</a:t>
            </a:r>
            <a:r>
              <a:rPr dirty="0" spc="-200"/>
              <a:t> </a:t>
            </a:r>
            <a:r>
              <a:rPr dirty="0" spc="85"/>
              <a:t>mar</a:t>
            </a:r>
            <a:r>
              <a:rPr dirty="0" spc="-204"/>
              <a:t> </a:t>
            </a:r>
            <a:r>
              <a:rPr dirty="0" spc="160"/>
              <a:t>negro?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95"/>
              <a:t>R=</a:t>
            </a:r>
            <a:r>
              <a:rPr dirty="0" spc="-229"/>
              <a:t> </a:t>
            </a:r>
            <a:r>
              <a:rPr dirty="0" spc="110"/>
              <a:t>Blanco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04"/>
              <a:t>¿Qué</a:t>
            </a:r>
            <a:r>
              <a:rPr dirty="0" spc="-175"/>
              <a:t> </a:t>
            </a:r>
            <a:r>
              <a:rPr dirty="0" spc="85"/>
              <a:t>va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55"/>
              <a:t>arriba</a:t>
            </a:r>
            <a:r>
              <a:rPr dirty="0" spc="-170"/>
              <a:t> </a:t>
            </a:r>
            <a:r>
              <a:rPr dirty="0" spc="100"/>
              <a:t>cuando</a:t>
            </a:r>
            <a:r>
              <a:rPr dirty="0" spc="-175"/>
              <a:t> </a:t>
            </a:r>
            <a:r>
              <a:rPr dirty="0" spc="75"/>
              <a:t>la</a:t>
            </a:r>
            <a:r>
              <a:rPr dirty="0" spc="-175"/>
              <a:t> </a:t>
            </a:r>
            <a:r>
              <a:rPr dirty="0"/>
              <a:t>lluvia</a:t>
            </a:r>
            <a:r>
              <a:rPr dirty="0" spc="-170"/>
              <a:t> </a:t>
            </a:r>
            <a:r>
              <a:rPr dirty="0"/>
              <a:t>viene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85"/>
              <a:t>abajo?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0"/>
              <a:t> </a:t>
            </a:r>
            <a:r>
              <a:rPr dirty="0" spc="105"/>
              <a:t>Una</a:t>
            </a:r>
            <a:r>
              <a:rPr dirty="0" spc="-210"/>
              <a:t> </a:t>
            </a:r>
            <a:r>
              <a:rPr dirty="0" spc="55"/>
              <a:t>sombrilla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81567" cy="671651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57381" y="0"/>
            <a:ext cx="6030618" cy="691236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940083"/>
            <a:ext cx="6063716" cy="5758304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12236185" y="2964632"/>
            <a:ext cx="6052185" cy="6540500"/>
            <a:chOff x="12236185" y="2964632"/>
            <a:chExt cx="6052185" cy="6540500"/>
          </a:xfrm>
        </p:grpSpPr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36185" y="3504597"/>
              <a:ext cx="6051814" cy="600033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67782" y="2964632"/>
              <a:ext cx="3320217" cy="460624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68933" rIns="0" bIns="0" rtlCol="0" vert="horz">
            <a:spAutoFit/>
          </a:bodyPr>
          <a:lstStyle/>
          <a:p>
            <a:pPr marL="5196205">
              <a:lnSpc>
                <a:spcPct val="100000"/>
              </a:lnSpc>
              <a:spcBef>
                <a:spcPts val="100"/>
              </a:spcBef>
            </a:pPr>
            <a:r>
              <a:rPr dirty="0" spc="-625">
                <a:solidFill>
                  <a:srgbClr val="FFFFFF"/>
                </a:solidFill>
              </a:rPr>
              <a:t>¿Estás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880">
                <a:solidFill>
                  <a:srgbClr val="FFFFFF"/>
                </a:solidFill>
              </a:rPr>
              <a:t>listo?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7160048" y="5762122"/>
            <a:ext cx="396811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370" b="1">
                <a:solidFill>
                  <a:srgbClr val="FFFFFF"/>
                </a:solidFill>
                <a:latin typeface="Trebuchet MS"/>
                <a:cs typeface="Trebuchet MS"/>
              </a:rPr>
              <a:t>¡</a:t>
            </a:r>
            <a:r>
              <a:rPr dirty="0" sz="4200" spc="-7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560" b="1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dirty="0" sz="4200" spc="-7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0" b="1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4200" spc="-7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819" b="1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4200" spc="254" b="1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4200" spc="-6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969" b="1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dirty="0" sz="4200" spc="405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200" spc="-7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74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4200" spc="175" b="1">
                <a:solidFill>
                  <a:srgbClr val="FFFFFF"/>
                </a:solidFill>
                <a:latin typeface="Trebuchet MS"/>
                <a:cs typeface="Trebuchet MS"/>
              </a:rPr>
              <a:t>!</a:t>
            </a:r>
            <a:endParaRPr sz="42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675321"/>
            <a:ext cx="3092664" cy="44413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90"/>
            <a:ext cx="3779841" cy="453150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71"/>
            <a:ext cx="3850187" cy="413212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6"/>
            <a:ext cx="2240990" cy="2660136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216904" y="6909512"/>
            <a:ext cx="2514600" cy="2865755"/>
            <a:chOff x="216904" y="6909512"/>
            <a:chExt cx="2514600" cy="286575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904" y="6909512"/>
              <a:ext cx="2514434" cy="286565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1749" y="7646979"/>
              <a:ext cx="123825" cy="1238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81615" y="1188739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3189279"/>
            <a:ext cx="123825" cy="12382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4675179"/>
            <a:ext cx="123825" cy="12382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1749" y="6161079"/>
            <a:ext cx="123825" cy="123824"/>
          </a:xfrm>
          <a:prstGeom prst="rect">
            <a:avLst/>
          </a:prstGeom>
        </p:spPr>
      </p:pic>
      <p:sp>
        <p:nvSpPr>
          <p:cNvPr id="12" name="object 1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pc="100"/>
              <a:t>Puedo</a:t>
            </a:r>
            <a:r>
              <a:rPr dirty="0" spc="-175"/>
              <a:t> </a:t>
            </a:r>
            <a:r>
              <a:rPr dirty="0"/>
              <a:t>afeitar</a:t>
            </a:r>
            <a:r>
              <a:rPr dirty="0" spc="-175"/>
              <a:t> </a:t>
            </a:r>
            <a:r>
              <a:rPr dirty="0" spc="60"/>
              <a:t>todo</a:t>
            </a:r>
            <a:r>
              <a:rPr dirty="0" spc="-175"/>
              <a:t> </a:t>
            </a:r>
            <a:r>
              <a:rPr dirty="0"/>
              <a:t>el</a:t>
            </a:r>
            <a:r>
              <a:rPr dirty="0" spc="-175"/>
              <a:t> </a:t>
            </a:r>
            <a:r>
              <a:rPr dirty="0" spc="-70"/>
              <a:t>día,</a:t>
            </a:r>
            <a:r>
              <a:rPr dirty="0" spc="-175"/>
              <a:t> </a:t>
            </a:r>
            <a:r>
              <a:rPr dirty="0" spc="50"/>
              <a:t>pero</a:t>
            </a:r>
            <a:r>
              <a:rPr dirty="0" spc="-175"/>
              <a:t> </a:t>
            </a:r>
            <a:r>
              <a:rPr dirty="0"/>
              <a:t>mi</a:t>
            </a:r>
            <a:r>
              <a:rPr dirty="0" spc="-175"/>
              <a:t> </a:t>
            </a:r>
            <a:r>
              <a:rPr dirty="0" spc="80"/>
              <a:t>barba</a:t>
            </a:r>
            <a:r>
              <a:rPr dirty="0" spc="-175"/>
              <a:t> </a:t>
            </a:r>
            <a:r>
              <a:rPr dirty="0" spc="140"/>
              <a:t>sigue</a:t>
            </a:r>
            <a:r>
              <a:rPr dirty="0" spc="-175"/>
              <a:t> </a:t>
            </a:r>
            <a:r>
              <a:rPr dirty="0" spc="75"/>
              <a:t>viéndose</a:t>
            </a:r>
            <a:r>
              <a:rPr dirty="0" spc="-175"/>
              <a:t> </a:t>
            </a:r>
            <a:r>
              <a:rPr dirty="0" spc="90"/>
              <a:t>igual</a:t>
            </a:r>
            <a:r>
              <a:rPr dirty="0" spc="-175"/>
              <a:t> </a:t>
            </a:r>
            <a:r>
              <a:rPr dirty="0" spc="190"/>
              <a:t>¿Qué</a:t>
            </a:r>
            <a:r>
              <a:rPr dirty="0" spc="-170"/>
              <a:t> </a:t>
            </a:r>
            <a:r>
              <a:rPr dirty="0" spc="210"/>
              <a:t>soy?</a:t>
            </a: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5"/>
              <a:t> </a:t>
            </a:r>
            <a:r>
              <a:rPr dirty="0" spc="80"/>
              <a:t>Barbero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54"/>
              <a:t>¿De</a:t>
            </a:r>
            <a:r>
              <a:rPr dirty="0" spc="-204"/>
              <a:t> </a:t>
            </a:r>
            <a:r>
              <a:rPr dirty="0" spc="75"/>
              <a:t>qué</a:t>
            </a:r>
            <a:r>
              <a:rPr dirty="0" spc="-204"/>
              <a:t> </a:t>
            </a:r>
            <a:r>
              <a:rPr dirty="0" spc="55"/>
              <a:t>color</a:t>
            </a:r>
            <a:r>
              <a:rPr dirty="0" spc="-204"/>
              <a:t> </a:t>
            </a:r>
            <a:r>
              <a:rPr dirty="0" spc="130"/>
              <a:t>sale</a:t>
            </a:r>
            <a:r>
              <a:rPr dirty="0" spc="-200"/>
              <a:t> </a:t>
            </a:r>
            <a:r>
              <a:rPr dirty="0" spc="90"/>
              <a:t>un</a:t>
            </a:r>
            <a:r>
              <a:rPr dirty="0" spc="-204"/>
              <a:t> </a:t>
            </a:r>
            <a:r>
              <a:rPr dirty="0" spc="85"/>
              <a:t>caballo</a:t>
            </a:r>
            <a:r>
              <a:rPr dirty="0" spc="-204"/>
              <a:t> </a:t>
            </a:r>
            <a:r>
              <a:rPr dirty="0" spc="90"/>
              <a:t>blanco</a:t>
            </a:r>
            <a:r>
              <a:rPr dirty="0" spc="-200"/>
              <a:t> </a:t>
            </a:r>
            <a:r>
              <a:rPr dirty="0" spc="150"/>
              <a:t>después</a:t>
            </a:r>
            <a:r>
              <a:rPr dirty="0" spc="-204"/>
              <a:t> </a:t>
            </a:r>
            <a:r>
              <a:rPr dirty="0" spc="80"/>
              <a:t>de</a:t>
            </a:r>
            <a:r>
              <a:rPr dirty="0" spc="-204"/>
              <a:t> </a:t>
            </a:r>
            <a:r>
              <a:rPr dirty="0" spc="110"/>
              <a:t>haberse</a:t>
            </a:r>
            <a:r>
              <a:rPr dirty="0" spc="-200"/>
              <a:t> </a:t>
            </a:r>
            <a:r>
              <a:rPr dirty="0"/>
              <a:t>mojado</a:t>
            </a:r>
            <a:r>
              <a:rPr dirty="0" spc="-204"/>
              <a:t> </a:t>
            </a:r>
            <a:r>
              <a:rPr dirty="0" spc="70"/>
              <a:t>en</a:t>
            </a:r>
            <a:r>
              <a:rPr dirty="0" spc="-204"/>
              <a:t> </a:t>
            </a:r>
            <a:r>
              <a:rPr dirty="0"/>
              <a:t>el</a:t>
            </a:r>
            <a:r>
              <a:rPr dirty="0" spc="-200"/>
              <a:t> </a:t>
            </a:r>
            <a:r>
              <a:rPr dirty="0" spc="85"/>
              <a:t>mar</a:t>
            </a:r>
            <a:r>
              <a:rPr dirty="0" spc="-204"/>
              <a:t> </a:t>
            </a:r>
            <a:r>
              <a:rPr dirty="0" spc="160"/>
              <a:t>negro?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95"/>
              <a:t>R=</a:t>
            </a:r>
            <a:r>
              <a:rPr dirty="0" spc="-229"/>
              <a:t> </a:t>
            </a:r>
            <a:r>
              <a:rPr dirty="0" spc="110"/>
              <a:t>Blanco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04"/>
              <a:t>¿Qué</a:t>
            </a:r>
            <a:r>
              <a:rPr dirty="0" spc="-175"/>
              <a:t> </a:t>
            </a:r>
            <a:r>
              <a:rPr dirty="0" spc="85"/>
              <a:t>va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55"/>
              <a:t>arriba</a:t>
            </a:r>
            <a:r>
              <a:rPr dirty="0" spc="-170"/>
              <a:t> </a:t>
            </a:r>
            <a:r>
              <a:rPr dirty="0" spc="100"/>
              <a:t>cuando</a:t>
            </a:r>
            <a:r>
              <a:rPr dirty="0" spc="-175"/>
              <a:t> </a:t>
            </a:r>
            <a:r>
              <a:rPr dirty="0" spc="75"/>
              <a:t>la</a:t>
            </a:r>
            <a:r>
              <a:rPr dirty="0" spc="-175"/>
              <a:t> </a:t>
            </a:r>
            <a:r>
              <a:rPr dirty="0"/>
              <a:t>lluvia</a:t>
            </a:r>
            <a:r>
              <a:rPr dirty="0" spc="-170"/>
              <a:t> </a:t>
            </a:r>
            <a:r>
              <a:rPr dirty="0"/>
              <a:t>viene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85"/>
              <a:t>abajo?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0"/>
              <a:t> </a:t>
            </a:r>
            <a:r>
              <a:rPr dirty="0" spc="105"/>
              <a:t>Una</a:t>
            </a:r>
            <a:r>
              <a:rPr dirty="0" spc="-210"/>
              <a:t> </a:t>
            </a:r>
            <a:r>
              <a:rPr dirty="0" spc="55"/>
              <a:t>sombrilla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pc="254"/>
              <a:t>¿En</a:t>
            </a:r>
            <a:r>
              <a:rPr dirty="0" spc="-190"/>
              <a:t> </a:t>
            </a:r>
            <a:r>
              <a:rPr dirty="0" spc="70"/>
              <a:t>qué</a:t>
            </a:r>
            <a:r>
              <a:rPr dirty="0" spc="-190"/>
              <a:t> </a:t>
            </a:r>
            <a:r>
              <a:rPr dirty="0" spc="105"/>
              <a:t>lugar</a:t>
            </a:r>
            <a:r>
              <a:rPr dirty="0" spc="-190"/>
              <a:t> </a:t>
            </a:r>
            <a:r>
              <a:rPr dirty="0" spc="180"/>
              <a:t>se</a:t>
            </a:r>
            <a:r>
              <a:rPr dirty="0" spc="-185"/>
              <a:t> </a:t>
            </a:r>
            <a:r>
              <a:rPr dirty="0" spc="65"/>
              <a:t>encuentran</a:t>
            </a:r>
            <a:r>
              <a:rPr dirty="0" spc="-190"/>
              <a:t> </a:t>
            </a:r>
            <a:r>
              <a:rPr dirty="0" spc="125"/>
              <a:t>los</a:t>
            </a:r>
            <a:r>
              <a:rPr dirty="0" spc="-190"/>
              <a:t> </a:t>
            </a:r>
            <a:r>
              <a:rPr dirty="0" spc="70"/>
              <a:t>ríos</a:t>
            </a:r>
            <a:r>
              <a:rPr dirty="0" spc="-185"/>
              <a:t> </a:t>
            </a:r>
            <a:r>
              <a:rPr dirty="0" spc="70"/>
              <a:t>que</a:t>
            </a:r>
            <a:r>
              <a:rPr dirty="0" spc="-190"/>
              <a:t> </a:t>
            </a:r>
            <a:r>
              <a:rPr dirty="0" spc="70"/>
              <a:t>no</a:t>
            </a:r>
            <a:r>
              <a:rPr dirty="0" spc="-190"/>
              <a:t> </a:t>
            </a:r>
            <a:r>
              <a:rPr dirty="0"/>
              <a:t>tienen</a:t>
            </a:r>
            <a:r>
              <a:rPr dirty="0" spc="-185"/>
              <a:t> </a:t>
            </a:r>
            <a:r>
              <a:rPr dirty="0" spc="204"/>
              <a:t>agua?</a:t>
            </a: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1749" y="8142278"/>
            <a:ext cx="123825" cy="1238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90"/>
            <a:ext cx="3779841" cy="453150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68"/>
            <a:ext cx="3850187" cy="413213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8"/>
            <a:ext cx="2240990" cy="2660136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216904" y="6909511"/>
            <a:ext cx="2514600" cy="2865755"/>
            <a:chOff x="216904" y="6909511"/>
            <a:chExt cx="2514600" cy="286575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904" y="6909511"/>
              <a:ext cx="2514434" cy="28656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1749" y="7646980"/>
              <a:ext cx="123825" cy="1238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81615" y="1188739"/>
            <a:ext cx="2324735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10">
                <a:solidFill>
                  <a:srgbClr val="FFFFFF"/>
                </a:solidFill>
              </a:rPr>
              <a:t>acertijos</a:t>
            </a:r>
            <a:endParaRPr sz="6550"/>
          </a:p>
        </p:txBody>
      </p:sp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1749" y="3189280"/>
            <a:ext cx="123825" cy="12382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1749" y="4675180"/>
            <a:ext cx="123825" cy="12382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1749" y="6161080"/>
            <a:ext cx="123825" cy="123824"/>
          </a:xfrm>
          <a:prstGeom prst="rect">
            <a:avLst/>
          </a:prstGeom>
        </p:spPr>
      </p:pic>
      <p:sp>
        <p:nvSpPr>
          <p:cNvPr id="12" name="object 1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pc="100"/>
              <a:t>Puedo</a:t>
            </a:r>
            <a:r>
              <a:rPr dirty="0" spc="-175"/>
              <a:t> </a:t>
            </a:r>
            <a:r>
              <a:rPr dirty="0"/>
              <a:t>afeitar</a:t>
            </a:r>
            <a:r>
              <a:rPr dirty="0" spc="-175"/>
              <a:t> </a:t>
            </a:r>
            <a:r>
              <a:rPr dirty="0" spc="60"/>
              <a:t>todo</a:t>
            </a:r>
            <a:r>
              <a:rPr dirty="0" spc="-175"/>
              <a:t> </a:t>
            </a:r>
            <a:r>
              <a:rPr dirty="0"/>
              <a:t>el</a:t>
            </a:r>
            <a:r>
              <a:rPr dirty="0" spc="-175"/>
              <a:t> </a:t>
            </a:r>
            <a:r>
              <a:rPr dirty="0" spc="-70"/>
              <a:t>día,</a:t>
            </a:r>
            <a:r>
              <a:rPr dirty="0" spc="-175"/>
              <a:t> </a:t>
            </a:r>
            <a:r>
              <a:rPr dirty="0" spc="50"/>
              <a:t>pero</a:t>
            </a:r>
            <a:r>
              <a:rPr dirty="0" spc="-175"/>
              <a:t> </a:t>
            </a:r>
            <a:r>
              <a:rPr dirty="0"/>
              <a:t>mi</a:t>
            </a:r>
            <a:r>
              <a:rPr dirty="0" spc="-175"/>
              <a:t> </a:t>
            </a:r>
            <a:r>
              <a:rPr dirty="0" spc="80"/>
              <a:t>barba</a:t>
            </a:r>
            <a:r>
              <a:rPr dirty="0" spc="-175"/>
              <a:t> </a:t>
            </a:r>
            <a:r>
              <a:rPr dirty="0" spc="140"/>
              <a:t>sigue</a:t>
            </a:r>
            <a:r>
              <a:rPr dirty="0" spc="-175"/>
              <a:t> </a:t>
            </a:r>
            <a:r>
              <a:rPr dirty="0" spc="75"/>
              <a:t>viéndose</a:t>
            </a:r>
            <a:r>
              <a:rPr dirty="0" spc="-175"/>
              <a:t> </a:t>
            </a:r>
            <a:r>
              <a:rPr dirty="0" spc="90"/>
              <a:t>igual</a:t>
            </a:r>
            <a:r>
              <a:rPr dirty="0" spc="-175"/>
              <a:t> </a:t>
            </a:r>
            <a:r>
              <a:rPr dirty="0" spc="190"/>
              <a:t>¿Qué</a:t>
            </a:r>
            <a:r>
              <a:rPr dirty="0" spc="-170"/>
              <a:t> </a:t>
            </a:r>
            <a:r>
              <a:rPr dirty="0" spc="210"/>
              <a:t>soy?</a:t>
            </a: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5"/>
              <a:t> </a:t>
            </a:r>
            <a:r>
              <a:rPr dirty="0" spc="80"/>
              <a:t>Barbero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54"/>
              <a:t>¿De</a:t>
            </a:r>
            <a:r>
              <a:rPr dirty="0" spc="-204"/>
              <a:t> </a:t>
            </a:r>
            <a:r>
              <a:rPr dirty="0" spc="75"/>
              <a:t>qué</a:t>
            </a:r>
            <a:r>
              <a:rPr dirty="0" spc="-204"/>
              <a:t> </a:t>
            </a:r>
            <a:r>
              <a:rPr dirty="0" spc="55"/>
              <a:t>color</a:t>
            </a:r>
            <a:r>
              <a:rPr dirty="0" spc="-204"/>
              <a:t> </a:t>
            </a:r>
            <a:r>
              <a:rPr dirty="0" spc="130"/>
              <a:t>sale</a:t>
            </a:r>
            <a:r>
              <a:rPr dirty="0" spc="-200"/>
              <a:t> </a:t>
            </a:r>
            <a:r>
              <a:rPr dirty="0" spc="90"/>
              <a:t>un</a:t>
            </a:r>
            <a:r>
              <a:rPr dirty="0" spc="-204"/>
              <a:t> </a:t>
            </a:r>
            <a:r>
              <a:rPr dirty="0" spc="85"/>
              <a:t>caballo</a:t>
            </a:r>
            <a:r>
              <a:rPr dirty="0" spc="-204"/>
              <a:t> </a:t>
            </a:r>
            <a:r>
              <a:rPr dirty="0" spc="90"/>
              <a:t>blanco</a:t>
            </a:r>
            <a:r>
              <a:rPr dirty="0" spc="-200"/>
              <a:t> </a:t>
            </a:r>
            <a:r>
              <a:rPr dirty="0" spc="150"/>
              <a:t>después</a:t>
            </a:r>
            <a:r>
              <a:rPr dirty="0" spc="-204"/>
              <a:t> </a:t>
            </a:r>
            <a:r>
              <a:rPr dirty="0" spc="80"/>
              <a:t>de</a:t>
            </a:r>
            <a:r>
              <a:rPr dirty="0" spc="-204"/>
              <a:t> </a:t>
            </a:r>
            <a:r>
              <a:rPr dirty="0" spc="110"/>
              <a:t>haberse</a:t>
            </a:r>
            <a:r>
              <a:rPr dirty="0" spc="-200"/>
              <a:t> </a:t>
            </a:r>
            <a:r>
              <a:rPr dirty="0"/>
              <a:t>mojado</a:t>
            </a:r>
            <a:r>
              <a:rPr dirty="0" spc="-204"/>
              <a:t> </a:t>
            </a:r>
            <a:r>
              <a:rPr dirty="0" spc="70"/>
              <a:t>en</a:t>
            </a:r>
            <a:r>
              <a:rPr dirty="0" spc="-204"/>
              <a:t> </a:t>
            </a:r>
            <a:r>
              <a:rPr dirty="0"/>
              <a:t>el</a:t>
            </a:r>
            <a:r>
              <a:rPr dirty="0" spc="-200"/>
              <a:t> </a:t>
            </a:r>
            <a:r>
              <a:rPr dirty="0" spc="85"/>
              <a:t>mar</a:t>
            </a:r>
            <a:r>
              <a:rPr dirty="0" spc="-204"/>
              <a:t> </a:t>
            </a:r>
            <a:r>
              <a:rPr dirty="0" spc="160"/>
              <a:t>negro?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95"/>
              <a:t>R=</a:t>
            </a:r>
            <a:r>
              <a:rPr dirty="0" spc="-229"/>
              <a:t> </a:t>
            </a:r>
            <a:r>
              <a:rPr dirty="0" spc="110"/>
              <a:t>Blanco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</a:pPr>
            <a:r>
              <a:rPr dirty="0" spc="204"/>
              <a:t>¿Qué</a:t>
            </a:r>
            <a:r>
              <a:rPr dirty="0" spc="-175"/>
              <a:t> </a:t>
            </a:r>
            <a:r>
              <a:rPr dirty="0" spc="85"/>
              <a:t>va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55"/>
              <a:t>arriba</a:t>
            </a:r>
            <a:r>
              <a:rPr dirty="0" spc="-170"/>
              <a:t> </a:t>
            </a:r>
            <a:r>
              <a:rPr dirty="0" spc="100"/>
              <a:t>cuando</a:t>
            </a:r>
            <a:r>
              <a:rPr dirty="0" spc="-175"/>
              <a:t> </a:t>
            </a:r>
            <a:r>
              <a:rPr dirty="0" spc="75"/>
              <a:t>la</a:t>
            </a:r>
            <a:r>
              <a:rPr dirty="0" spc="-175"/>
              <a:t> </a:t>
            </a:r>
            <a:r>
              <a:rPr dirty="0"/>
              <a:t>lluvia</a:t>
            </a:r>
            <a:r>
              <a:rPr dirty="0" spc="-170"/>
              <a:t> </a:t>
            </a:r>
            <a:r>
              <a:rPr dirty="0"/>
              <a:t>viene</a:t>
            </a:r>
            <a:r>
              <a:rPr dirty="0" spc="-175"/>
              <a:t> </a:t>
            </a:r>
            <a:r>
              <a:rPr dirty="0" spc="80"/>
              <a:t>hacia</a:t>
            </a:r>
            <a:r>
              <a:rPr dirty="0" spc="-175"/>
              <a:t> </a:t>
            </a:r>
            <a:r>
              <a:rPr dirty="0" spc="85"/>
              <a:t>abajo?</a:t>
            </a:r>
          </a:p>
          <a:p>
            <a:pPr algn="ctr" marR="639445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0"/>
              <a:t> </a:t>
            </a:r>
            <a:r>
              <a:rPr dirty="0" spc="105"/>
              <a:t>Una</a:t>
            </a:r>
            <a:r>
              <a:rPr dirty="0" spc="-210"/>
              <a:t> </a:t>
            </a:r>
            <a:r>
              <a:rPr dirty="0" spc="55"/>
              <a:t>sombrilla</a:t>
            </a:r>
          </a:p>
          <a:p>
            <a:pPr>
              <a:lnSpc>
                <a:spcPct val="100000"/>
              </a:lnSpc>
              <a:spcBef>
                <a:spcPts val="715"/>
              </a:spcBef>
            </a:p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pc="254"/>
              <a:t>¿En</a:t>
            </a:r>
            <a:r>
              <a:rPr dirty="0" spc="-190"/>
              <a:t> </a:t>
            </a:r>
            <a:r>
              <a:rPr dirty="0" spc="70"/>
              <a:t>qué</a:t>
            </a:r>
            <a:r>
              <a:rPr dirty="0" spc="-190"/>
              <a:t> </a:t>
            </a:r>
            <a:r>
              <a:rPr dirty="0" spc="105"/>
              <a:t>lugar</a:t>
            </a:r>
            <a:r>
              <a:rPr dirty="0" spc="-190"/>
              <a:t> </a:t>
            </a:r>
            <a:r>
              <a:rPr dirty="0" spc="180"/>
              <a:t>se</a:t>
            </a:r>
            <a:r>
              <a:rPr dirty="0" spc="-185"/>
              <a:t> </a:t>
            </a:r>
            <a:r>
              <a:rPr dirty="0" spc="65"/>
              <a:t>encuentran</a:t>
            </a:r>
            <a:r>
              <a:rPr dirty="0" spc="-190"/>
              <a:t> </a:t>
            </a:r>
            <a:r>
              <a:rPr dirty="0" spc="125"/>
              <a:t>los</a:t>
            </a:r>
            <a:r>
              <a:rPr dirty="0" spc="-190"/>
              <a:t> </a:t>
            </a:r>
            <a:r>
              <a:rPr dirty="0" spc="70"/>
              <a:t>ríos</a:t>
            </a:r>
            <a:r>
              <a:rPr dirty="0" spc="-185"/>
              <a:t> </a:t>
            </a:r>
            <a:r>
              <a:rPr dirty="0" spc="70"/>
              <a:t>que</a:t>
            </a:r>
            <a:r>
              <a:rPr dirty="0" spc="-190"/>
              <a:t> </a:t>
            </a:r>
            <a:r>
              <a:rPr dirty="0" spc="70"/>
              <a:t>no</a:t>
            </a:r>
            <a:r>
              <a:rPr dirty="0" spc="-190"/>
              <a:t> </a:t>
            </a:r>
            <a:r>
              <a:rPr dirty="0"/>
              <a:t>tienen</a:t>
            </a:r>
            <a:r>
              <a:rPr dirty="0" spc="-185"/>
              <a:t> </a:t>
            </a:r>
            <a:r>
              <a:rPr dirty="0" spc="204"/>
              <a:t>agua?</a:t>
            </a:r>
          </a:p>
          <a:p>
            <a:pPr algn="ctr" marR="640080">
              <a:lnSpc>
                <a:spcPct val="100000"/>
              </a:lnSpc>
              <a:spcBef>
                <a:spcPts val="300"/>
              </a:spcBef>
            </a:pPr>
            <a:r>
              <a:rPr dirty="0" spc="170"/>
              <a:t>R=</a:t>
            </a:r>
            <a:r>
              <a:rPr dirty="0" spc="-215"/>
              <a:t> </a:t>
            </a:r>
            <a:r>
              <a:rPr dirty="0" spc="65"/>
              <a:t>en</a:t>
            </a:r>
            <a:r>
              <a:rPr dirty="0" spc="-215"/>
              <a:t> </a:t>
            </a:r>
            <a:r>
              <a:rPr dirty="0" spc="125"/>
              <a:t>los</a:t>
            </a:r>
            <a:r>
              <a:rPr dirty="0" spc="-210"/>
              <a:t> </a:t>
            </a:r>
            <a:r>
              <a:rPr dirty="0" spc="125"/>
              <a:t>mapas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257175" y="2131810"/>
            <a:ext cx="6031230" cy="8155305"/>
            <a:chOff x="12257175" y="2131810"/>
            <a:chExt cx="6031230" cy="81553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38227" y="2131810"/>
              <a:ext cx="5449772" cy="815518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57175" y="2830415"/>
              <a:ext cx="6030824" cy="745658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79588" y="6111568"/>
              <a:ext cx="4517798" cy="41754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39634" rIns="0" bIns="0" rtlCol="0" vert="horz">
            <a:spAutoFit/>
          </a:bodyPr>
          <a:lstStyle/>
          <a:p>
            <a:pPr algn="ctr" marL="99695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1340">
                <a:solidFill>
                  <a:srgbClr val="FFFFFF"/>
                </a:solidFill>
              </a:rPr>
              <a:t>12</a:t>
            </a:r>
          </a:p>
          <a:p>
            <a:pPr algn="ctr" marL="112395" marR="5080">
              <a:lnSpc>
                <a:spcPts val="5030"/>
              </a:lnSpc>
              <a:spcBef>
                <a:spcPts val="1290"/>
              </a:spcBef>
            </a:pPr>
            <a:r>
              <a:rPr dirty="0" sz="4200" spc="170" i="0">
                <a:solidFill>
                  <a:srgbClr val="FFFFFF"/>
                </a:solidFill>
                <a:latin typeface="Trebuchet MS"/>
                <a:cs typeface="Trebuchet MS"/>
              </a:rPr>
              <a:t>Menciona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30" i="0">
                <a:solidFill>
                  <a:srgbClr val="FFFFFF"/>
                </a:solidFill>
                <a:latin typeface="Trebuchet MS"/>
                <a:cs typeface="Trebuchet MS"/>
              </a:rPr>
              <a:t>partes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65" i="0">
                <a:solidFill>
                  <a:srgbClr val="FFFFFF"/>
                </a:solidFill>
                <a:latin typeface="Trebuchet MS"/>
                <a:cs typeface="Trebuchet MS"/>
              </a:rPr>
              <a:t>del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90" i="0">
                <a:solidFill>
                  <a:srgbClr val="FFFFFF"/>
                </a:solidFill>
                <a:latin typeface="Trebuchet MS"/>
                <a:cs typeface="Trebuchet MS"/>
              </a:rPr>
              <a:t>cuerpo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45" i="0">
                <a:solidFill>
                  <a:srgbClr val="FFFFFF"/>
                </a:solidFill>
                <a:latin typeface="Trebuchet MS"/>
                <a:cs typeface="Trebuchet MS"/>
              </a:rPr>
              <a:t>mas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10" i="0">
                <a:solidFill>
                  <a:srgbClr val="FFFFFF"/>
                </a:solidFill>
                <a:latin typeface="Trebuchet MS"/>
                <a:cs typeface="Trebuchet MS"/>
              </a:rPr>
              <a:t>comun </a:t>
            </a:r>
            <a:r>
              <a:rPr dirty="0" sz="4200" spc="70" i="0">
                <a:solidFill>
                  <a:srgbClr val="FFFFFF"/>
                </a:solidFill>
                <a:latin typeface="Trebuchet MS"/>
                <a:cs typeface="Trebuchet MS"/>
              </a:rPr>
              <a:t>duelen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564149" y="5402643"/>
            <a:ext cx="7724140" cy="4884420"/>
            <a:chOff x="10564149" y="5402643"/>
            <a:chExt cx="7724140" cy="488442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4149" y="5887147"/>
              <a:ext cx="7723850" cy="439985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58250" y="5402643"/>
              <a:ext cx="3529749" cy="48843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04597" y="2655565"/>
            <a:ext cx="10578465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3419475" marR="5080" indent="-3407410">
              <a:lnSpc>
                <a:spcPts val="7800"/>
              </a:lnSpc>
              <a:spcBef>
                <a:spcPts val="259"/>
              </a:spcBef>
            </a:pPr>
            <a:r>
              <a:rPr dirty="0" sz="6550" spc="-635"/>
              <a:t>Menciona</a:t>
            </a:r>
            <a:r>
              <a:rPr dirty="0" sz="6550" spc="5"/>
              <a:t> </a:t>
            </a:r>
            <a:r>
              <a:rPr dirty="0" sz="6550" spc="-885"/>
              <a:t>partes</a:t>
            </a:r>
            <a:r>
              <a:rPr dirty="0" sz="6550" spc="5"/>
              <a:t> </a:t>
            </a:r>
            <a:r>
              <a:rPr dirty="0" sz="6550" spc="-1015"/>
              <a:t>del</a:t>
            </a:r>
            <a:r>
              <a:rPr dirty="0" sz="6550" spc="5"/>
              <a:t> </a:t>
            </a:r>
            <a:r>
              <a:rPr dirty="0" sz="6550" spc="-994"/>
              <a:t>cuerpo</a:t>
            </a:r>
            <a:r>
              <a:rPr dirty="0" sz="6550"/>
              <a:t> </a:t>
            </a:r>
            <a:r>
              <a:rPr dirty="0" cap="small" sz="6550" spc="-1145"/>
              <a:t>q</a:t>
            </a:r>
            <a:r>
              <a:rPr dirty="0" sz="6550" spc="-1145"/>
              <a:t>ue</a:t>
            </a:r>
            <a:r>
              <a:rPr dirty="0" sz="6550" spc="5"/>
              <a:t> </a:t>
            </a:r>
            <a:r>
              <a:rPr dirty="0" sz="6550" spc="-819"/>
              <a:t>mas</a:t>
            </a:r>
            <a:r>
              <a:rPr dirty="0" sz="6550" spc="-819" i="1"/>
              <a:t> </a:t>
            </a:r>
            <a:r>
              <a:rPr dirty="0" sz="6550" spc="-1080" i="1"/>
              <a:t>comun</a:t>
            </a:r>
            <a:r>
              <a:rPr dirty="0" sz="6550" spc="-20" i="1"/>
              <a:t> </a:t>
            </a:r>
            <a:r>
              <a:rPr dirty="0" sz="6550" spc="-1095" i="1"/>
              <a:t>duelen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321050" y="5062353"/>
            <a:ext cx="11545570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61594">
              <a:lnSpc>
                <a:spcPct val="100000"/>
              </a:lnSpc>
              <a:spcBef>
                <a:spcPts val="400"/>
              </a:spcBef>
            </a:pPr>
            <a:r>
              <a:rPr dirty="0" sz="3000" spc="-400">
                <a:latin typeface="Trebuchet MS"/>
                <a:cs typeface="Trebuchet MS"/>
              </a:rPr>
              <a:t>Cabeza................................................................................................................45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-370">
                <a:latin typeface="Trebuchet MS"/>
                <a:cs typeface="Trebuchet MS"/>
              </a:rPr>
              <a:t>Estomago/vient................................................................................................29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-405">
                <a:latin typeface="Trebuchet MS"/>
                <a:cs typeface="Trebuchet MS"/>
              </a:rPr>
              <a:t>Espalda.................................................................................................................17</a:t>
            </a:r>
            <a:endParaRPr sz="3000">
              <a:latin typeface="Trebuchet MS"/>
              <a:cs typeface="Trebuchet MS"/>
            </a:endParaRP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r>
              <a:rPr dirty="0" sz="3000" spc="-405">
                <a:latin typeface="Trebuchet MS"/>
                <a:cs typeface="Trebuchet MS"/>
              </a:rPr>
              <a:t>Piernas...................................................................................................................9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20" y="403752"/>
              <a:ext cx="16916399" cy="94773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4837" y="0"/>
              <a:ext cx="3033162" cy="407541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56679"/>
              <a:ext cx="3189615" cy="36303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3"/>
              <a:ext cx="3187399" cy="16130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6173" y="8821257"/>
              <a:ext cx="3201826" cy="146543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8725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1390"/>
              <a:t>13</a:t>
            </a:r>
          </a:p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dirty="0" sz="4200" spc="340" i="0">
                <a:latin typeface="Trebuchet MS"/>
                <a:cs typeface="Trebuchet MS"/>
              </a:rPr>
              <a:t>¿De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que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70" i="0">
                <a:latin typeface="Trebuchet MS"/>
                <a:cs typeface="Trebuchet MS"/>
              </a:rPr>
              <a:t>color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254" i="0">
                <a:latin typeface="Trebuchet MS"/>
                <a:cs typeface="Trebuchet MS"/>
              </a:rPr>
              <a:t>es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la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i="0">
                <a:latin typeface="Trebuchet MS"/>
                <a:cs typeface="Trebuchet MS"/>
              </a:rPr>
              <a:t>letra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225" i="0">
                <a:latin typeface="Trebuchet MS"/>
                <a:cs typeface="Trebuchet MS"/>
              </a:rPr>
              <a:t>G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250" i="0">
                <a:latin typeface="Trebuchet MS"/>
                <a:cs typeface="Trebuchet MS"/>
              </a:rPr>
              <a:t>google?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509476" y="8449693"/>
            <a:ext cx="5109845" cy="356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10">
                <a:latin typeface="Trebuchet MS"/>
                <a:cs typeface="Trebuchet MS"/>
              </a:rPr>
              <a:t>RONDA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200">
                <a:latin typeface="Trebuchet MS"/>
                <a:cs typeface="Trebuchet MS"/>
              </a:rPr>
              <a:t>ESPECIAL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90">
                <a:latin typeface="Trebuchet MS"/>
                <a:cs typeface="Trebuchet MS"/>
              </a:rPr>
              <a:t>VALOR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65">
                <a:latin typeface="Trebuchet MS"/>
                <a:cs typeface="Trebuchet MS"/>
              </a:rPr>
              <a:t>150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75">
                <a:latin typeface="Trebuchet MS"/>
                <a:cs typeface="Trebuchet MS"/>
              </a:rPr>
              <a:t>PUNTOS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220" y="403752"/>
              <a:ext cx="16916399" cy="94773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4837" y="0"/>
              <a:ext cx="3033162" cy="407541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56679"/>
              <a:ext cx="3189615" cy="36303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3"/>
              <a:ext cx="3187399" cy="16130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6173" y="8821260"/>
              <a:ext cx="3201826" cy="146543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1169" y="4618014"/>
              <a:ext cx="9734549" cy="32765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89920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1390"/>
              <a:t>13</a:t>
            </a:r>
          </a:p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dirty="0" sz="4200" spc="340" i="0">
                <a:latin typeface="Trebuchet MS"/>
                <a:cs typeface="Trebuchet MS"/>
              </a:rPr>
              <a:t>¿De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que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70" i="0">
                <a:latin typeface="Trebuchet MS"/>
                <a:cs typeface="Trebuchet MS"/>
              </a:rPr>
              <a:t>color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254" i="0">
                <a:latin typeface="Trebuchet MS"/>
                <a:cs typeface="Trebuchet MS"/>
              </a:rPr>
              <a:t>es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75" i="0">
                <a:latin typeface="Trebuchet MS"/>
                <a:cs typeface="Trebuchet MS"/>
              </a:rPr>
              <a:t>la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i="0">
                <a:latin typeface="Trebuchet MS"/>
                <a:cs typeface="Trebuchet MS"/>
              </a:rPr>
              <a:t>letra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225" i="0">
                <a:latin typeface="Trebuchet MS"/>
                <a:cs typeface="Trebuchet MS"/>
              </a:rPr>
              <a:t>G</a:t>
            </a:r>
            <a:r>
              <a:rPr dirty="0" sz="4200" spc="-27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65" i="0">
                <a:latin typeface="Trebuchet MS"/>
                <a:cs typeface="Trebuchet MS"/>
              </a:rPr>
              <a:t> </a:t>
            </a:r>
            <a:r>
              <a:rPr dirty="0" sz="4200" spc="250" i="0">
                <a:latin typeface="Trebuchet MS"/>
                <a:cs typeface="Trebuchet MS"/>
              </a:rPr>
              <a:t>google?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09476" y="8612092"/>
            <a:ext cx="5109845" cy="3568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10">
                <a:latin typeface="Trebuchet MS"/>
                <a:cs typeface="Trebuchet MS"/>
              </a:rPr>
              <a:t>RONDA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200">
                <a:latin typeface="Trebuchet MS"/>
                <a:cs typeface="Trebuchet MS"/>
              </a:rPr>
              <a:t>ESPECIAL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90">
                <a:latin typeface="Trebuchet MS"/>
                <a:cs typeface="Trebuchet MS"/>
              </a:rPr>
              <a:t>VALOR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65">
                <a:latin typeface="Trebuchet MS"/>
                <a:cs typeface="Trebuchet MS"/>
              </a:rPr>
              <a:t>150</a:t>
            </a:r>
            <a:r>
              <a:rPr dirty="0" sz="2150" spc="-140">
                <a:latin typeface="Trebuchet MS"/>
                <a:cs typeface="Trebuchet MS"/>
              </a:rPr>
              <a:t> </a:t>
            </a:r>
            <a:r>
              <a:rPr dirty="0" sz="2150" spc="175">
                <a:latin typeface="Trebuchet MS"/>
                <a:cs typeface="Trebuchet MS"/>
              </a:rPr>
              <a:t>PUNTOS</a:t>
            </a:r>
            <a:endParaRPr sz="2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1712"/>
            <a:ext cx="4433982" cy="600528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55745" y="0"/>
            <a:ext cx="4132254" cy="474768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203070"/>
            <a:ext cx="4212804" cy="408392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93618" y="0"/>
            <a:ext cx="2894381" cy="283252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17622" y="3276592"/>
            <a:ext cx="10452735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1270">
                <a:solidFill>
                  <a:srgbClr val="FFFFFF"/>
                </a:solidFill>
              </a:rPr>
              <a:t>14</a:t>
            </a:r>
          </a:p>
          <a:p>
            <a:pPr algn="ctr" marL="12065" marR="5080">
              <a:lnSpc>
                <a:spcPts val="5030"/>
              </a:lnSpc>
              <a:spcBef>
                <a:spcPts val="1290"/>
              </a:spcBef>
            </a:pPr>
            <a:r>
              <a:rPr dirty="0" sz="4200" spc="170" i="0">
                <a:solidFill>
                  <a:srgbClr val="FFFFFF"/>
                </a:solidFill>
                <a:latin typeface="Trebuchet MS"/>
                <a:cs typeface="Trebuchet MS"/>
              </a:rPr>
              <a:t>Menciona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80" i="0">
                <a:solidFill>
                  <a:srgbClr val="FFFFFF"/>
                </a:solidFill>
                <a:latin typeface="Trebuchet MS"/>
                <a:cs typeface="Trebuchet MS"/>
              </a:rPr>
              <a:t>algo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95" i="0">
                <a:solidFill>
                  <a:srgbClr val="FFFFFF"/>
                </a:solidFill>
                <a:latin typeface="Trebuchet MS"/>
                <a:cs typeface="Trebuchet MS"/>
              </a:rPr>
              <a:t>las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45" i="0">
                <a:solidFill>
                  <a:srgbClr val="FFFFFF"/>
                </a:solidFill>
                <a:latin typeface="Trebuchet MS"/>
                <a:cs typeface="Trebuchet MS"/>
              </a:rPr>
              <a:t>mujeres</a:t>
            </a:r>
            <a:r>
              <a:rPr dirty="0" sz="4200" spc="-28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25" i="0">
                <a:solidFill>
                  <a:srgbClr val="FFFFFF"/>
                </a:solidFill>
                <a:latin typeface="Trebuchet MS"/>
                <a:cs typeface="Trebuchet MS"/>
              </a:rPr>
              <a:t>hacen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20" i="0">
                <a:solidFill>
                  <a:srgbClr val="FFFFFF"/>
                </a:solidFill>
                <a:latin typeface="Trebuchet MS"/>
                <a:cs typeface="Trebuchet MS"/>
              </a:rPr>
              <a:t>mas </a:t>
            </a:r>
            <a:r>
              <a:rPr dirty="0" sz="4200" spc="120" i="0">
                <a:solidFill>
                  <a:srgbClr val="FFFFFF"/>
                </a:solidFill>
                <a:latin typeface="Trebuchet MS"/>
                <a:cs typeface="Trebuchet MS"/>
              </a:rPr>
              <a:t>comun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30" i="0">
                <a:solidFill>
                  <a:srgbClr val="FFFFFF"/>
                </a:solidFill>
                <a:latin typeface="Trebuchet MS"/>
                <a:cs typeface="Trebuchet MS"/>
              </a:rPr>
              <a:t>con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65" i="0">
                <a:solidFill>
                  <a:srgbClr val="FFFFFF"/>
                </a:solidFill>
                <a:latin typeface="Trebuchet MS"/>
                <a:cs typeface="Trebuchet MS"/>
              </a:rPr>
              <a:t>su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90" i="0">
                <a:solidFill>
                  <a:srgbClr val="FFFFFF"/>
                </a:solidFill>
                <a:latin typeface="Trebuchet MS"/>
                <a:cs typeface="Trebuchet MS"/>
              </a:rPr>
              <a:t>cabello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dirty="0" sz="4200" spc="-29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5" i="0">
                <a:solidFill>
                  <a:srgbClr val="FFFFFF"/>
                </a:solidFill>
                <a:latin typeface="Trebuchet MS"/>
                <a:cs typeface="Trebuchet MS"/>
              </a:rPr>
              <a:t>los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25" i="0">
                <a:solidFill>
                  <a:srgbClr val="FFFFFF"/>
                </a:solidFill>
                <a:latin typeface="Trebuchet MS"/>
                <a:cs typeface="Trebuchet MS"/>
              </a:rPr>
              <a:t>hombres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4"/>
            <a:ext cx="4053593" cy="56561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3551" y="4981920"/>
            <a:ext cx="3744448" cy="530507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4531" cy="305974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5234" y="7704056"/>
            <a:ext cx="2822765" cy="25829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93484" y="2655565"/>
            <a:ext cx="12200890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692150" marR="5080" indent="-680085">
              <a:lnSpc>
                <a:spcPts val="7800"/>
              </a:lnSpc>
              <a:spcBef>
                <a:spcPts val="259"/>
              </a:spcBef>
            </a:pPr>
            <a:r>
              <a:rPr dirty="0" sz="6550" spc="-635">
                <a:solidFill>
                  <a:srgbClr val="FFFFFF"/>
                </a:solidFill>
              </a:rPr>
              <a:t>Menciona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795">
                <a:solidFill>
                  <a:srgbClr val="FFFFFF"/>
                </a:solidFill>
              </a:rPr>
              <a:t>algo</a:t>
            </a:r>
            <a:r>
              <a:rPr dirty="0" sz="6550" spc="10">
                <a:solidFill>
                  <a:srgbClr val="FFFFFF"/>
                </a:solidFill>
              </a:rPr>
              <a:t> </a:t>
            </a:r>
            <a:r>
              <a:rPr dirty="0" cap="small" sz="6550" spc="-1145">
                <a:solidFill>
                  <a:srgbClr val="FFFFFF"/>
                </a:solidFill>
              </a:rPr>
              <a:t>q</a:t>
            </a:r>
            <a:r>
              <a:rPr dirty="0" sz="6550" spc="-1145">
                <a:solidFill>
                  <a:srgbClr val="FFFFFF"/>
                </a:solidFill>
              </a:rPr>
              <a:t>ue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575">
                <a:solidFill>
                  <a:srgbClr val="FFFFFF"/>
                </a:solidFill>
              </a:rPr>
              <a:t>las</a:t>
            </a:r>
            <a:r>
              <a:rPr dirty="0" sz="6550" spc="10">
                <a:solidFill>
                  <a:srgbClr val="FFFFFF"/>
                </a:solidFill>
              </a:rPr>
              <a:t> </a:t>
            </a:r>
            <a:r>
              <a:rPr dirty="0" sz="6550" spc="-1000">
                <a:solidFill>
                  <a:srgbClr val="FFFFFF"/>
                </a:solidFill>
              </a:rPr>
              <a:t>mujeres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1055">
                <a:solidFill>
                  <a:srgbClr val="FFFFFF"/>
                </a:solidFill>
              </a:rPr>
              <a:t>hacen</a:t>
            </a:r>
            <a:r>
              <a:rPr dirty="0" sz="6550" spc="5">
                <a:solidFill>
                  <a:srgbClr val="FFFFFF"/>
                </a:solidFill>
              </a:rPr>
              <a:t> </a:t>
            </a:r>
            <a:r>
              <a:rPr dirty="0" sz="6550" spc="-819">
                <a:solidFill>
                  <a:srgbClr val="FFFFFF"/>
                </a:solidFill>
              </a:rPr>
              <a:t>mas</a:t>
            </a:r>
            <a:r>
              <a:rPr dirty="0" sz="6550" spc="-819" i="1">
                <a:solidFill>
                  <a:srgbClr val="FFFFFF"/>
                </a:solidFill>
              </a:rPr>
              <a:t> </a:t>
            </a:r>
            <a:r>
              <a:rPr dirty="0" sz="6550" spc="-1080" i="1">
                <a:solidFill>
                  <a:srgbClr val="FFFFFF"/>
                </a:solidFill>
              </a:rPr>
              <a:t>comun</a:t>
            </a:r>
            <a:r>
              <a:rPr dirty="0" sz="6550" spc="-10" i="1">
                <a:solidFill>
                  <a:srgbClr val="FFFFFF"/>
                </a:solidFill>
              </a:rPr>
              <a:t> </a:t>
            </a:r>
            <a:r>
              <a:rPr dirty="0" sz="6550" spc="-975" i="1">
                <a:solidFill>
                  <a:srgbClr val="FFFFFF"/>
                </a:solidFill>
              </a:rPr>
              <a:t>con</a:t>
            </a:r>
            <a:r>
              <a:rPr dirty="0" sz="6550" i="1">
                <a:solidFill>
                  <a:srgbClr val="FFFFFF"/>
                </a:solidFill>
              </a:rPr>
              <a:t> </a:t>
            </a:r>
            <a:r>
              <a:rPr dirty="0" sz="6550" spc="-600" i="1">
                <a:solidFill>
                  <a:srgbClr val="FFFFFF"/>
                </a:solidFill>
              </a:rPr>
              <a:t>su</a:t>
            </a:r>
            <a:r>
              <a:rPr dirty="0" sz="6550" i="1">
                <a:solidFill>
                  <a:srgbClr val="FFFFFF"/>
                </a:solidFill>
              </a:rPr>
              <a:t> </a:t>
            </a:r>
            <a:r>
              <a:rPr dirty="0" sz="6550" spc="-990" i="1">
                <a:solidFill>
                  <a:srgbClr val="FFFFFF"/>
                </a:solidFill>
              </a:rPr>
              <a:t>cabello</a:t>
            </a:r>
            <a:r>
              <a:rPr dirty="0" sz="6550" i="1">
                <a:solidFill>
                  <a:srgbClr val="FFFFFF"/>
                </a:solidFill>
              </a:rPr>
              <a:t> </a:t>
            </a:r>
            <a:r>
              <a:rPr dirty="0" cap="small" sz="6550" spc="-1145" i="1">
                <a:solidFill>
                  <a:srgbClr val="FFFFFF"/>
                </a:solidFill>
              </a:rPr>
              <a:t>q</a:t>
            </a:r>
            <a:r>
              <a:rPr dirty="0" sz="6550" spc="-1145" i="1">
                <a:solidFill>
                  <a:srgbClr val="FFFFFF"/>
                </a:solidFill>
              </a:rPr>
              <a:t>ue</a:t>
            </a:r>
            <a:r>
              <a:rPr dirty="0" sz="6550" i="1">
                <a:solidFill>
                  <a:srgbClr val="FFFFFF"/>
                </a:solidFill>
              </a:rPr>
              <a:t> </a:t>
            </a:r>
            <a:r>
              <a:rPr dirty="0" sz="6550" spc="-630" i="1">
                <a:solidFill>
                  <a:srgbClr val="FFFFFF"/>
                </a:solidFill>
              </a:rPr>
              <a:t>los</a:t>
            </a:r>
            <a:r>
              <a:rPr dirty="0" sz="6550" i="1">
                <a:solidFill>
                  <a:srgbClr val="FFFFFF"/>
                </a:solidFill>
              </a:rPr>
              <a:t> </a:t>
            </a:r>
            <a:r>
              <a:rPr dirty="0" sz="6550" spc="-944" i="1">
                <a:solidFill>
                  <a:srgbClr val="FFFFFF"/>
                </a:solidFill>
              </a:rPr>
              <a:t>hombres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383408" y="5062355"/>
            <a:ext cx="11421110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6364">
              <a:lnSpc>
                <a:spcPct val="100000"/>
              </a:lnSpc>
              <a:spcBef>
                <a:spcPts val="400"/>
              </a:spcBef>
            </a:pPr>
            <a:r>
              <a:rPr dirty="0" sz="3000" spc="-405">
                <a:solidFill>
                  <a:srgbClr val="FFFFFF"/>
                </a:solidFill>
                <a:latin typeface="Trebuchet MS"/>
                <a:cs typeface="Trebuchet MS"/>
              </a:rPr>
              <a:t>Pintar................................................................................................................42</a:t>
            </a:r>
            <a:endParaRPr sz="3000">
              <a:latin typeface="Trebuchet MS"/>
              <a:cs typeface="Trebuchet MS"/>
            </a:endParaRPr>
          </a:p>
          <a:p>
            <a:pPr marL="123189">
              <a:lnSpc>
                <a:spcPct val="100000"/>
              </a:lnSpc>
              <a:spcBef>
                <a:spcPts val="300"/>
              </a:spcBef>
            </a:pPr>
            <a:r>
              <a:rPr dirty="0" sz="3000" spc="-400">
                <a:solidFill>
                  <a:srgbClr val="FFFFFF"/>
                </a:solidFill>
                <a:latin typeface="Trebuchet MS"/>
                <a:cs typeface="Trebuchet MS"/>
              </a:rPr>
              <a:t>Alaciar..............................................................................................................27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-395">
                <a:solidFill>
                  <a:srgbClr val="FFFFFF"/>
                </a:solidFill>
                <a:latin typeface="Trebuchet MS"/>
                <a:cs typeface="Trebuchet MS"/>
              </a:rPr>
              <a:t>Enchinar.............................................................................................................24</a:t>
            </a:r>
            <a:endParaRPr sz="3000">
              <a:latin typeface="Trebuchet MS"/>
              <a:cs typeface="Trebuchet MS"/>
            </a:endParaRPr>
          </a:p>
          <a:p>
            <a:pPr marL="138430">
              <a:lnSpc>
                <a:spcPct val="100000"/>
              </a:lnSpc>
              <a:spcBef>
                <a:spcPts val="300"/>
              </a:spcBef>
            </a:pPr>
            <a:r>
              <a:rPr dirty="0" sz="3000" spc="-400">
                <a:solidFill>
                  <a:srgbClr val="FFFFFF"/>
                </a:solidFill>
                <a:latin typeface="Trebuchet MS"/>
                <a:cs typeface="Trebuchet MS"/>
              </a:rPr>
              <a:t>Peinarse.............................................................................................................7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5"/>
            <a:ext cx="4053593" cy="56561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3551" y="4981921"/>
            <a:ext cx="3744448" cy="530507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4531" cy="305974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5234" y="7704055"/>
            <a:ext cx="2822765" cy="258294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06497" y="3276587"/>
            <a:ext cx="9875520" cy="3336290"/>
          </a:xfrm>
          <a:prstGeom prst="rect"/>
        </p:spPr>
        <p:txBody>
          <a:bodyPr wrap="square" lIns="0" tIns="370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1295">
                <a:solidFill>
                  <a:srgbClr val="FFFFFF"/>
                </a:solidFill>
              </a:rPr>
              <a:t>15</a:t>
            </a:r>
          </a:p>
          <a:p>
            <a:pPr algn="ctr" marL="12065" marR="5080">
              <a:lnSpc>
                <a:spcPts val="5030"/>
              </a:lnSpc>
              <a:spcBef>
                <a:spcPts val="1290"/>
              </a:spcBef>
            </a:pPr>
            <a:r>
              <a:rPr dirty="0" sz="4200" spc="225" i="0">
                <a:solidFill>
                  <a:srgbClr val="FFFFFF"/>
                </a:solidFill>
                <a:latin typeface="Trebuchet MS"/>
                <a:cs typeface="Trebuchet MS"/>
              </a:rPr>
              <a:t>Regalos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245" i="0">
                <a:solidFill>
                  <a:srgbClr val="FFFFFF"/>
                </a:solidFill>
                <a:latin typeface="Trebuchet MS"/>
                <a:cs typeface="Trebuchet MS"/>
              </a:rPr>
              <a:t>mas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60" i="0">
                <a:solidFill>
                  <a:srgbClr val="FFFFFF"/>
                </a:solidFill>
                <a:latin typeface="Trebuchet MS"/>
                <a:cs typeface="Trebuchet MS"/>
              </a:rPr>
              <a:t>comunes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5" i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i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dirty="0" sz="4200" spc="-275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60" i="0">
                <a:solidFill>
                  <a:srgbClr val="FFFFFF"/>
                </a:solidFill>
                <a:latin typeface="Trebuchet MS"/>
                <a:cs typeface="Trebuchet MS"/>
              </a:rPr>
              <a:t>dia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4200" spc="-28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70" i="0">
                <a:solidFill>
                  <a:srgbClr val="FFFFFF"/>
                </a:solidFill>
                <a:latin typeface="Trebuchet MS"/>
                <a:cs typeface="Trebuchet MS"/>
              </a:rPr>
              <a:t>las </a:t>
            </a:r>
            <a:r>
              <a:rPr dirty="0" sz="4200" spc="140" i="0">
                <a:solidFill>
                  <a:srgbClr val="FFFFFF"/>
                </a:solidFill>
                <a:latin typeface="Trebuchet MS"/>
                <a:cs typeface="Trebuchet MS"/>
              </a:rPr>
              <a:t>madres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155"/>
            <a:ext cx="4053593" cy="56561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3551" y="4981921"/>
            <a:ext cx="3744448" cy="530507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04531" cy="305974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5234" y="7704058"/>
            <a:ext cx="2822765" cy="258294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55570" y="2655565"/>
            <a:ext cx="11677015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4789805" marR="5080" indent="-4777740">
              <a:lnSpc>
                <a:spcPts val="7800"/>
              </a:lnSpc>
              <a:spcBef>
                <a:spcPts val="259"/>
              </a:spcBef>
            </a:pPr>
            <a:r>
              <a:rPr dirty="0" sz="6550" spc="-550">
                <a:solidFill>
                  <a:srgbClr val="FFFFFF"/>
                </a:solidFill>
              </a:rPr>
              <a:t>Regalos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795">
                <a:solidFill>
                  <a:srgbClr val="FFFFFF"/>
                </a:solidFill>
              </a:rPr>
              <a:t>mas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1000">
                <a:solidFill>
                  <a:srgbClr val="FFFFFF"/>
                </a:solidFill>
              </a:rPr>
              <a:t>comunes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790">
                <a:solidFill>
                  <a:srgbClr val="FFFFFF"/>
                </a:solidFill>
              </a:rPr>
              <a:t>para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1100">
                <a:solidFill>
                  <a:srgbClr val="FFFFFF"/>
                </a:solidFill>
              </a:rPr>
              <a:t>el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835">
                <a:solidFill>
                  <a:srgbClr val="FFFFFF"/>
                </a:solidFill>
              </a:rPr>
              <a:t>dia</a:t>
            </a:r>
            <a:r>
              <a:rPr dirty="0" sz="6550" spc="-5">
                <a:solidFill>
                  <a:srgbClr val="FFFFFF"/>
                </a:solidFill>
              </a:rPr>
              <a:t> </a:t>
            </a:r>
            <a:r>
              <a:rPr dirty="0" sz="6550" spc="-1145">
                <a:solidFill>
                  <a:srgbClr val="FFFFFF"/>
                </a:solidFill>
              </a:rPr>
              <a:t>de</a:t>
            </a:r>
            <a:r>
              <a:rPr dirty="0" sz="6550">
                <a:solidFill>
                  <a:srgbClr val="FFFFFF"/>
                </a:solidFill>
              </a:rPr>
              <a:t> </a:t>
            </a:r>
            <a:r>
              <a:rPr dirty="0" sz="6550" spc="-600">
                <a:solidFill>
                  <a:srgbClr val="FFFFFF"/>
                </a:solidFill>
              </a:rPr>
              <a:t>las</a:t>
            </a:r>
            <a:r>
              <a:rPr dirty="0" sz="6550" spc="-600" i="1">
                <a:solidFill>
                  <a:srgbClr val="FFFFFF"/>
                </a:solidFill>
              </a:rPr>
              <a:t> </a:t>
            </a:r>
            <a:r>
              <a:rPr dirty="0" sz="6550" spc="-844" i="1">
                <a:solidFill>
                  <a:srgbClr val="FFFFFF"/>
                </a:solidFill>
              </a:rPr>
              <a:t>madres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251547" y="5062353"/>
            <a:ext cx="1168463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400"/>
              </a:spcBef>
            </a:pPr>
            <a:r>
              <a:rPr dirty="0" sz="3000" spc="-405">
                <a:solidFill>
                  <a:srgbClr val="FFFFFF"/>
                </a:solidFill>
                <a:latin typeface="Trebuchet MS"/>
                <a:cs typeface="Trebuchet MS"/>
              </a:rPr>
              <a:t>Flores.....................................................................................................................47</a:t>
            </a:r>
            <a:endParaRPr sz="30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300"/>
              </a:spcBef>
            </a:pPr>
            <a:r>
              <a:rPr dirty="0" sz="3000" spc="-350">
                <a:solidFill>
                  <a:srgbClr val="FFFFFF"/>
                </a:solidFill>
                <a:latin typeface="Trebuchet MS"/>
                <a:cs typeface="Trebuchet MS"/>
              </a:rPr>
              <a:t>Electrodomesticos...........................................................................................25</a:t>
            </a:r>
            <a:endParaRPr sz="3000">
              <a:latin typeface="Trebuchet MS"/>
              <a:cs typeface="Trebuchet MS"/>
            </a:endParaRPr>
          </a:p>
          <a:p>
            <a:pPr marL="46355">
              <a:lnSpc>
                <a:spcPct val="100000"/>
              </a:lnSpc>
              <a:spcBef>
                <a:spcPts val="300"/>
              </a:spcBef>
            </a:pPr>
            <a:r>
              <a:rPr dirty="0" sz="3000" spc="-415">
                <a:solidFill>
                  <a:srgbClr val="FFFFFF"/>
                </a:solidFill>
                <a:latin typeface="Trebuchet MS"/>
                <a:cs typeface="Trebuchet MS"/>
              </a:rPr>
              <a:t>Joyas.......................................................................................................................16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105">
                <a:solidFill>
                  <a:srgbClr val="FFFFFF"/>
                </a:solidFill>
                <a:latin typeface="Trebuchet MS"/>
                <a:cs typeface="Trebuchet MS"/>
              </a:rPr>
              <a:t>Una</a:t>
            </a:r>
            <a:r>
              <a:rPr dirty="0" sz="3000" spc="2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50">
                <a:solidFill>
                  <a:srgbClr val="FFFFFF"/>
                </a:solidFill>
                <a:latin typeface="Trebuchet MS"/>
                <a:cs typeface="Trebuchet MS"/>
              </a:rPr>
              <a:t>carnita</a:t>
            </a:r>
            <a:r>
              <a:rPr dirty="0" sz="3000" spc="2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405">
                <a:solidFill>
                  <a:srgbClr val="FFFFFF"/>
                </a:solidFill>
                <a:latin typeface="Trebuchet MS"/>
                <a:cs typeface="Trebuchet MS"/>
              </a:rPr>
              <a:t>asada..............................................................................................12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668337" y="0"/>
            <a:ext cx="7620000" cy="5029200"/>
            <a:chOff x="10668337" y="0"/>
            <a:chExt cx="7620000" cy="5029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337" y="0"/>
              <a:ext cx="7619661" cy="281052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6755" y="0"/>
              <a:ext cx="5141243" cy="502919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0" y="5088172"/>
            <a:ext cx="8926195" cy="5199380"/>
            <a:chOff x="0" y="5088172"/>
            <a:chExt cx="8926195" cy="519938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70021"/>
              <a:ext cx="8926045" cy="251697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250" y="5088172"/>
              <a:ext cx="3221150" cy="4689521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33539" y="0"/>
            <a:ext cx="4899280" cy="241407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162856"/>
            <a:ext cx="5976436" cy="512414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8725" rIns="0" bIns="0" rtlCol="0" vert="horz">
            <a:spAutoFit/>
          </a:bodyPr>
          <a:lstStyle/>
          <a:p>
            <a:pPr algn="ctr" marL="100330">
              <a:lnSpc>
                <a:spcPct val="100000"/>
              </a:lnSpc>
              <a:spcBef>
                <a:spcPts val="2920"/>
              </a:spcBef>
            </a:pPr>
            <a:r>
              <a:rPr dirty="0" spc="-1210">
                <a:solidFill>
                  <a:srgbClr val="FFFFFF"/>
                </a:solidFill>
              </a:rPr>
              <a:t>ronda</a:t>
            </a:r>
            <a:r>
              <a:rPr dirty="0" spc="-5">
                <a:solidFill>
                  <a:srgbClr val="FFFFFF"/>
                </a:solidFill>
              </a:rPr>
              <a:t> </a:t>
            </a:r>
            <a:r>
              <a:rPr dirty="0" spc="-1939">
                <a:solidFill>
                  <a:srgbClr val="FFFFFF"/>
                </a:solidFill>
              </a:rPr>
              <a:t>1</a:t>
            </a:r>
          </a:p>
          <a:p>
            <a:pPr algn="ctr" marL="100330">
              <a:lnSpc>
                <a:spcPct val="100000"/>
              </a:lnSpc>
              <a:spcBef>
                <a:spcPts val="1185"/>
              </a:spcBef>
            </a:pPr>
            <a:r>
              <a:rPr dirty="0" sz="4200" spc="165" i="0">
                <a:solidFill>
                  <a:srgbClr val="FFFFFF"/>
                </a:solidFill>
                <a:latin typeface="Trebuchet MS"/>
                <a:cs typeface="Trebuchet MS"/>
              </a:rPr>
              <a:t>Nombra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0" i="0">
                <a:solidFill>
                  <a:srgbClr val="FFFFFF"/>
                </a:solidFill>
                <a:latin typeface="Trebuchet MS"/>
                <a:cs typeface="Trebuchet MS"/>
              </a:rPr>
              <a:t>alimentos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105" i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dirty="0" sz="4200" spc="-290" i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10" i="0">
                <a:solidFill>
                  <a:srgbClr val="FFFFFF"/>
                </a:solidFill>
                <a:latin typeface="Trebuchet MS"/>
                <a:cs typeface="Trebuchet MS"/>
              </a:rPr>
              <a:t>freir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0893" y="5229052"/>
            <a:ext cx="4050148" cy="5057947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1947383" y="0"/>
            <a:ext cx="6169660" cy="5229225"/>
            <a:chOff x="11947383" y="0"/>
            <a:chExt cx="6169660" cy="522922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84577" y="0"/>
              <a:ext cx="2432077" cy="359428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47383" y="0"/>
              <a:ext cx="5628838" cy="522895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125209" y="5835536"/>
            <a:ext cx="1054354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470">
                <a:latin typeface="Trebuchet MS"/>
                <a:cs typeface="Trebuchet MS"/>
              </a:rPr>
              <a:t>ESPERAMOS</a:t>
            </a:r>
            <a:r>
              <a:rPr dirty="0" sz="2700" spc="160">
                <a:latin typeface="Trebuchet MS"/>
                <a:cs typeface="Trebuchet MS"/>
              </a:rPr>
              <a:t> </a:t>
            </a:r>
            <a:r>
              <a:rPr dirty="0" sz="2700" spc="295">
                <a:latin typeface="Trebuchet MS"/>
                <a:cs typeface="Trebuchet MS"/>
              </a:rPr>
              <a:t>QUE</a:t>
            </a:r>
            <a:r>
              <a:rPr dirty="0" sz="2700" spc="165">
                <a:latin typeface="Trebuchet MS"/>
                <a:cs typeface="Trebuchet MS"/>
              </a:rPr>
              <a:t> </a:t>
            </a:r>
            <a:r>
              <a:rPr dirty="0" sz="2700" spc="210">
                <a:latin typeface="Trebuchet MS"/>
                <a:cs typeface="Trebuchet MS"/>
              </a:rPr>
              <a:t>TE</a:t>
            </a:r>
            <a:r>
              <a:rPr dirty="0" sz="2700" spc="160">
                <a:latin typeface="Trebuchet MS"/>
                <a:cs typeface="Trebuchet MS"/>
              </a:rPr>
              <a:t> </a:t>
            </a:r>
            <a:r>
              <a:rPr dirty="0" sz="2700" spc="445">
                <a:latin typeface="Trebuchet MS"/>
                <a:cs typeface="Trebuchet MS"/>
              </a:rPr>
              <a:t>HAYAS</a:t>
            </a:r>
            <a:r>
              <a:rPr dirty="0" sz="2700" spc="165">
                <a:latin typeface="Trebuchet MS"/>
                <a:cs typeface="Trebuchet MS"/>
              </a:rPr>
              <a:t> </a:t>
            </a:r>
            <a:r>
              <a:rPr dirty="0" sz="2700" spc="245">
                <a:latin typeface="Trebuchet MS"/>
                <a:cs typeface="Trebuchet MS"/>
              </a:rPr>
              <a:t>DIVERTIDO.</a:t>
            </a:r>
            <a:r>
              <a:rPr dirty="0" sz="2700" spc="160">
                <a:latin typeface="Trebuchet MS"/>
                <a:cs typeface="Trebuchet MS"/>
              </a:rPr>
              <a:t> </a:t>
            </a:r>
            <a:r>
              <a:rPr dirty="0" sz="2700" spc="229">
                <a:latin typeface="Trebuchet MS"/>
                <a:cs typeface="Trebuchet MS"/>
              </a:rPr>
              <a:t>¡FELIZ</a:t>
            </a:r>
            <a:r>
              <a:rPr dirty="0" sz="2700" spc="165">
                <a:latin typeface="Trebuchet MS"/>
                <a:cs typeface="Trebuchet MS"/>
              </a:rPr>
              <a:t> </a:t>
            </a:r>
            <a:r>
              <a:rPr dirty="0" sz="2700" spc="300">
                <a:latin typeface="Trebuchet MS"/>
                <a:cs typeface="Trebuchet MS"/>
              </a:rPr>
              <a:t>NAVIDAD!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35"/>
              <a:t>¡Gracias</a:t>
            </a:r>
            <a:r>
              <a:rPr dirty="0" spc="-5"/>
              <a:t> </a:t>
            </a:r>
            <a:r>
              <a:rPr dirty="0" spc="-1265"/>
              <a:t>por</a:t>
            </a:r>
            <a:r>
              <a:rPr dirty="0"/>
              <a:t> </a:t>
            </a:r>
            <a:r>
              <a:rPr dirty="0" spc="-1165"/>
              <a:t>jugar!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10596" y="3595223"/>
            <a:ext cx="6977403" cy="66917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5806" y="0"/>
            <a:ext cx="4219617" cy="574732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1758" y="0"/>
            <a:ext cx="4653865" cy="5655039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1130054" y="0"/>
            <a:ext cx="16029305" cy="6309995"/>
            <a:chOff x="1130054" y="0"/>
            <a:chExt cx="16029305" cy="630999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8242" y="0"/>
              <a:ext cx="6104713" cy="390754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2721" y="0"/>
              <a:ext cx="6094050" cy="382457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054" y="1559834"/>
              <a:ext cx="4903898" cy="469771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38031" y="1559066"/>
              <a:ext cx="4920922" cy="475065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47482" y="3910215"/>
            <a:ext cx="5593080" cy="102361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50" spc="-975"/>
              <a:t>alimentos</a:t>
            </a:r>
            <a:r>
              <a:rPr dirty="0" sz="6550"/>
              <a:t> </a:t>
            </a:r>
            <a:r>
              <a:rPr dirty="0" sz="6550" spc="-790"/>
              <a:t>para</a:t>
            </a:r>
            <a:r>
              <a:rPr dirty="0" sz="6550" spc="-5"/>
              <a:t> </a:t>
            </a:r>
            <a:r>
              <a:rPr dirty="0" sz="6550" spc="-875"/>
              <a:t>freir</a:t>
            </a:r>
            <a:endParaRPr sz="6550"/>
          </a:p>
        </p:txBody>
      </p:sp>
      <p:sp>
        <p:nvSpPr>
          <p:cNvPr id="11" name="object 11" descr=""/>
          <p:cNvSpPr txBox="1"/>
          <p:nvPr/>
        </p:nvSpPr>
        <p:spPr>
          <a:xfrm>
            <a:off x="3116405" y="5786244"/>
            <a:ext cx="1205547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3000" spc="-415">
                <a:latin typeface="Trebuchet MS"/>
                <a:cs typeface="Trebuchet MS"/>
              </a:rPr>
              <a:t>´Pollo...........................................................................................................................56</a:t>
            </a:r>
            <a:endParaRPr sz="3000">
              <a:latin typeface="Trebuchet MS"/>
              <a:cs typeface="Trebuchet MS"/>
            </a:endParaRPr>
          </a:p>
          <a:p>
            <a:pPr marL="52705">
              <a:lnSpc>
                <a:spcPct val="100000"/>
              </a:lnSpc>
              <a:spcBef>
                <a:spcPts val="300"/>
              </a:spcBef>
            </a:pPr>
            <a:r>
              <a:rPr dirty="0" sz="3000" spc="-405">
                <a:latin typeface="Trebuchet MS"/>
                <a:cs typeface="Trebuchet MS"/>
              </a:rPr>
              <a:t>Pescado.....................................................................................................................17</a:t>
            </a:r>
            <a:endParaRPr sz="3000">
              <a:latin typeface="Trebuchet MS"/>
              <a:cs typeface="Trebuchet MS"/>
            </a:endParaRPr>
          </a:p>
          <a:p>
            <a:pPr marL="21590">
              <a:lnSpc>
                <a:spcPct val="100000"/>
              </a:lnSpc>
              <a:spcBef>
                <a:spcPts val="300"/>
              </a:spcBef>
            </a:pPr>
            <a:r>
              <a:rPr dirty="0" sz="3000" spc="-415">
                <a:latin typeface="Trebuchet MS"/>
                <a:cs typeface="Trebuchet MS"/>
              </a:rPr>
              <a:t>Carne...........................................................................................................................17</a:t>
            </a:r>
            <a:endParaRPr sz="3000">
              <a:latin typeface="Trebuchet MS"/>
              <a:cs typeface="Trebuchet MS"/>
            </a:endParaRPr>
          </a:p>
          <a:p>
            <a:pPr marL="41910">
              <a:lnSpc>
                <a:spcPct val="100000"/>
              </a:lnSpc>
              <a:spcBef>
                <a:spcPts val="300"/>
              </a:spcBef>
            </a:pPr>
            <a:r>
              <a:rPr dirty="0" sz="3000" spc="-409">
                <a:latin typeface="Trebuchet MS"/>
                <a:cs typeface="Trebuchet MS"/>
              </a:rPr>
              <a:t>Papas..........................................................................................................................13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999731" y="5143509"/>
            <a:ext cx="7288530" cy="5143500"/>
            <a:chOff x="10999731" y="5143509"/>
            <a:chExt cx="7288530" cy="51435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99731" y="5527525"/>
              <a:ext cx="7288268" cy="475947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5861" y="5143509"/>
              <a:ext cx="3092138" cy="5143490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81551"/>
            <a:ext cx="3495076" cy="466266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01039" y="5216073"/>
            <a:ext cx="4486959" cy="507092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8724" rIns="0" bIns="0" rtlCol="0" vert="horz">
            <a:spAutoFit/>
          </a:bodyPr>
          <a:lstStyle/>
          <a:p>
            <a:pPr algn="ctr" marL="100330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795"/>
              <a:t>2</a:t>
            </a:r>
          </a:p>
          <a:p>
            <a:pPr algn="ctr" marL="100330">
              <a:lnSpc>
                <a:spcPct val="100000"/>
              </a:lnSpc>
              <a:spcBef>
                <a:spcPts val="1185"/>
              </a:spcBef>
            </a:pPr>
            <a:r>
              <a:rPr dirty="0" sz="4200" spc="170" i="0">
                <a:latin typeface="Trebuchet MS"/>
                <a:cs typeface="Trebuchet MS"/>
              </a:rPr>
              <a:t>Menciona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120" i="0">
                <a:latin typeface="Trebuchet MS"/>
                <a:cs typeface="Trebuchet MS"/>
              </a:rPr>
              <a:t>una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forma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85" i="0">
                <a:latin typeface="Trebuchet MS"/>
                <a:cs typeface="Trebuchet MS"/>
              </a:rPr>
              <a:t>popular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100" i="0">
                <a:latin typeface="Trebuchet MS"/>
                <a:cs typeface="Trebuchet MS"/>
              </a:rPr>
              <a:t>de</a:t>
            </a:r>
            <a:r>
              <a:rPr dirty="0" sz="4200" spc="-285" i="0">
                <a:latin typeface="Trebuchet MS"/>
                <a:cs typeface="Trebuchet MS"/>
              </a:rPr>
              <a:t> </a:t>
            </a:r>
            <a:r>
              <a:rPr dirty="0" sz="4200" spc="50" i="0">
                <a:latin typeface="Trebuchet MS"/>
                <a:cs typeface="Trebuchet MS"/>
              </a:rPr>
              <a:t>decir</a:t>
            </a:r>
            <a:r>
              <a:rPr dirty="0" sz="4200" spc="-290" i="0">
                <a:latin typeface="Trebuchet MS"/>
                <a:cs typeface="Trebuchet MS"/>
              </a:rPr>
              <a:t> </a:t>
            </a:r>
            <a:r>
              <a:rPr dirty="0" sz="4200" spc="30" i="0">
                <a:latin typeface="Trebuchet MS"/>
                <a:cs typeface="Trebuchet MS"/>
              </a:rPr>
              <a:t>niño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40753" y="0"/>
            <a:ext cx="5647134" cy="6202837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5647690" cy="6004560"/>
            <a:chOff x="0" y="0"/>
            <a:chExt cx="5647690" cy="600456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647134" cy="600410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3631" y="322636"/>
              <a:ext cx="2615453" cy="2317524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52982" y="0"/>
            <a:ext cx="2665300" cy="243015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806729" y="3940780"/>
            <a:ext cx="1932146" cy="24052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3191566"/>
            <a:ext cx="1754592" cy="221951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80794" y="3910214"/>
            <a:ext cx="5926455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1595120" marR="5080" indent="-1583055">
              <a:lnSpc>
                <a:spcPts val="7800"/>
              </a:lnSpc>
              <a:spcBef>
                <a:spcPts val="259"/>
              </a:spcBef>
            </a:pPr>
            <a:r>
              <a:rPr dirty="0" sz="6550" spc="-580"/>
              <a:t>Forma</a:t>
            </a:r>
            <a:r>
              <a:rPr dirty="0" sz="6550" spc="15"/>
              <a:t> </a:t>
            </a:r>
            <a:r>
              <a:rPr dirty="0" sz="6550" spc="-905"/>
              <a:t>popular</a:t>
            </a:r>
            <a:r>
              <a:rPr dirty="0" sz="6550" spc="10"/>
              <a:t> </a:t>
            </a:r>
            <a:r>
              <a:rPr dirty="0" sz="6550" spc="-810"/>
              <a:t>para</a:t>
            </a:r>
            <a:r>
              <a:rPr dirty="0" sz="6550" spc="-810" i="1"/>
              <a:t> </a:t>
            </a:r>
            <a:r>
              <a:rPr dirty="0" sz="6550" spc="-885" i="1"/>
              <a:t>decir</a:t>
            </a:r>
            <a:r>
              <a:rPr dirty="0" sz="6550" spc="5" i="1"/>
              <a:t> </a:t>
            </a:r>
            <a:r>
              <a:rPr dirty="0" sz="6550" spc="-960" i="1"/>
              <a:t>niño</a:t>
            </a:r>
            <a:endParaRPr sz="6550"/>
          </a:p>
        </p:txBody>
      </p:sp>
      <p:sp>
        <p:nvSpPr>
          <p:cNvPr id="11" name="object 11" descr=""/>
          <p:cNvSpPr txBox="1"/>
          <p:nvPr/>
        </p:nvSpPr>
        <p:spPr>
          <a:xfrm>
            <a:off x="3304226" y="5786246"/>
            <a:ext cx="11679555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3000" spc="-400">
                <a:latin typeface="Trebuchet MS"/>
                <a:cs typeface="Trebuchet MS"/>
              </a:rPr>
              <a:t>Chamaco...............................................................................................................27</a:t>
            </a:r>
            <a:endParaRPr sz="3000">
              <a:latin typeface="Trebuchet MS"/>
              <a:cs typeface="Trebuchet MS"/>
            </a:endParaRPr>
          </a:p>
          <a:p>
            <a:pPr marL="22225">
              <a:lnSpc>
                <a:spcPct val="100000"/>
              </a:lnSpc>
              <a:spcBef>
                <a:spcPts val="300"/>
              </a:spcBef>
            </a:pPr>
            <a:r>
              <a:rPr dirty="0" sz="3000" spc="-415">
                <a:latin typeface="Trebuchet MS"/>
                <a:cs typeface="Trebuchet MS"/>
              </a:rPr>
              <a:t>Plebe.......................................................................................................................15</a:t>
            </a:r>
            <a:endParaRPr sz="3000">
              <a:latin typeface="Trebuchet MS"/>
              <a:cs typeface="Trebuchet MS"/>
            </a:endParaRPr>
          </a:p>
          <a:p>
            <a:pPr marL="41275">
              <a:lnSpc>
                <a:spcPct val="100000"/>
              </a:lnSpc>
              <a:spcBef>
                <a:spcPts val="300"/>
              </a:spcBef>
            </a:pPr>
            <a:r>
              <a:rPr dirty="0" sz="3000" spc="-400">
                <a:latin typeface="Trebuchet MS"/>
                <a:cs typeface="Trebuchet MS"/>
              </a:rPr>
              <a:t>Escuicle.................................................................................................................15</a:t>
            </a:r>
            <a:endParaRPr sz="3000">
              <a:latin typeface="Trebuchet MS"/>
              <a:cs typeface="Trebuchet MS"/>
            </a:endParaRPr>
          </a:p>
          <a:p>
            <a:pPr marL="34925">
              <a:lnSpc>
                <a:spcPct val="100000"/>
              </a:lnSpc>
              <a:spcBef>
                <a:spcPts val="300"/>
              </a:spcBef>
            </a:pPr>
            <a:r>
              <a:rPr dirty="0" sz="3000" spc="-400">
                <a:latin typeface="Trebuchet MS"/>
                <a:cs typeface="Trebuchet MS"/>
              </a:rPr>
              <a:t>Chiquillo..................................................................................................................8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70" cy="102869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14915"/>
            <a:ext cx="4852785" cy="4572084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5542280" cy="10287000"/>
            <a:chOff x="0" y="0"/>
            <a:chExt cx="5542280" cy="10287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8477" y="1098181"/>
              <a:ext cx="2695574" cy="271462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0797"/>
              <a:ext cx="3082159" cy="609749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208" y="2464724"/>
              <a:ext cx="2562828" cy="579497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448" y="0"/>
              <a:ext cx="3701552" cy="358934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686" y="7028609"/>
              <a:ext cx="4928342" cy="325838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58720" rIns="0" bIns="0" rtlCol="0" vert="horz">
            <a:spAutoFit/>
          </a:bodyPr>
          <a:lstStyle/>
          <a:p>
            <a:pPr algn="ctr" marL="99695">
              <a:lnSpc>
                <a:spcPct val="100000"/>
              </a:lnSpc>
              <a:spcBef>
                <a:spcPts val="2920"/>
              </a:spcBef>
            </a:pPr>
            <a:r>
              <a:rPr dirty="0" spc="-1210"/>
              <a:t>ronda</a:t>
            </a:r>
            <a:r>
              <a:rPr dirty="0" spc="-5"/>
              <a:t> </a:t>
            </a:r>
            <a:r>
              <a:rPr dirty="0" spc="-890"/>
              <a:t>3</a:t>
            </a:r>
          </a:p>
          <a:p>
            <a:pPr algn="ctr" marL="99695">
              <a:lnSpc>
                <a:spcPct val="100000"/>
              </a:lnSpc>
              <a:spcBef>
                <a:spcPts val="1185"/>
              </a:spcBef>
            </a:pPr>
            <a:r>
              <a:rPr dirty="0" sz="4200" spc="170" i="0">
                <a:latin typeface="Trebuchet MS"/>
                <a:cs typeface="Trebuchet MS"/>
              </a:rPr>
              <a:t>Menciona</a:t>
            </a:r>
            <a:r>
              <a:rPr dirty="0" sz="4200" spc="-300" i="0">
                <a:latin typeface="Trebuchet MS"/>
                <a:cs typeface="Trebuchet MS"/>
              </a:rPr>
              <a:t> </a:t>
            </a:r>
            <a:r>
              <a:rPr dirty="0" sz="4200" spc="140" i="0">
                <a:latin typeface="Trebuchet MS"/>
                <a:cs typeface="Trebuchet MS"/>
              </a:rPr>
              <a:t>frutas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130" i="0">
                <a:latin typeface="Trebuchet MS"/>
                <a:cs typeface="Trebuchet MS"/>
              </a:rPr>
              <a:t>con</a:t>
            </a:r>
            <a:r>
              <a:rPr dirty="0" sz="4200" spc="-295" i="0">
                <a:latin typeface="Trebuchet MS"/>
                <a:cs typeface="Trebuchet MS"/>
              </a:rPr>
              <a:t> </a:t>
            </a:r>
            <a:r>
              <a:rPr dirty="0" sz="4200" spc="85" i="0">
                <a:latin typeface="Trebuchet MS"/>
                <a:cs typeface="Trebuchet MS"/>
              </a:rPr>
              <a:t>semilla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08159" y="5755487"/>
            <a:ext cx="3779841" cy="453151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54868"/>
            <a:ext cx="3850187" cy="413213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03139" y="7115009"/>
            <a:ext cx="2240990" cy="266013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904" y="6909509"/>
            <a:ext cx="2514434" cy="28656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63233" y="3910215"/>
            <a:ext cx="5961380" cy="2014220"/>
          </a:xfrm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2016125" marR="5080" indent="-2004060">
              <a:lnSpc>
                <a:spcPts val="7800"/>
              </a:lnSpc>
              <a:spcBef>
                <a:spcPts val="259"/>
              </a:spcBef>
            </a:pPr>
            <a:r>
              <a:rPr dirty="0" sz="6550" spc="-635">
                <a:solidFill>
                  <a:srgbClr val="FFFFFF"/>
                </a:solidFill>
              </a:rPr>
              <a:t>Menciona</a:t>
            </a:r>
            <a:r>
              <a:rPr dirty="0" sz="6550" spc="15">
                <a:solidFill>
                  <a:srgbClr val="FFFFFF"/>
                </a:solidFill>
              </a:rPr>
              <a:t> </a:t>
            </a:r>
            <a:r>
              <a:rPr dirty="0" sz="6550" spc="-860">
                <a:solidFill>
                  <a:srgbClr val="FFFFFF"/>
                </a:solidFill>
              </a:rPr>
              <a:t>frutas</a:t>
            </a:r>
            <a:r>
              <a:rPr dirty="0" sz="6550" spc="15">
                <a:solidFill>
                  <a:srgbClr val="FFFFFF"/>
                </a:solidFill>
              </a:rPr>
              <a:t> </a:t>
            </a:r>
            <a:r>
              <a:rPr dirty="0" sz="6550" spc="-1000">
                <a:solidFill>
                  <a:srgbClr val="FFFFFF"/>
                </a:solidFill>
              </a:rPr>
              <a:t>con</a:t>
            </a:r>
            <a:r>
              <a:rPr dirty="0" sz="6550" spc="-1000" i="1">
                <a:solidFill>
                  <a:srgbClr val="FFFFFF"/>
                </a:solidFill>
              </a:rPr>
              <a:t> </a:t>
            </a:r>
            <a:r>
              <a:rPr dirty="0" sz="6550" spc="-890" i="1">
                <a:solidFill>
                  <a:srgbClr val="FFFFFF"/>
                </a:solidFill>
              </a:rPr>
              <a:t>semilla</a:t>
            </a:r>
            <a:endParaRPr sz="6550"/>
          </a:p>
        </p:txBody>
      </p:sp>
      <p:sp>
        <p:nvSpPr>
          <p:cNvPr id="7" name="object 7" descr=""/>
          <p:cNvSpPr txBox="1"/>
          <p:nvPr/>
        </p:nvSpPr>
        <p:spPr>
          <a:xfrm>
            <a:off x="3363757" y="5786244"/>
            <a:ext cx="11560810" cy="20066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400"/>
              </a:spcBef>
            </a:pPr>
            <a:r>
              <a:rPr dirty="0" sz="3000" spc="-400">
                <a:solidFill>
                  <a:srgbClr val="FFFFFF"/>
                </a:solidFill>
                <a:latin typeface="Trebuchet MS"/>
                <a:cs typeface="Trebuchet MS"/>
              </a:rPr>
              <a:t>Naranja...............................................................................................................22</a:t>
            </a:r>
            <a:endParaRPr sz="3000">
              <a:latin typeface="Trebuchet MS"/>
              <a:cs typeface="Trebuchet MS"/>
            </a:endParaRPr>
          </a:p>
          <a:p>
            <a:pPr marL="51435">
              <a:lnSpc>
                <a:spcPct val="100000"/>
              </a:lnSpc>
              <a:spcBef>
                <a:spcPts val="300"/>
              </a:spcBef>
            </a:pPr>
            <a:r>
              <a:rPr dirty="0" sz="3000" spc="-400">
                <a:solidFill>
                  <a:srgbClr val="FFFFFF"/>
                </a:solidFill>
                <a:latin typeface="Trebuchet MS"/>
                <a:cs typeface="Trebuchet MS"/>
              </a:rPr>
              <a:t>Manzana..............................................................................................................18</a:t>
            </a:r>
            <a:endParaRPr sz="3000">
              <a:latin typeface="Trebuchet MS"/>
              <a:cs typeface="Trebuchet MS"/>
            </a:endParaRPr>
          </a:p>
          <a:p>
            <a:pPr marL="26670">
              <a:lnSpc>
                <a:spcPct val="100000"/>
              </a:lnSpc>
              <a:spcBef>
                <a:spcPts val="300"/>
              </a:spcBef>
            </a:pPr>
            <a:r>
              <a:rPr dirty="0" sz="3000" spc="-405">
                <a:solidFill>
                  <a:srgbClr val="FFFFFF"/>
                </a:solidFill>
                <a:latin typeface="Trebuchet MS"/>
                <a:cs typeface="Trebuchet MS"/>
              </a:rPr>
              <a:t>Sandia...................................................................................................................16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3000" spc="-415">
                <a:solidFill>
                  <a:srgbClr val="FFFFFF"/>
                </a:solidFill>
                <a:latin typeface="Trebuchet MS"/>
                <a:cs typeface="Trebuchet MS"/>
              </a:rPr>
              <a:t>Limon.....................................................................................................................15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Andrea Guadalupe Zambrano León</dc:creator>
  <cp:keywords>DAF33-N2Vb4,BAEbMCD-PAg</cp:keywords>
  <dc:title>Rojo y Beige Juego Animado Hecho a Mano Presentación de Navidad</dc:title>
  <dcterms:created xsi:type="dcterms:W3CDTF">2025-05-26T08:50:22Z</dcterms:created>
  <dcterms:modified xsi:type="dcterms:W3CDTF">2025-05-26T08:50:22Z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2024-01-06T00:00:00Z</vt:filetime>
  </property>
  <property fmtid="{D5CDD505-2E9C-101B-9397-08002B2CF9AE}" pid="3" name="Creator">
    <vt:lpwstr>Canva</vt:lpwstr>
  </property>
  <property fmtid="{D5CDD505-2E9C-101B-9397-08002B2CF9AE}" pid="4" name="LastSaved">
    <vt:filetime>2025-05-26T00:00:00Z</vt:filetime>
  </property>
  <property fmtid="{D5CDD505-2E9C-101B-9397-08002B2CF9AE}" pid="5" name="Producer">
    <vt:lpwstr>Canva</vt:lpwstr>
  </property>
</Properties>
</file>