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0433" y="3894480"/>
            <a:ext cx="2470785" cy="2658745"/>
          </a:xfrm>
          <a:custGeom>
            <a:avLst/>
            <a:gdLst/>
            <a:ahLst/>
            <a:cxnLst/>
            <a:rect l="l" t="t" r="r" b="b"/>
            <a:pathLst>
              <a:path w="2470784" h="2658745">
                <a:moveTo>
                  <a:pt x="2470683" y="0"/>
                </a:moveTo>
                <a:lnTo>
                  <a:pt x="1714322" y="756361"/>
                </a:lnTo>
              </a:path>
              <a:path w="2470784" h="2658745">
                <a:moveTo>
                  <a:pt x="2470683" y="187921"/>
                </a:moveTo>
                <a:lnTo>
                  <a:pt x="0" y="2658605"/>
                </a:lnTo>
              </a:path>
              <a:path w="2470784" h="2658745">
                <a:moveTo>
                  <a:pt x="2470683" y="266395"/>
                </a:moveTo>
                <a:lnTo>
                  <a:pt x="899287" y="1837804"/>
                </a:lnTo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694638" y="4038485"/>
            <a:ext cx="1441450" cy="1504950"/>
          </a:xfrm>
          <a:custGeom>
            <a:avLst/>
            <a:gdLst/>
            <a:ahLst/>
            <a:cxnLst/>
            <a:rect l="l" t="t" r="r" b="b"/>
            <a:pathLst>
              <a:path w="1441450" h="1504950">
                <a:moveTo>
                  <a:pt x="1441437" y="0"/>
                </a:moveTo>
                <a:lnTo>
                  <a:pt x="0" y="1441437"/>
                </a:lnTo>
              </a:path>
              <a:path w="1441450" h="1504950">
                <a:moveTo>
                  <a:pt x="1441437" y="457200"/>
                </a:moveTo>
                <a:lnTo>
                  <a:pt x="394208" y="1504429"/>
                </a:lnTo>
              </a:path>
            </a:pathLst>
          </a:custGeom>
          <a:ln w="2843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900" y="1201572"/>
            <a:ext cx="8498205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900" y="1225702"/>
            <a:ext cx="8498205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31634" y="235800"/>
            <a:ext cx="8728710" cy="6542405"/>
            <a:chOff x="431634" y="235800"/>
            <a:chExt cx="8728710" cy="6542405"/>
          </a:xfrm>
        </p:grpSpPr>
        <p:sp>
          <p:nvSpPr>
            <p:cNvPr id="4" name="object 4" descr=""/>
            <p:cNvSpPr/>
            <p:nvPr/>
          </p:nvSpPr>
          <p:spPr>
            <a:xfrm>
              <a:off x="4334764" y="1169644"/>
              <a:ext cx="4809490" cy="4994275"/>
            </a:xfrm>
            <a:custGeom>
              <a:avLst/>
              <a:gdLst/>
              <a:ahLst/>
              <a:cxnLst/>
              <a:rect l="l" t="t" r="r" b="b"/>
              <a:pathLst>
                <a:path w="4809490" h="4994275">
                  <a:moveTo>
                    <a:pt x="4809236" y="0"/>
                  </a:moveTo>
                  <a:lnTo>
                    <a:pt x="1674355" y="3134880"/>
                  </a:lnTo>
                </a:path>
                <a:path w="4809490" h="4994275">
                  <a:moveTo>
                    <a:pt x="4809223" y="184696"/>
                  </a:moveTo>
                  <a:lnTo>
                    <a:pt x="0" y="4993919"/>
                  </a:lnTo>
                </a:path>
                <a:path w="4809490" h="4994275">
                  <a:moveTo>
                    <a:pt x="4802759" y="299516"/>
                  </a:moveTo>
                  <a:lnTo>
                    <a:pt x="890638" y="4211637"/>
                  </a:lnTo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04244" y="1307515"/>
              <a:ext cx="3839845" cy="3893185"/>
            </a:xfrm>
            <a:custGeom>
              <a:avLst/>
              <a:gdLst/>
              <a:ahLst/>
              <a:cxnLst/>
              <a:rect l="l" t="t" r="r" b="b"/>
              <a:pathLst>
                <a:path w="3839845" h="3893185">
                  <a:moveTo>
                    <a:pt x="3839756" y="0"/>
                  </a:moveTo>
                  <a:lnTo>
                    <a:pt x="0" y="3839400"/>
                  </a:lnTo>
                </a:path>
                <a:path w="3839845" h="3893185">
                  <a:moveTo>
                    <a:pt x="3833279" y="462610"/>
                  </a:moveTo>
                  <a:lnTo>
                    <a:pt x="402475" y="3893045"/>
                  </a:lnTo>
                </a:path>
              </a:pathLst>
            </a:custGeom>
            <a:ln w="316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317" y="2424607"/>
              <a:ext cx="2277351" cy="15465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5445" y="4573434"/>
              <a:ext cx="2036500" cy="71424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535077" y="4573079"/>
              <a:ext cx="2037080" cy="715010"/>
            </a:xfrm>
            <a:custGeom>
              <a:avLst/>
              <a:gdLst/>
              <a:ahLst/>
              <a:cxnLst/>
              <a:rect l="l" t="t" r="r" b="b"/>
              <a:pathLst>
                <a:path w="2037079" h="715010">
                  <a:moveTo>
                    <a:pt x="368" y="119164"/>
                  </a:moveTo>
                  <a:lnTo>
                    <a:pt x="1374" y="103605"/>
                  </a:lnTo>
                  <a:lnTo>
                    <a:pt x="4371" y="88384"/>
                  </a:lnTo>
                  <a:lnTo>
                    <a:pt x="24883" y="46680"/>
                  </a:lnTo>
                  <a:lnTo>
                    <a:pt x="59766" y="16205"/>
                  </a:lnTo>
                  <a:lnTo>
                    <a:pt x="103955" y="1064"/>
                  </a:lnTo>
                  <a:lnTo>
                    <a:pt x="119519" y="0"/>
                  </a:lnTo>
                  <a:lnTo>
                    <a:pt x="1917725" y="355"/>
                  </a:lnTo>
                  <a:lnTo>
                    <a:pt x="1963186" y="9324"/>
                  </a:lnTo>
                  <a:lnTo>
                    <a:pt x="2001875" y="35147"/>
                  </a:lnTo>
                  <a:lnTo>
                    <a:pt x="2027618" y="73908"/>
                  </a:lnTo>
                  <a:lnTo>
                    <a:pt x="2036876" y="119519"/>
                  </a:lnTo>
                  <a:lnTo>
                    <a:pt x="2036876" y="595439"/>
                  </a:lnTo>
                  <a:lnTo>
                    <a:pt x="2035870" y="610997"/>
                  </a:lnTo>
                  <a:lnTo>
                    <a:pt x="2032873" y="626219"/>
                  </a:lnTo>
                  <a:lnTo>
                    <a:pt x="2012361" y="667923"/>
                  </a:lnTo>
                  <a:lnTo>
                    <a:pt x="1977478" y="698398"/>
                  </a:lnTo>
                  <a:lnTo>
                    <a:pt x="1933289" y="713539"/>
                  </a:lnTo>
                  <a:lnTo>
                    <a:pt x="1917725" y="714603"/>
                  </a:lnTo>
                  <a:lnTo>
                    <a:pt x="119164" y="714603"/>
                  </a:lnTo>
                  <a:lnTo>
                    <a:pt x="73703" y="705645"/>
                  </a:lnTo>
                  <a:lnTo>
                    <a:pt x="35013" y="679815"/>
                  </a:lnTo>
                  <a:lnTo>
                    <a:pt x="9269" y="641055"/>
                  </a:lnTo>
                  <a:lnTo>
                    <a:pt x="0" y="595439"/>
                  </a:lnTo>
                  <a:lnTo>
                    <a:pt x="368" y="1191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6597" y="3824998"/>
              <a:ext cx="2036512" cy="71424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816242" y="3824643"/>
              <a:ext cx="2037080" cy="715010"/>
            </a:xfrm>
            <a:custGeom>
              <a:avLst/>
              <a:gdLst/>
              <a:ahLst/>
              <a:cxnLst/>
              <a:rect l="l" t="t" r="r" b="b"/>
              <a:pathLst>
                <a:path w="2037079" h="715010">
                  <a:moveTo>
                    <a:pt x="355" y="119151"/>
                  </a:moveTo>
                  <a:lnTo>
                    <a:pt x="1362" y="103594"/>
                  </a:lnTo>
                  <a:lnTo>
                    <a:pt x="4359" y="88376"/>
                  </a:lnTo>
                  <a:lnTo>
                    <a:pt x="24872" y="46673"/>
                  </a:lnTo>
                  <a:lnTo>
                    <a:pt x="59753" y="16192"/>
                  </a:lnTo>
                  <a:lnTo>
                    <a:pt x="103955" y="1062"/>
                  </a:lnTo>
                  <a:lnTo>
                    <a:pt x="119519" y="0"/>
                  </a:lnTo>
                  <a:lnTo>
                    <a:pt x="1917712" y="355"/>
                  </a:lnTo>
                  <a:lnTo>
                    <a:pt x="1963179" y="9313"/>
                  </a:lnTo>
                  <a:lnTo>
                    <a:pt x="2001864" y="35139"/>
                  </a:lnTo>
                  <a:lnTo>
                    <a:pt x="2027613" y="73903"/>
                  </a:lnTo>
                  <a:lnTo>
                    <a:pt x="2036876" y="119519"/>
                  </a:lnTo>
                  <a:lnTo>
                    <a:pt x="2036876" y="595439"/>
                  </a:lnTo>
                  <a:lnTo>
                    <a:pt x="2035870" y="610997"/>
                  </a:lnTo>
                  <a:lnTo>
                    <a:pt x="2032873" y="626219"/>
                  </a:lnTo>
                  <a:lnTo>
                    <a:pt x="2012360" y="667923"/>
                  </a:lnTo>
                  <a:lnTo>
                    <a:pt x="1977478" y="698398"/>
                  </a:lnTo>
                  <a:lnTo>
                    <a:pt x="1933276" y="713528"/>
                  </a:lnTo>
                  <a:lnTo>
                    <a:pt x="1917712" y="714590"/>
                  </a:lnTo>
                  <a:lnTo>
                    <a:pt x="119151" y="714590"/>
                  </a:lnTo>
                  <a:lnTo>
                    <a:pt x="73695" y="705632"/>
                  </a:lnTo>
                  <a:lnTo>
                    <a:pt x="35005" y="679811"/>
                  </a:lnTo>
                  <a:lnTo>
                    <a:pt x="9258" y="641050"/>
                  </a:lnTo>
                  <a:lnTo>
                    <a:pt x="0" y="595439"/>
                  </a:lnTo>
                  <a:lnTo>
                    <a:pt x="355" y="119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2802" y="5315038"/>
              <a:ext cx="2035065" cy="7142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12078" y="5314683"/>
              <a:ext cx="2035810" cy="715010"/>
            </a:xfrm>
            <a:custGeom>
              <a:avLst/>
              <a:gdLst/>
              <a:ahLst/>
              <a:cxnLst/>
              <a:rect l="l" t="t" r="r" b="b"/>
              <a:pathLst>
                <a:path w="2035809" h="715010">
                  <a:moveTo>
                    <a:pt x="355" y="119151"/>
                  </a:moveTo>
                  <a:lnTo>
                    <a:pt x="1364" y="103594"/>
                  </a:lnTo>
                  <a:lnTo>
                    <a:pt x="4365" y="88376"/>
                  </a:lnTo>
                  <a:lnTo>
                    <a:pt x="24883" y="46673"/>
                  </a:lnTo>
                  <a:lnTo>
                    <a:pt x="59766" y="16192"/>
                  </a:lnTo>
                  <a:lnTo>
                    <a:pt x="103955" y="1062"/>
                  </a:lnTo>
                  <a:lnTo>
                    <a:pt x="119519" y="0"/>
                  </a:lnTo>
                  <a:lnTo>
                    <a:pt x="1916645" y="355"/>
                  </a:lnTo>
                  <a:lnTo>
                    <a:pt x="1962106" y="9313"/>
                  </a:lnTo>
                  <a:lnTo>
                    <a:pt x="2000796" y="35139"/>
                  </a:lnTo>
                  <a:lnTo>
                    <a:pt x="2026539" y="73903"/>
                  </a:lnTo>
                  <a:lnTo>
                    <a:pt x="2035797" y="119519"/>
                  </a:lnTo>
                  <a:lnTo>
                    <a:pt x="2035797" y="595439"/>
                  </a:lnTo>
                  <a:lnTo>
                    <a:pt x="2034790" y="610997"/>
                  </a:lnTo>
                  <a:lnTo>
                    <a:pt x="2031793" y="626219"/>
                  </a:lnTo>
                  <a:lnTo>
                    <a:pt x="2011282" y="667923"/>
                  </a:lnTo>
                  <a:lnTo>
                    <a:pt x="1976399" y="698398"/>
                  </a:lnTo>
                  <a:lnTo>
                    <a:pt x="1932209" y="713528"/>
                  </a:lnTo>
                  <a:lnTo>
                    <a:pt x="1916645" y="714590"/>
                  </a:lnTo>
                  <a:lnTo>
                    <a:pt x="119164" y="714590"/>
                  </a:lnTo>
                  <a:lnTo>
                    <a:pt x="73703" y="705632"/>
                  </a:lnTo>
                  <a:lnTo>
                    <a:pt x="35013" y="679811"/>
                  </a:lnTo>
                  <a:lnTo>
                    <a:pt x="9269" y="641050"/>
                  </a:lnTo>
                  <a:lnTo>
                    <a:pt x="0" y="595439"/>
                  </a:lnTo>
                  <a:lnTo>
                    <a:pt x="355" y="119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1637" y="6063843"/>
              <a:ext cx="2035065" cy="7142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634" y="235800"/>
              <a:ext cx="6985088" cy="654227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546064" y="3864495"/>
            <a:ext cx="3059430" cy="2874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8445" marR="5080" indent="11303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00"/>
                </a:solidFill>
                <a:latin typeface="Agency FB"/>
                <a:cs typeface="Agency FB"/>
              </a:rPr>
              <a:t>PREGUNTAS</a:t>
            </a:r>
            <a:r>
              <a:rPr dirty="0" sz="2000" spc="-45" b="1">
                <a:solidFill>
                  <a:srgbClr val="FFFF00"/>
                </a:solidFill>
                <a:latin typeface="Agency FB"/>
                <a:cs typeface="Agency FB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Agency FB"/>
                <a:cs typeface="Agency FB"/>
              </a:rPr>
              <a:t>DE </a:t>
            </a:r>
            <a:r>
              <a:rPr dirty="0" sz="2000" b="1">
                <a:solidFill>
                  <a:srgbClr val="FFFF00"/>
                </a:solidFill>
                <a:latin typeface="Agency FB"/>
                <a:cs typeface="Agency FB"/>
              </a:rPr>
              <a:t>OPCIÓN</a:t>
            </a:r>
            <a:r>
              <a:rPr dirty="0" sz="2000" spc="-65" b="1">
                <a:solidFill>
                  <a:srgbClr val="FFFF00"/>
                </a:solidFill>
                <a:latin typeface="Agency FB"/>
                <a:cs typeface="Agency FB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gency FB"/>
                <a:cs typeface="Agency FB"/>
              </a:rPr>
              <a:t>MÚLTIPLE</a:t>
            </a:r>
            <a:endParaRPr sz="2000">
              <a:latin typeface="Agency FB"/>
              <a:cs typeface="Agency FB"/>
            </a:endParaRPr>
          </a:p>
          <a:p>
            <a:pPr marL="1588770" marR="531495" indent="-92710">
              <a:lnSpc>
                <a:spcPct val="100000"/>
              </a:lnSpc>
              <a:spcBef>
                <a:spcPts val="1090"/>
              </a:spcBef>
            </a:pPr>
            <a:r>
              <a:rPr dirty="0" sz="2000" spc="-10" b="1">
                <a:solidFill>
                  <a:srgbClr val="FFFF00"/>
                </a:solidFill>
                <a:latin typeface="Agency FB"/>
                <a:cs typeface="Agency FB"/>
              </a:rPr>
              <a:t>PREGUNTAS DIRECTAS</a:t>
            </a:r>
            <a:endParaRPr sz="2000">
              <a:latin typeface="Agency FB"/>
              <a:cs typeface="Agency FB"/>
            </a:endParaRPr>
          </a:p>
          <a:p>
            <a:pPr marL="750570" marR="686435" indent="186055">
              <a:lnSpc>
                <a:spcPct val="100000"/>
              </a:lnSpc>
              <a:spcBef>
                <a:spcPts val="1040"/>
              </a:spcBef>
            </a:pPr>
            <a:r>
              <a:rPr dirty="0" sz="2000" b="1">
                <a:solidFill>
                  <a:srgbClr val="FFFF00"/>
                </a:solidFill>
                <a:latin typeface="Agency FB"/>
                <a:cs typeface="Agency FB"/>
              </a:rPr>
              <a:t>PREGUNTAS</a:t>
            </a:r>
            <a:r>
              <a:rPr dirty="0" sz="2000" spc="-50" b="1">
                <a:solidFill>
                  <a:srgbClr val="FFFF00"/>
                </a:solidFill>
                <a:latin typeface="Agency FB"/>
                <a:cs typeface="Agency FB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Agency FB"/>
                <a:cs typeface="Agency FB"/>
              </a:rPr>
              <a:t>DE </a:t>
            </a:r>
            <a:r>
              <a:rPr dirty="0" sz="2000" b="1">
                <a:solidFill>
                  <a:srgbClr val="FFFF00"/>
                </a:solidFill>
                <a:latin typeface="Agency FB"/>
                <a:cs typeface="Agency FB"/>
              </a:rPr>
              <a:t>FALSO</a:t>
            </a:r>
            <a:r>
              <a:rPr dirty="0" sz="2000" spc="-35" b="1">
                <a:solidFill>
                  <a:srgbClr val="FFFF00"/>
                </a:solidFill>
                <a:latin typeface="Agency FB"/>
                <a:cs typeface="Agency FB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gency FB"/>
                <a:cs typeface="Agency FB"/>
              </a:rPr>
              <a:t>VERDADERO</a:t>
            </a:r>
            <a:endParaRPr sz="2000">
              <a:latin typeface="Agency FB"/>
              <a:cs typeface="Agency FB"/>
            </a:endParaRPr>
          </a:p>
          <a:p>
            <a:pPr marL="12700" marR="1356995" indent="192405">
              <a:lnSpc>
                <a:spcPct val="100000"/>
              </a:lnSpc>
              <a:spcBef>
                <a:spcPts val="1100"/>
              </a:spcBef>
            </a:pPr>
            <a:r>
              <a:rPr dirty="0" sz="2000" b="1">
                <a:solidFill>
                  <a:srgbClr val="FFFF00"/>
                </a:solidFill>
                <a:latin typeface="Agency FB"/>
                <a:cs typeface="Agency FB"/>
              </a:rPr>
              <a:t>PREGUNTAS</a:t>
            </a:r>
            <a:r>
              <a:rPr dirty="0" sz="2000" spc="-45" b="1">
                <a:solidFill>
                  <a:srgbClr val="FFFF00"/>
                </a:solidFill>
                <a:latin typeface="Agency FB"/>
                <a:cs typeface="Agency FB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Agency FB"/>
                <a:cs typeface="Agency FB"/>
              </a:rPr>
              <a:t>DE </a:t>
            </a:r>
            <a:r>
              <a:rPr dirty="0" sz="2000" spc="-10" b="1">
                <a:solidFill>
                  <a:srgbClr val="FFFF00"/>
                </a:solidFill>
                <a:latin typeface="Agency FB"/>
                <a:cs typeface="Agency FB"/>
              </a:rPr>
              <a:t>COMPLEMENTACIÓN</a:t>
            </a:r>
            <a:endParaRPr sz="2000">
              <a:latin typeface="Agency FB"/>
              <a:cs typeface="Agency FB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82858" y="195745"/>
            <a:ext cx="52959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10" b="1">
                <a:solidFill>
                  <a:srgbClr val="4371C3"/>
                </a:solidFill>
                <a:latin typeface="Carlito"/>
                <a:cs typeface="Carlito"/>
              </a:rPr>
              <a:t>Series1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14580000">
            <a:off x="3338746" y="5115373"/>
            <a:ext cx="14175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25" b="1">
                <a:latin typeface="Agency FB"/>
                <a:cs typeface="Agency FB"/>
              </a:rPr>
              <a:t>Preg</a:t>
            </a:r>
            <a:r>
              <a:rPr dirty="0" baseline="1157" sz="3600" spc="-37" b="1">
                <a:latin typeface="Agency FB"/>
                <a:cs typeface="Agency FB"/>
              </a:rPr>
              <a:t>untas</a:t>
            </a:r>
            <a:r>
              <a:rPr dirty="0" baseline="1157" sz="3600" spc="-112" b="1">
                <a:latin typeface="Agency FB"/>
                <a:cs typeface="Agency FB"/>
              </a:rPr>
              <a:t> </a:t>
            </a:r>
            <a:r>
              <a:rPr dirty="0" baseline="2314" sz="3600" spc="-37" b="1">
                <a:latin typeface="Agency FB"/>
                <a:cs typeface="Agency FB"/>
              </a:rPr>
              <a:t>de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18" name="object 18" descr=""/>
          <p:cNvSpPr txBox="1"/>
          <p:nvPr/>
        </p:nvSpPr>
        <p:spPr>
          <a:xfrm rot="14580000">
            <a:off x="3451184" y="4945166"/>
            <a:ext cx="1842857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10" b="1">
                <a:latin typeface="Agency FB"/>
                <a:cs typeface="Agency FB"/>
              </a:rPr>
              <a:t>com</a:t>
            </a:r>
            <a:r>
              <a:rPr dirty="0" baseline="1157" sz="3600" spc="-15" b="1">
                <a:latin typeface="Agency FB"/>
                <a:cs typeface="Agency FB"/>
              </a:rPr>
              <a:t>plement</a:t>
            </a:r>
            <a:r>
              <a:rPr dirty="0" baseline="2314" sz="3600" spc="-15" b="1">
                <a:latin typeface="Agency FB"/>
                <a:cs typeface="Agency FB"/>
              </a:rPr>
              <a:t>ación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1440000">
            <a:off x="985126" y="2340045"/>
            <a:ext cx="11163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Pregun</a:t>
            </a:r>
            <a:r>
              <a:rPr dirty="0" sz="2400" spc="-10" b="1">
                <a:solidFill>
                  <a:srgbClr val="FFFFFF"/>
                </a:solidFill>
                <a:latin typeface="Agency FB"/>
                <a:cs typeface="Agency FB"/>
              </a:rPr>
              <a:t>tas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1440000">
            <a:off x="932515" y="2673004"/>
            <a:ext cx="920812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dir</a:t>
            </a:r>
            <a:r>
              <a:rPr dirty="0" sz="2400" spc="-10" b="1">
                <a:solidFill>
                  <a:srgbClr val="FFFFFF"/>
                </a:solidFill>
                <a:latin typeface="Agency FB"/>
                <a:cs typeface="Agency FB"/>
              </a:rPr>
              <a:t>ectas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0220000">
            <a:off x="635449" y="4561322"/>
            <a:ext cx="3277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50" b="1">
                <a:latin typeface="Agency FB"/>
                <a:cs typeface="Agency FB"/>
              </a:rPr>
              <a:t>F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12780000">
            <a:off x="4667459" y="4236171"/>
            <a:ext cx="1118212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10" b="1">
                <a:solidFill>
                  <a:srgbClr val="FFFFFF"/>
                </a:solidFill>
                <a:latin typeface="Agency FB"/>
                <a:cs typeface="Agency FB"/>
              </a:rPr>
              <a:t>Pr</a:t>
            </a: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egunt</a:t>
            </a:r>
            <a:r>
              <a:rPr dirty="0" baseline="2314" sz="3600" spc="-15" b="1">
                <a:solidFill>
                  <a:srgbClr val="FFFFFF"/>
                </a:solidFill>
                <a:latin typeface="Agency FB"/>
                <a:cs typeface="Agency FB"/>
              </a:rPr>
              <a:t>as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12780000">
            <a:off x="4960373" y="3928607"/>
            <a:ext cx="9220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10" b="1">
                <a:solidFill>
                  <a:srgbClr val="FFFFFF"/>
                </a:solidFill>
                <a:latin typeface="Agency FB"/>
                <a:cs typeface="Agency FB"/>
              </a:rPr>
              <a:t>dir</a:t>
            </a: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ecta</a:t>
            </a:r>
            <a:r>
              <a:rPr dirty="0" baseline="2314" sz="3600" spc="-15" b="1">
                <a:solidFill>
                  <a:srgbClr val="FFFFFF"/>
                </a:solidFill>
                <a:latin typeface="Agency FB"/>
                <a:cs typeface="Agency FB"/>
              </a:rPr>
              <a:t>s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17880000">
            <a:off x="1757386" y="5009400"/>
            <a:ext cx="14175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25" b="1">
                <a:solidFill>
                  <a:srgbClr val="FFFFFF"/>
                </a:solidFill>
                <a:latin typeface="Agency FB"/>
                <a:cs typeface="Agency FB"/>
              </a:rPr>
              <a:t>Pre</a:t>
            </a:r>
            <a:r>
              <a:rPr dirty="0" baseline="1157" sz="3600" spc="-37" b="1">
                <a:solidFill>
                  <a:srgbClr val="FFFFFF"/>
                </a:solidFill>
                <a:latin typeface="Agency FB"/>
                <a:cs typeface="Agency FB"/>
              </a:rPr>
              <a:t>guntas</a:t>
            </a:r>
            <a:r>
              <a:rPr dirty="0" baseline="1157" sz="3600" spc="-112" b="1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dirty="0" baseline="2314" sz="3600" spc="-37" b="1">
                <a:solidFill>
                  <a:srgbClr val="FFFFFF"/>
                </a:solidFill>
                <a:latin typeface="Agency FB"/>
                <a:cs typeface="Agency FB"/>
              </a:rPr>
              <a:t>de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25" name="object 25" descr=""/>
          <p:cNvSpPr txBox="1"/>
          <p:nvPr/>
        </p:nvSpPr>
        <p:spPr>
          <a:xfrm rot="17880000">
            <a:off x="1992703" y="5178553"/>
            <a:ext cx="1596043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20" b="1">
                <a:solidFill>
                  <a:srgbClr val="FFFFFF"/>
                </a:solidFill>
                <a:latin typeface="Agency FB"/>
                <a:cs typeface="Agency FB"/>
              </a:rPr>
              <a:t>opc</a:t>
            </a:r>
            <a:r>
              <a:rPr dirty="0" baseline="1157" sz="3600" spc="-30" b="1">
                <a:solidFill>
                  <a:srgbClr val="FFFFFF"/>
                </a:solidFill>
                <a:latin typeface="Agency FB"/>
                <a:cs typeface="Agency FB"/>
              </a:rPr>
              <a:t>ión</a:t>
            </a:r>
            <a:r>
              <a:rPr dirty="0" baseline="1157" sz="3600" spc="-142" b="1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múl</a:t>
            </a:r>
            <a:r>
              <a:rPr dirty="0" baseline="2314" sz="3600" spc="-15" b="1">
                <a:solidFill>
                  <a:srgbClr val="FFFFFF"/>
                </a:solidFill>
                <a:latin typeface="Agency FB"/>
                <a:cs typeface="Agency FB"/>
              </a:rPr>
              <a:t>tiple</a:t>
            </a:r>
            <a:endParaRPr baseline="2314" sz="3600">
              <a:latin typeface="Agency FB"/>
              <a:cs typeface="Agency FB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4020000">
            <a:off x="2245846" y="1303357"/>
            <a:ext cx="141511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b="1">
                <a:latin typeface="Agency FB"/>
                <a:cs typeface="Agency FB"/>
              </a:rPr>
              <a:t>Preguntas</a:t>
            </a:r>
            <a:r>
              <a:rPr dirty="0" sz="2400" spc="-75" b="1">
                <a:latin typeface="Agency FB"/>
                <a:cs typeface="Agency FB"/>
              </a:rPr>
              <a:t> </a:t>
            </a:r>
            <a:r>
              <a:rPr dirty="0" sz="2400" spc="-25" b="1">
                <a:latin typeface="Agency FB"/>
                <a:cs typeface="Agency FB"/>
              </a:rPr>
              <a:t>de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4020000">
            <a:off x="1695700" y="1445746"/>
            <a:ext cx="184097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10" b="1">
                <a:latin typeface="Agency FB"/>
                <a:cs typeface="Agency FB"/>
              </a:rPr>
              <a:t>complementación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8" name="object 28" descr=""/>
          <p:cNvSpPr txBox="1"/>
          <p:nvPr/>
        </p:nvSpPr>
        <p:spPr>
          <a:xfrm rot="6960000">
            <a:off x="3802203" y="1490313"/>
            <a:ext cx="14169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baseline="1157" sz="3600" spc="-30" b="1">
                <a:solidFill>
                  <a:srgbClr val="FFFFFF"/>
                </a:solidFill>
                <a:latin typeface="Agency FB"/>
                <a:cs typeface="Agency FB"/>
              </a:rPr>
              <a:t>Pregunt</a:t>
            </a:r>
            <a:r>
              <a:rPr dirty="0" sz="2400" spc="-20" b="1">
                <a:solidFill>
                  <a:srgbClr val="FFFFFF"/>
                </a:solidFill>
                <a:latin typeface="Agency FB"/>
                <a:cs typeface="Agency FB"/>
              </a:rPr>
              <a:t>as</a:t>
            </a:r>
            <a:r>
              <a:rPr dirty="0" sz="2400" spc="-65" b="1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gency FB"/>
                <a:cs typeface="Agency FB"/>
              </a:rPr>
              <a:t>de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29" name="object 29" descr=""/>
          <p:cNvSpPr txBox="1"/>
          <p:nvPr/>
        </p:nvSpPr>
        <p:spPr>
          <a:xfrm rot="6960000">
            <a:off x="3384766" y="1328341"/>
            <a:ext cx="1596043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baseline="2314" sz="3600" spc="-30" b="1">
                <a:solidFill>
                  <a:srgbClr val="FFFFFF"/>
                </a:solidFill>
                <a:latin typeface="Agency FB"/>
                <a:cs typeface="Agency FB"/>
              </a:rPr>
              <a:t>o</a:t>
            </a:r>
            <a:r>
              <a:rPr dirty="0" baseline="1157" sz="3600" spc="-30" b="1">
                <a:solidFill>
                  <a:srgbClr val="FFFFFF"/>
                </a:solidFill>
                <a:latin typeface="Agency FB"/>
                <a:cs typeface="Agency FB"/>
              </a:rPr>
              <a:t>pción</a:t>
            </a:r>
            <a:r>
              <a:rPr dirty="0" baseline="1157" sz="3600" spc="-104" b="1">
                <a:solidFill>
                  <a:srgbClr val="FFFFFF"/>
                </a:solidFill>
                <a:latin typeface="Agency FB"/>
                <a:cs typeface="Agency FB"/>
              </a:rPr>
              <a:t> </a:t>
            </a:r>
            <a:r>
              <a:rPr dirty="0" baseline="1157" sz="3600" spc="-15" b="1">
                <a:solidFill>
                  <a:srgbClr val="FFFFFF"/>
                </a:solidFill>
                <a:latin typeface="Agency FB"/>
                <a:cs typeface="Agency FB"/>
              </a:rPr>
              <a:t>mú</a:t>
            </a:r>
            <a:r>
              <a:rPr dirty="0" sz="2400" spc="-10" b="1">
                <a:solidFill>
                  <a:srgbClr val="FFFFFF"/>
                </a:solidFill>
                <a:latin typeface="Agency FB"/>
                <a:cs typeface="Agency FB"/>
              </a:rPr>
              <a:t>ltiple</a:t>
            </a:r>
            <a:endParaRPr sz="2400">
              <a:latin typeface="Agency FB"/>
              <a:cs typeface="Agency FB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60197" y="453414"/>
            <a:ext cx="3839210" cy="6209665"/>
            <a:chOff x="160197" y="453414"/>
            <a:chExt cx="3839210" cy="6209665"/>
          </a:xfrm>
        </p:grpSpPr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5198" y="3075470"/>
              <a:ext cx="914044" cy="91404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28485" y="459714"/>
              <a:ext cx="859155" cy="816610"/>
            </a:xfrm>
            <a:custGeom>
              <a:avLst/>
              <a:gdLst/>
              <a:ahLst/>
              <a:cxnLst/>
              <a:rect l="l" t="t" r="r" b="b"/>
              <a:pathLst>
                <a:path w="859155" h="816610">
                  <a:moveTo>
                    <a:pt x="256679" y="0"/>
                  </a:moveTo>
                  <a:lnTo>
                    <a:pt x="0" y="302399"/>
                  </a:lnTo>
                  <a:lnTo>
                    <a:pt x="428040" y="665289"/>
                  </a:lnTo>
                  <a:lnTo>
                    <a:pt x="299516" y="816483"/>
                  </a:lnTo>
                  <a:lnTo>
                    <a:pt x="858951" y="770407"/>
                  </a:lnTo>
                  <a:lnTo>
                    <a:pt x="812520" y="211328"/>
                  </a:lnTo>
                  <a:lnTo>
                    <a:pt x="684352" y="362521"/>
                  </a:lnTo>
                  <a:lnTo>
                    <a:pt x="256679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28485" y="459714"/>
              <a:ext cx="859155" cy="816610"/>
            </a:xfrm>
            <a:custGeom>
              <a:avLst/>
              <a:gdLst/>
              <a:ahLst/>
              <a:cxnLst/>
              <a:rect l="l" t="t" r="r" b="b"/>
              <a:pathLst>
                <a:path w="859155" h="816610">
                  <a:moveTo>
                    <a:pt x="256679" y="0"/>
                  </a:moveTo>
                  <a:lnTo>
                    <a:pt x="684352" y="362521"/>
                  </a:lnTo>
                  <a:lnTo>
                    <a:pt x="812520" y="211328"/>
                  </a:lnTo>
                  <a:lnTo>
                    <a:pt x="858951" y="770407"/>
                  </a:lnTo>
                  <a:lnTo>
                    <a:pt x="299516" y="816483"/>
                  </a:lnTo>
                  <a:lnTo>
                    <a:pt x="428040" y="665289"/>
                  </a:lnTo>
                  <a:lnTo>
                    <a:pt x="0" y="302399"/>
                  </a:lnTo>
                  <a:lnTo>
                    <a:pt x="256679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197" y="5468759"/>
              <a:ext cx="1193761" cy="1193761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490260" y="81254"/>
            <a:ext cx="340296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3760" marR="5080" indent="-861694">
              <a:lnSpc>
                <a:spcPct val="100000"/>
              </a:lnSpc>
              <a:spcBef>
                <a:spcPts val="100"/>
              </a:spcBef>
            </a:pPr>
            <a:r>
              <a:rPr dirty="0" sz="4800" i="1">
                <a:solidFill>
                  <a:srgbClr val="000000"/>
                </a:solidFill>
                <a:latin typeface="Forte"/>
                <a:cs typeface="Forte"/>
              </a:rPr>
              <a:t>Preguntas</a:t>
            </a:r>
            <a:r>
              <a:rPr dirty="0" sz="4800" spc="-254" i="1">
                <a:solidFill>
                  <a:srgbClr val="000000"/>
                </a:solidFill>
                <a:latin typeface="Forte"/>
                <a:cs typeface="Forte"/>
              </a:rPr>
              <a:t> </a:t>
            </a:r>
            <a:r>
              <a:rPr dirty="0" sz="4800" spc="-25" i="1">
                <a:solidFill>
                  <a:srgbClr val="000000"/>
                </a:solidFill>
                <a:latin typeface="Forte"/>
                <a:cs typeface="Forte"/>
              </a:rPr>
              <a:t>de </a:t>
            </a:r>
            <a:r>
              <a:rPr dirty="0" sz="4800" i="1">
                <a:solidFill>
                  <a:srgbClr val="000000"/>
                </a:solidFill>
                <a:latin typeface="Forte"/>
                <a:cs typeface="Forte"/>
              </a:rPr>
              <a:t>1</a:t>
            </a:r>
            <a:r>
              <a:rPr dirty="0" sz="4800" spc="-5" i="1">
                <a:solidFill>
                  <a:srgbClr val="000000"/>
                </a:solidFill>
                <a:latin typeface="Forte"/>
                <a:cs typeface="Forte"/>
              </a:rPr>
              <a:t> </a:t>
            </a:r>
            <a:r>
              <a:rPr dirty="0" sz="4800" spc="-20" i="1">
                <a:solidFill>
                  <a:srgbClr val="000000"/>
                </a:solidFill>
                <a:latin typeface="Forte"/>
                <a:cs typeface="Forte"/>
              </a:rPr>
              <a:t>Juan</a:t>
            </a:r>
            <a:endParaRPr sz="4800">
              <a:latin typeface="Forte"/>
              <a:cs typeface="Fort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094054" y="1565910"/>
            <a:ext cx="155829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60"/>
              </a:lnSpc>
              <a:spcBef>
                <a:spcPts val="100"/>
              </a:spcBef>
            </a:pPr>
            <a:r>
              <a:rPr dirty="0" sz="2800" spc="-25">
                <a:solidFill>
                  <a:srgbClr val="FF0000"/>
                </a:solidFill>
                <a:latin typeface="Castellar"/>
                <a:cs typeface="Castellar"/>
              </a:rPr>
              <a:t>RULETA</a:t>
            </a:r>
            <a:endParaRPr sz="2800">
              <a:latin typeface="Castellar"/>
              <a:cs typeface="Castellar"/>
            </a:endParaRPr>
          </a:p>
          <a:p>
            <a:pPr marL="13970">
              <a:lnSpc>
                <a:spcPct val="100000"/>
              </a:lnSpc>
            </a:pPr>
            <a:r>
              <a:rPr dirty="0" sz="2800" spc="-10">
                <a:solidFill>
                  <a:srgbClr val="FF0000"/>
                </a:solidFill>
                <a:latin typeface="Castellar"/>
                <a:cs typeface="Castellar"/>
              </a:rPr>
              <a:t>BíBLicA</a:t>
            </a:r>
            <a:endParaRPr sz="2800">
              <a:latin typeface="Castellar"/>
              <a:cs typeface="Castellar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9334" y="17894"/>
            <a:ext cx="2776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Garamond"/>
                <a:cs typeface="Garamond"/>
              </a:rPr>
              <a:t>Guido</a:t>
            </a:r>
            <a:r>
              <a:rPr dirty="0" sz="1800" spc="-25" b="1">
                <a:latin typeface="Garamond"/>
                <a:cs typeface="Garamond"/>
              </a:rPr>
              <a:t> </a:t>
            </a:r>
            <a:r>
              <a:rPr dirty="0" sz="1800" b="1">
                <a:latin typeface="Garamond"/>
                <a:cs typeface="Garamond"/>
              </a:rPr>
              <a:t>Bernal</a:t>
            </a:r>
            <a:r>
              <a:rPr dirty="0" sz="1800" spc="-20" b="1">
                <a:latin typeface="Garamond"/>
                <a:cs typeface="Garamond"/>
              </a:rPr>
              <a:t> </a:t>
            </a:r>
            <a:r>
              <a:rPr dirty="0" sz="1800" b="1">
                <a:latin typeface="Garamond"/>
                <a:cs typeface="Garamond"/>
              </a:rPr>
              <a:t>Cuno</a:t>
            </a:r>
            <a:r>
              <a:rPr dirty="0" sz="1800" spc="-25" b="1">
                <a:latin typeface="Garamond"/>
                <a:cs typeface="Garamond"/>
              </a:rPr>
              <a:t> </a:t>
            </a:r>
            <a:r>
              <a:rPr dirty="0" sz="1800" spc="-10" b="1">
                <a:latin typeface="Garamond"/>
                <a:cs typeface="Garamond"/>
              </a:rPr>
              <a:t>Cabezas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2935" y="1527733"/>
            <a:ext cx="3627754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5830" marR="5080" indent="-913765">
              <a:lnSpc>
                <a:spcPct val="100000"/>
              </a:lnSpc>
              <a:spcBef>
                <a:spcPts val="100"/>
              </a:spcBef>
            </a:pPr>
            <a:r>
              <a:rPr dirty="0" sz="7200" spc="-10"/>
              <a:t>Jesucristo (2:1)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8815" y="65149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1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9105" y="2403983"/>
            <a:ext cx="850773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1615" marR="5080" indent="-209550">
              <a:lnSpc>
                <a:spcPct val="100000"/>
              </a:lnSpc>
              <a:spcBef>
                <a:spcPts val="100"/>
              </a:spcBef>
              <a:tabLst>
                <a:tab pos="2105660" algn="l"/>
                <a:tab pos="3039745" algn="l"/>
              </a:tabLst>
            </a:pPr>
            <a:r>
              <a:rPr dirty="0" sz="7200" spc="-40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7200" spc="1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7200" spc="11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aquel</a:t>
            </a:r>
            <a:r>
              <a:rPr dirty="0" sz="72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72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comete pecado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¿qué</a:t>
            </a:r>
            <a:r>
              <a:rPr dirty="0" sz="72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infringe?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0584" y="1527733"/>
            <a:ext cx="233426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8130" marR="5080" indent="-266065">
              <a:lnSpc>
                <a:spcPct val="100000"/>
              </a:lnSpc>
              <a:spcBef>
                <a:spcPts val="100"/>
              </a:spcBef>
            </a:pPr>
            <a:r>
              <a:rPr dirty="0" sz="7200"/>
              <a:t>La</a:t>
            </a:r>
            <a:r>
              <a:rPr dirty="0" sz="7200" spc="-100"/>
              <a:t> </a:t>
            </a:r>
            <a:r>
              <a:rPr dirty="0" sz="7200" spc="-25"/>
              <a:t>ley </a:t>
            </a:r>
            <a:r>
              <a:rPr dirty="0" sz="7200" spc="-10"/>
              <a:t>(3:4)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8815" y="65149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3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8741" y="2403983"/>
            <a:ext cx="743140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6960" marR="5080" indent="-1064895">
              <a:lnSpc>
                <a:spcPct val="100000"/>
              </a:lnSpc>
              <a:spcBef>
                <a:spcPts val="100"/>
              </a:spcBef>
              <a:tabLst>
                <a:tab pos="2524125" algn="l"/>
              </a:tabLst>
            </a:pP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¿Qué</a:t>
            </a:r>
            <a:r>
              <a:rPr dirty="0" sz="7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falsos</a:t>
            </a:r>
            <a:r>
              <a:rPr dirty="0" sz="7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salieron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el</a:t>
            </a:r>
            <a:r>
              <a:rPr dirty="0" sz="72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mundo?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88984" y="1619529"/>
            <a:ext cx="5074920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24660" marR="5080" indent="-1712595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Falsos</a:t>
            </a:r>
            <a:r>
              <a:rPr dirty="0" sz="6600" spc="-20"/>
              <a:t> </a:t>
            </a:r>
            <a:r>
              <a:rPr dirty="0" sz="6600" spc="-10"/>
              <a:t>profetas (4:1)</a:t>
            </a:r>
            <a:endParaRPr sz="66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20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1465" y="2403983"/>
            <a:ext cx="854773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0560" marR="5080" indent="-3198495">
              <a:lnSpc>
                <a:spcPct val="100000"/>
              </a:lnSpc>
              <a:spcBef>
                <a:spcPts val="100"/>
              </a:spcBef>
              <a:tabLst>
                <a:tab pos="2879725" algn="l"/>
                <a:tab pos="5315585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ama</a:t>
            </a:r>
            <a:r>
              <a:rPr dirty="0" sz="72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5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conoce</a:t>
            </a:r>
            <a:r>
              <a:rPr dirty="0" sz="7200" spc="-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Dios?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694" y="1116609"/>
            <a:ext cx="7837170" cy="3042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Aquel</a:t>
            </a:r>
            <a:r>
              <a:rPr dirty="0" sz="6600" spc="-35"/>
              <a:t> </a:t>
            </a:r>
            <a:r>
              <a:rPr dirty="0" sz="6600"/>
              <a:t>que</a:t>
            </a:r>
            <a:r>
              <a:rPr dirty="0" sz="6600" spc="-35"/>
              <a:t> </a:t>
            </a:r>
            <a:r>
              <a:rPr dirty="0" sz="6600"/>
              <a:t>es</a:t>
            </a:r>
            <a:r>
              <a:rPr dirty="0" sz="6600" spc="-20"/>
              <a:t> </a:t>
            </a:r>
            <a:r>
              <a:rPr dirty="0" sz="6600"/>
              <a:t>nacido</a:t>
            </a:r>
            <a:r>
              <a:rPr dirty="0" sz="6600" spc="-20"/>
              <a:t> </a:t>
            </a:r>
            <a:r>
              <a:rPr dirty="0" sz="6600" spc="-25"/>
              <a:t>de </a:t>
            </a:r>
            <a:r>
              <a:rPr dirty="0" sz="6600" spc="-20"/>
              <a:t>Dios</a:t>
            </a:r>
            <a:endParaRPr sz="6600"/>
          </a:p>
          <a:p>
            <a:pPr algn="ctr" marL="10795">
              <a:lnSpc>
                <a:spcPct val="100000"/>
              </a:lnSpc>
            </a:pPr>
            <a:r>
              <a:rPr dirty="0" sz="6600" spc="-10"/>
              <a:t>(4:7)</a:t>
            </a:r>
            <a:endParaRPr sz="66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4" name="object 4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0016" y="887666"/>
            <a:ext cx="63563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50" b="1">
                <a:latin typeface="Times New Roman"/>
                <a:cs typeface="Times New Roman"/>
              </a:rPr>
              <a:t>5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17701" y="2351049"/>
            <a:ext cx="679069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21255" marR="5080" indent="-240919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6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6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nacido</a:t>
            </a:r>
            <a:r>
              <a:rPr dirty="0" sz="6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6600" spc="-10">
                <a:solidFill>
                  <a:srgbClr val="FFFFFF"/>
                </a:solidFill>
                <a:latin typeface="Times New Roman"/>
                <a:cs typeface="Times New Roman"/>
              </a:rPr>
              <a:t>Dios?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221" y="979093"/>
            <a:ext cx="7836534" cy="3317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  <a:tabLst>
                <a:tab pos="2108200" algn="l"/>
              </a:tabLst>
            </a:pPr>
            <a:r>
              <a:rPr dirty="0" sz="7200" spc="-409"/>
              <a:t>T</a:t>
            </a:r>
            <a:r>
              <a:rPr dirty="0" sz="7200" spc="110"/>
              <a:t>odo</a:t>
            </a:r>
            <a:r>
              <a:rPr dirty="0" sz="7200"/>
              <a:t>	aquel</a:t>
            </a:r>
            <a:r>
              <a:rPr dirty="0" sz="7200" spc="-165"/>
              <a:t> </a:t>
            </a:r>
            <a:r>
              <a:rPr dirty="0" sz="7200"/>
              <a:t>que</a:t>
            </a:r>
            <a:r>
              <a:rPr dirty="0" sz="7200" spc="-165"/>
              <a:t> </a:t>
            </a:r>
            <a:r>
              <a:rPr dirty="0" sz="7200" spc="-20"/>
              <a:t>cree </a:t>
            </a:r>
            <a:r>
              <a:rPr dirty="0" sz="7200"/>
              <a:t>que</a:t>
            </a:r>
            <a:r>
              <a:rPr dirty="0" sz="7200" spc="-105"/>
              <a:t> </a:t>
            </a:r>
            <a:r>
              <a:rPr dirty="0" sz="7200"/>
              <a:t>Jesús</a:t>
            </a:r>
            <a:r>
              <a:rPr dirty="0" sz="7200" spc="-95"/>
              <a:t> </a:t>
            </a:r>
            <a:r>
              <a:rPr dirty="0" sz="7200"/>
              <a:t>es</a:t>
            </a:r>
            <a:r>
              <a:rPr dirty="0" sz="7200" spc="-95"/>
              <a:t> </a:t>
            </a:r>
            <a:r>
              <a:rPr dirty="0" sz="7200"/>
              <a:t>el</a:t>
            </a:r>
            <a:r>
              <a:rPr dirty="0" sz="7200" spc="-100"/>
              <a:t> </a:t>
            </a:r>
            <a:r>
              <a:rPr dirty="0" sz="7200" spc="-10"/>
              <a:t>Cristo (5:1)</a:t>
            </a:r>
            <a:endParaRPr sz="72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4" name="object 4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9" y="5749484"/>
              <a:ext cx="749067" cy="3636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12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60855" y="2403983"/>
            <a:ext cx="590804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2725" marR="5080" indent="-1470660">
              <a:lnSpc>
                <a:spcPct val="100000"/>
              </a:lnSpc>
              <a:spcBef>
                <a:spcPts val="100"/>
              </a:spcBef>
              <a:tabLst>
                <a:tab pos="2879725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vence</a:t>
            </a:r>
            <a:r>
              <a:rPr dirty="0" sz="72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al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mundo?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137" y="204749"/>
            <a:ext cx="4523740" cy="2707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2895" marR="5080" indent="-290830">
              <a:lnSpc>
                <a:spcPct val="100000"/>
              </a:lnSpc>
              <a:spcBef>
                <a:spcPts val="95"/>
              </a:spcBef>
            </a:pPr>
            <a:r>
              <a:rPr dirty="0" sz="8800" spc="-10" b="1">
                <a:solidFill>
                  <a:srgbClr val="FF0000"/>
                </a:solidFill>
                <a:latin typeface="Agency FB"/>
                <a:cs typeface="Agency FB"/>
              </a:rPr>
              <a:t>PREGUNTAS DIRECTAS</a:t>
            </a:r>
            <a:endParaRPr sz="8800">
              <a:latin typeface="Agency FB"/>
              <a:cs typeface="Agency FB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83945" y="3068103"/>
            <a:ext cx="1005205" cy="699770"/>
            <a:chOff x="383945" y="3068103"/>
            <a:chExt cx="1005205" cy="699770"/>
          </a:xfrm>
        </p:grpSpPr>
        <p:sp>
          <p:nvSpPr>
            <p:cNvPr id="4" name="object 4" descr=""/>
            <p:cNvSpPr/>
            <p:nvPr/>
          </p:nvSpPr>
          <p:spPr>
            <a:xfrm>
              <a:off x="390245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71" y="0"/>
                  </a:moveTo>
                  <a:lnTo>
                    <a:pt x="114477" y="0"/>
                  </a:lnTo>
                  <a:lnTo>
                    <a:pt x="99454" y="1000"/>
                  </a:lnTo>
                  <a:lnTo>
                    <a:pt x="57238" y="15481"/>
                  </a:lnTo>
                  <a:lnTo>
                    <a:pt x="23818" y="44838"/>
                  </a:lnTo>
                  <a:lnTo>
                    <a:pt x="3957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5" y="601738"/>
                  </a:lnTo>
                  <a:lnTo>
                    <a:pt x="3957" y="602097"/>
                  </a:lnTo>
                  <a:lnTo>
                    <a:pt x="8679" y="615878"/>
                  </a:lnTo>
                  <a:lnTo>
                    <a:pt x="33653" y="653214"/>
                  </a:lnTo>
                  <a:lnTo>
                    <a:pt x="70633" y="678071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77" y="677708"/>
                  </a:lnTo>
                  <a:lnTo>
                    <a:pt x="958853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49" y="114477"/>
                  </a:lnTo>
                  <a:lnTo>
                    <a:pt x="983341" y="70634"/>
                  </a:lnTo>
                  <a:lnTo>
                    <a:pt x="958494" y="33655"/>
                  </a:lnTo>
                  <a:lnTo>
                    <a:pt x="921516" y="8808"/>
                  </a:lnTo>
                  <a:lnTo>
                    <a:pt x="892694" y="1000"/>
                  </a:lnTo>
                  <a:lnTo>
                    <a:pt x="8776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0245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0"/>
                  </a:lnTo>
                  <a:lnTo>
                    <a:pt x="3957" y="84777"/>
                  </a:lnTo>
                  <a:lnTo>
                    <a:pt x="23818" y="44838"/>
                  </a:lnTo>
                  <a:lnTo>
                    <a:pt x="57238" y="15481"/>
                  </a:lnTo>
                  <a:lnTo>
                    <a:pt x="99454" y="1000"/>
                  </a:lnTo>
                  <a:lnTo>
                    <a:pt x="114477" y="0"/>
                  </a:lnTo>
                  <a:lnTo>
                    <a:pt x="877671" y="0"/>
                  </a:lnTo>
                  <a:lnTo>
                    <a:pt x="921516" y="8808"/>
                  </a:lnTo>
                  <a:lnTo>
                    <a:pt x="958494" y="33655"/>
                  </a:lnTo>
                  <a:lnTo>
                    <a:pt x="983341" y="70634"/>
                  </a:lnTo>
                  <a:lnTo>
                    <a:pt x="992149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6" y="641672"/>
                  </a:lnTo>
                  <a:lnTo>
                    <a:pt x="935278" y="671042"/>
                  </a:lnTo>
                  <a:lnTo>
                    <a:pt x="893055" y="685510"/>
                  </a:lnTo>
                  <a:lnTo>
                    <a:pt x="114477" y="686879"/>
                  </a:lnTo>
                  <a:lnTo>
                    <a:pt x="70633" y="678071"/>
                  </a:lnTo>
                  <a:lnTo>
                    <a:pt x="33653" y="653214"/>
                  </a:lnTo>
                  <a:lnTo>
                    <a:pt x="8802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92619" y="2993301"/>
            <a:ext cx="1866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1</a:t>
            </a:r>
            <a:endParaRPr sz="54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83945" y="3833456"/>
            <a:ext cx="1005205" cy="699770"/>
            <a:chOff x="383945" y="3833456"/>
            <a:chExt cx="1005205" cy="699770"/>
          </a:xfrm>
        </p:grpSpPr>
        <p:sp>
          <p:nvSpPr>
            <p:cNvPr id="8" name="object 8" descr=""/>
            <p:cNvSpPr/>
            <p:nvPr/>
          </p:nvSpPr>
          <p:spPr>
            <a:xfrm>
              <a:off x="390245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71" y="0"/>
                  </a:moveTo>
                  <a:lnTo>
                    <a:pt x="114477" y="0"/>
                  </a:lnTo>
                  <a:lnTo>
                    <a:pt x="99454" y="1002"/>
                  </a:lnTo>
                  <a:lnTo>
                    <a:pt x="57238" y="15481"/>
                  </a:lnTo>
                  <a:lnTo>
                    <a:pt x="23818" y="44845"/>
                  </a:lnTo>
                  <a:lnTo>
                    <a:pt x="3957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4" y="601741"/>
                  </a:lnTo>
                  <a:lnTo>
                    <a:pt x="3957" y="602107"/>
                  </a:lnTo>
                  <a:lnTo>
                    <a:pt x="8678" y="615883"/>
                  </a:lnTo>
                  <a:lnTo>
                    <a:pt x="33653" y="653224"/>
                  </a:lnTo>
                  <a:lnTo>
                    <a:pt x="70633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5"/>
                  </a:lnTo>
                  <a:lnTo>
                    <a:pt x="958853" y="652864"/>
                  </a:lnTo>
                  <a:lnTo>
                    <a:pt x="983709" y="615883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49" y="114477"/>
                  </a:lnTo>
                  <a:lnTo>
                    <a:pt x="983341" y="70640"/>
                  </a:lnTo>
                  <a:lnTo>
                    <a:pt x="958494" y="33664"/>
                  </a:lnTo>
                  <a:lnTo>
                    <a:pt x="921516" y="8813"/>
                  </a:lnTo>
                  <a:lnTo>
                    <a:pt x="892694" y="1002"/>
                  </a:lnTo>
                  <a:lnTo>
                    <a:pt x="8776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0245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2"/>
                  </a:lnTo>
                  <a:lnTo>
                    <a:pt x="3957" y="84782"/>
                  </a:lnTo>
                  <a:lnTo>
                    <a:pt x="23818" y="44845"/>
                  </a:lnTo>
                  <a:lnTo>
                    <a:pt x="57238" y="15481"/>
                  </a:lnTo>
                  <a:lnTo>
                    <a:pt x="99454" y="1002"/>
                  </a:lnTo>
                  <a:lnTo>
                    <a:pt x="114477" y="0"/>
                  </a:lnTo>
                  <a:lnTo>
                    <a:pt x="877671" y="0"/>
                  </a:lnTo>
                  <a:lnTo>
                    <a:pt x="921516" y="8813"/>
                  </a:lnTo>
                  <a:lnTo>
                    <a:pt x="958494" y="33664"/>
                  </a:lnTo>
                  <a:lnTo>
                    <a:pt x="983341" y="70640"/>
                  </a:lnTo>
                  <a:lnTo>
                    <a:pt x="992149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86" y="641683"/>
                  </a:lnTo>
                  <a:lnTo>
                    <a:pt x="935278" y="671042"/>
                  </a:lnTo>
                  <a:lnTo>
                    <a:pt x="893055" y="685522"/>
                  </a:lnTo>
                  <a:lnTo>
                    <a:pt x="114477" y="686879"/>
                  </a:lnTo>
                  <a:lnTo>
                    <a:pt x="70633" y="678071"/>
                  </a:lnTo>
                  <a:lnTo>
                    <a:pt x="33653" y="653224"/>
                  </a:lnTo>
                  <a:lnTo>
                    <a:pt x="8802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83945" y="4598821"/>
            <a:ext cx="1005205" cy="699770"/>
            <a:chOff x="383945" y="4598821"/>
            <a:chExt cx="1005205" cy="699770"/>
          </a:xfrm>
        </p:grpSpPr>
        <p:sp>
          <p:nvSpPr>
            <p:cNvPr id="11" name="object 11" descr=""/>
            <p:cNvSpPr/>
            <p:nvPr/>
          </p:nvSpPr>
          <p:spPr>
            <a:xfrm>
              <a:off x="390245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71" y="0"/>
                  </a:moveTo>
                  <a:lnTo>
                    <a:pt x="114477" y="0"/>
                  </a:lnTo>
                  <a:lnTo>
                    <a:pt x="99454" y="1000"/>
                  </a:lnTo>
                  <a:lnTo>
                    <a:pt x="57238" y="15481"/>
                  </a:lnTo>
                  <a:lnTo>
                    <a:pt x="23818" y="44838"/>
                  </a:lnTo>
                  <a:lnTo>
                    <a:pt x="3957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5" y="601738"/>
                  </a:lnTo>
                  <a:lnTo>
                    <a:pt x="3957" y="602097"/>
                  </a:lnTo>
                  <a:lnTo>
                    <a:pt x="8679" y="615878"/>
                  </a:lnTo>
                  <a:lnTo>
                    <a:pt x="33653" y="653214"/>
                  </a:lnTo>
                  <a:lnTo>
                    <a:pt x="70633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0"/>
                  </a:lnTo>
                  <a:lnTo>
                    <a:pt x="958853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49" y="114477"/>
                  </a:lnTo>
                  <a:lnTo>
                    <a:pt x="983341" y="70640"/>
                  </a:lnTo>
                  <a:lnTo>
                    <a:pt x="958494" y="33655"/>
                  </a:lnTo>
                  <a:lnTo>
                    <a:pt x="921516" y="8808"/>
                  </a:lnTo>
                  <a:lnTo>
                    <a:pt x="892694" y="1000"/>
                  </a:lnTo>
                  <a:lnTo>
                    <a:pt x="8776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0245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2"/>
                  </a:lnTo>
                  <a:lnTo>
                    <a:pt x="3957" y="84782"/>
                  </a:lnTo>
                  <a:lnTo>
                    <a:pt x="23818" y="44838"/>
                  </a:lnTo>
                  <a:lnTo>
                    <a:pt x="57238" y="15481"/>
                  </a:lnTo>
                  <a:lnTo>
                    <a:pt x="99454" y="1000"/>
                  </a:lnTo>
                  <a:lnTo>
                    <a:pt x="114477" y="0"/>
                  </a:lnTo>
                  <a:lnTo>
                    <a:pt x="877671" y="0"/>
                  </a:lnTo>
                  <a:lnTo>
                    <a:pt x="921516" y="8808"/>
                  </a:lnTo>
                  <a:lnTo>
                    <a:pt x="958494" y="33654"/>
                  </a:lnTo>
                  <a:lnTo>
                    <a:pt x="983341" y="70640"/>
                  </a:lnTo>
                  <a:lnTo>
                    <a:pt x="992149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6" y="641672"/>
                  </a:lnTo>
                  <a:lnTo>
                    <a:pt x="935278" y="671042"/>
                  </a:lnTo>
                  <a:lnTo>
                    <a:pt x="893055" y="685521"/>
                  </a:lnTo>
                  <a:lnTo>
                    <a:pt x="114477" y="686879"/>
                  </a:lnTo>
                  <a:lnTo>
                    <a:pt x="70633" y="678071"/>
                  </a:lnTo>
                  <a:lnTo>
                    <a:pt x="33653" y="653214"/>
                  </a:lnTo>
                  <a:lnTo>
                    <a:pt x="8802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462505" y="3079253"/>
            <a:ext cx="1005840" cy="688340"/>
            <a:chOff x="1462505" y="3079253"/>
            <a:chExt cx="1005840" cy="688340"/>
          </a:xfrm>
        </p:grpSpPr>
        <p:sp>
          <p:nvSpPr>
            <p:cNvPr id="14" name="object 14" descr=""/>
            <p:cNvSpPr/>
            <p:nvPr/>
          </p:nvSpPr>
          <p:spPr>
            <a:xfrm>
              <a:off x="1468805" y="3085553"/>
              <a:ext cx="993140" cy="676275"/>
            </a:xfrm>
            <a:custGeom>
              <a:avLst/>
              <a:gdLst/>
              <a:ahLst/>
              <a:cxnLst/>
              <a:rect l="l" t="t" r="r" b="b"/>
              <a:pathLst>
                <a:path w="993139" h="676275">
                  <a:moveTo>
                    <a:pt x="113030" y="0"/>
                  </a:moveTo>
                  <a:lnTo>
                    <a:pt x="69853" y="8663"/>
                  </a:lnTo>
                  <a:lnTo>
                    <a:pt x="33296" y="33126"/>
                  </a:lnTo>
                  <a:lnTo>
                    <a:pt x="8858" y="69654"/>
                  </a:lnTo>
                  <a:lnTo>
                    <a:pt x="355" y="112687"/>
                  </a:lnTo>
                  <a:lnTo>
                    <a:pt x="0" y="563041"/>
                  </a:lnTo>
                  <a:lnTo>
                    <a:pt x="995" y="577796"/>
                  </a:lnTo>
                  <a:lnTo>
                    <a:pt x="15112" y="619569"/>
                  </a:lnTo>
                  <a:lnTo>
                    <a:pt x="44171" y="652471"/>
                  </a:lnTo>
                  <a:lnTo>
                    <a:pt x="83513" y="671947"/>
                  </a:lnTo>
                  <a:lnTo>
                    <a:pt x="112674" y="675728"/>
                  </a:lnTo>
                  <a:lnTo>
                    <a:pt x="880198" y="675728"/>
                  </a:lnTo>
                  <a:lnTo>
                    <a:pt x="894210" y="674783"/>
                  </a:lnTo>
                  <a:lnTo>
                    <a:pt x="894704" y="674783"/>
                  </a:lnTo>
                  <a:lnTo>
                    <a:pt x="936713" y="660603"/>
                  </a:lnTo>
                  <a:lnTo>
                    <a:pt x="969621" y="631545"/>
                  </a:lnTo>
                  <a:lnTo>
                    <a:pt x="989077" y="592248"/>
                  </a:lnTo>
                  <a:lnTo>
                    <a:pt x="992873" y="563041"/>
                  </a:lnTo>
                  <a:lnTo>
                    <a:pt x="992849" y="112687"/>
                  </a:lnTo>
                  <a:lnTo>
                    <a:pt x="984220" y="69865"/>
                  </a:lnTo>
                  <a:lnTo>
                    <a:pt x="959754" y="33308"/>
                  </a:lnTo>
                  <a:lnTo>
                    <a:pt x="923225" y="8871"/>
                  </a:lnTo>
                  <a:lnTo>
                    <a:pt x="880198" y="368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68805" y="3085553"/>
              <a:ext cx="993140" cy="676275"/>
            </a:xfrm>
            <a:custGeom>
              <a:avLst/>
              <a:gdLst/>
              <a:ahLst/>
              <a:cxnLst/>
              <a:rect l="l" t="t" r="r" b="b"/>
              <a:pathLst>
                <a:path w="993139" h="676275">
                  <a:moveTo>
                    <a:pt x="355" y="112687"/>
                  </a:moveTo>
                  <a:lnTo>
                    <a:pt x="1300" y="97938"/>
                  </a:lnTo>
                  <a:lnTo>
                    <a:pt x="4135" y="83526"/>
                  </a:lnTo>
                  <a:lnTo>
                    <a:pt x="23607" y="44184"/>
                  </a:lnTo>
                  <a:lnTo>
                    <a:pt x="56515" y="15125"/>
                  </a:lnTo>
                  <a:lnTo>
                    <a:pt x="98277" y="997"/>
                  </a:lnTo>
                  <a:lnTo>
                    <a:pt x="113030" y="0"/>
                  </a:lnTo>
                  <a:lnTo>
                    <a:pt x="880198" y="368"/>
                  </a:lnTo>
                  <a:lnTo>
                    <a:pt x="923225" y="8871"/>
                  </a:lnTo>
                  <a:lnTo>
                    <a:pt x="959754" y="33308"/>
                  </a:lnTo>
                  <a:lnTo>
                    <a:pt x="984220" y="69865"/>
                  </a:lnTo>
                  <a:lnTo>
                    <a:pt x="992873" y="113042"/>
                  </a:lnTo>
                  <a:lnTo>
                    <a:pt x="992873" y="563041"/>
                  </a:lnTo>
                  <a:lnTo>
                    <a:pt x="991928" y="577790"/>
                  </a:lnTo>
                  <a:lnTo>
                    <a:pt x="989093" y="592202"/>
                  </a:lnTo>
                  <a:lnTo>
                    <a:pt x="969621" y="631545"/>
                  </a:lnTo>
                  <a:lnTo>
                    <a:pt x="936713" y="660603"/>
                  </a:lnTo>
                  <a:lnTo>
                    <a:pt x="894951" y="674733"/>
                  </a:lnTo>
                  <a:lnTo>
                    <a:pt x="880198" y="675728"/>
                  </a:lnTo>
                  <a:lnTo>
                    <a:pt x="112674" y="675728"/>
                  </a:lnTo>
                  <a:lnTo>
                    <a:pt x="69642" y="667220"/>
                  </a:lnTo>
                  <a:lnTo>
                    <a:pt x="33113" y="642786"/>
                  </a:lnTo>
                  <a:lnTo>
                    <a:pt x="8652" y="606229"/>
                  </a:lnTo>
                  <a:lnTo>
                    <a:pt x="0" y="563041"/>
                  </a:lnTo>
                  <a:lnTo>
                    <a:pt x="355" y="11268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1462861" y="3833456"/>
            <a:ext cx="1005205" cy="699770"/>
            <a:chOff x="1462861" y="3833456"/>
            <a:chExt cx="1005205" cy="699770"/>
          </a:xfrm>
        </p:grpSpPr>
        <p:sp>
          <p:nvSpPr>
            <p:cNvPr id="17" name="object 17" descr=""/>
            <p:cNvSpPr/>
            <p:nvPr/>
          </p:nvSpPr>
          <p:spPr>
            <a:xfrm>
              <a:off x="1469161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24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8683" y="615883"/>
                  </a:lnTo>
                  <a:lnTo>
                    <a:pt x="8808" y="616246"/>
                  </a:lnTo>
                  <a:lnTo>
                    <a:pt x="33654" y="65322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5"/>
                  </a:lnTo>
                  <a:lnTo>
                    <a:pt x="958857" y="652864"/>
                  </a:lnTo>
                  <a:lnTo>
                    <a:pt x="983709" y="615883"/>
                  </a:lnTo>
                  <a:lnTo>
                    <a:pt x="988433" y="602107"/>
                  </a:lnTo>
                  <a:lnTo>
                    <a:pt x="988558" y="601741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497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69161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24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497" y="3366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88" y="641683"/>
                  </a:lnTo>
                  <a:lnTo>
                    <a:pt x="935278" y="671042"/>
                  </a:lnTo>
                  <a:lnTo>
                    <a:pt x="893055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462861" y="4598821"/>
            <a:ext cx="1005205" cy="699770"/>
            <a:chOff x="1462861" y="4598821"/>
            <a:chExt cx="1005205" cy="699770"/>
          </a:xfrm>
        </p:grpSpPr>
        <p:sp>
          <p:nvSpPr>
            <p:cNvPr id="20" name="object 20" descr=""/>
            <p:cNvSpPr/>
            <p:nvPr/>
          </p:nvSpPr>
          <p:spPr>
            <a:xfrm>
              <a:off x="1469161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24" y="44838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15481" y="629640"/>
                  </a:lnTo>
                  <a:lnTo>
                    <a:pt x="44838" y="663048"/>
                  </a:lnTo>
                  <a:lnTo>
                    <a:pt x="84782" y="682920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0"/>
                  </a:lnTo>
                  <a:lnTo>
                    <a:pt x="958857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497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69161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24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497" y="3365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8" y="641672"/>
                  </a:lnTo>
                  <a:lnTo>
                    <a:pt x="935278" y="671042"/>
                  </a:lnTo>
                  <a:lnTo>
                    <a:pt x="893055" y="685521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2541777" y="3068103"/>
            <a:ext cx="1005205" cy="699770"/>
            <a:chOff x="2541777" y="3068103"/>
            <a:chExt cx="1005205" cy="699770"/>
          </a:xfrm>
        </p:grpSpPr>
        <p:sp>
          <p:nvSpPr>
            <p:cNvPr id="23" name="object 23" descr=""/>
            <p:cNvSpPr/>
            <p:nvPr/>
          </p:nvSpPr>
          <p:spPr>
            <a:xfrm>
              <a:off x="254807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31" y="44838"/>
                  </a:lnTo>
                  <a:lnTo>
                    <a:pt x="3959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6" y="601738"/>
                  </a:lnTo>
                  <a:lnTo>
                    <a:pt x="3959" y="602097"/>
                  </a:lnTo>
                  <a:lnTo>
                    <a:pt x="8684" y="615878"/>
                  </a:lnTo>
                  <a:lnTo>
                    <a:pt x="33664" y="65321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84" y="677708"/>
                  </a:lnTo>
                  <a:lnTo>
                    <a:pt x="958864" y="652857"/>
                  </a:lnTo>
                  <a:lnTo>
                    <a:pt x="983714" y="615878"/>
                  </a:lnTo>
                  <a:lnTo>
                    <a:pt x="991444" y="587417"/>
                  </a:lnTo>
                  <a:lnTo>
                    <a:pt x="991516" y="587056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34"/>
                  </a:lnTo>
                  <a:lnTo>
                    <a:pt x="958502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4807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0"/>
                  </a:lnTo>
                  <a:lnTo>
                    <a:pt x="3959" y="84777"/>
                  </a:lnTo>
                  <a:lnTo>
                    <a:pt x="23831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502" y="33655"/>
                  </a:lnTo>
                  <a:lnTo>
                    <a:pt x="983353" y="70634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60" y="601738"/>
                  </a:lnTo>
                  <a:lnTo>
                    <a:pt x="968699" y="641672"/>
                  </a:lnTo>
                  <a:lnTo>
                    <a:pt x="935278" y="671042"/>
                  </a:lnTo>
                  <a:lnTo>
                    <a:pt x="893062" y="685510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41777" y="3833456"/>
            <a:ext cx="1005205" cy="699770"/>
            <a:chOff x="2541777" y="3833456"/>
            <a:chExt cx="1005205" cy="699770"/>
          </a:xfrm>
        </p:grpSpPr>
        <p:sp>
          <p:nvSpPr>
            <p:cNvPr id="26" name="object 26" descr=""/>
            <p:cNvSpPr/>
            <p:nvPr/>
          </p:nvSpPr>
          <p:spPr>
            <a:xfrm>
              <a:off x="254807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31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8683" y="615883"/>
                  </a:lnTo>
                  <a:lnTo>
                    <a:pt x="33664" y="65322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84" y="677715"/>
                  </a:lnTo>
                  <a:lnTo>
                    <a:pt x="958864" y="652864"/>
                  </a:lnTo>
                  <a:lnTo>
                    <a:pt x="983714" y="615883"/>
                  </a:lnTo>
                  <a:lnTo>
                    <a:pt x="988434" y="602107"/>
                  </a:lnTo>
                  <a:lnTo>
                    <a:pt x="988560" y="601741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4" y="572401"/>
                  </a:lnTo>
                  <a:lnTo>
                    <a:pt x="992517" y="572046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502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4807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31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502" y="3366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60" y="601741"/>
                  </a:lnTo>
                  <a:lnTo>
                    <a:pt x="968699" y="641683"/>
                  </a:lnTo>
                  <a:lnTo>
                    <a:pt x="935278" y="671042"/>
                  </a:lnTo>
                  <a:lnTo>
                    <a:pt x="893062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541777" y="4598821"/>
            <a:ext cx="1005205" cy="699770"/>
            <a:chOff x="2541777" y="4598821"/>
            <a:chExt cx="1005205" cy="699770"/>
          </a:xfrm>
        </p:grpSpPr>
        <p:sp>
          <p:nvSpPr>
            <p:cNvPr id="29" name="object 29" descr=""/>
            <p:cNvSpPr/>
            <p:nvPr/>
          </p:nvSpPr>
          <p:spPr>
            <a:xfrm>
              <a:off x="2548077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31" y="44838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6" y="601738"/>
                  </a:lnTo>
                  <a:lnTo>
                    <a:pt x="3959" y="602097"/>
                  </a:lnTo>
                  <a:lnTo>
                    <a:pt x="8684" y="615878"/>
                  </a:lnTo>
                  <a:lnTo>
                    <a:pt x="33664" y="65321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84" y="677710"/>
                  </a:lnTo>
                  <a:lnTo>
                    <a:pt x="958864" y="652857"/>
                  </a:lnTo>
                  <a:lnTo>
                    <a:pt x="983714" y="615878"/>
                  </a:lnTo>
                  <a:lnTo>
                    <a:pt x="991444" y="587417"/>
                  </a:lnTo>
                  <a:lnTo>
                    <a:pt x="991516" y="587056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502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548077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31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502" y="3365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60" y="601738"/>
                  </a:lnTo>
                  <a:lnTo>
                    <a:pt x="968699" y="641672"/>
                  </a:lnTo>
                  <a:lnTo>
                    <a:pt x="935278" y="671042"/>
                  </a:lnTo>
                  <a:lnTo>
                    <a:pt x="893062" y="685521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3620337" y="3068103"/>
            <a:ext cx="1005205" cy="699770"/>
            <a:chOff x="3620337" y="3068103"/>
            <a:chExt cx="1005205" cy="699770"/>
          </a:xfrm>
        </p:grpSpPr>
        <p:sp>
          <p:nvSpPr>
            <p:cNvPr id="32" name="object 32" descr=""/>
            <p:cNvSpPr/>
            <p:nvPr/>
          </p:nvSpPr>
          <p:spPr>
            <a:xfrm>
              <a:off x="362663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31" y="44838"/>
                  </a:lnTo>
                  <a:lnTo>
                    <a:pt x="3959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8684" y="615878"/>
                  </a:lnTo>
                  <a:lnTo>
                    <a:pt x="8808" y="616239"/>
                  </a:lnTo>
                  <a:lnTo>
                    <a:pt x="33664" y="65321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84" y="677708"/>
                  </a:lnTo>
                  <a:lnTo>
                    <a:pt x="958862" y="652857"/>
                  </a:lnTo>
                  <a:lnTo>
                    <a:pt x="983709" y="615878"/>
                  </a:lnTo>
                  <a:lnTo>
                    <a:pt x="991444" y="587417"/>
                  </a:lnTo>
                  <a:lnTo>
                    <a:pt x="991516" y="587056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34"/>
                  </a:lnTo>
                  <a:lnTo>
                    <a:pt x="958502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62663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0"/>
                  </a:lnTo>
                  <a:lnTo>
                    <a:pt x="3959" y="84777"/>
                  </a:lnTo>
                  <a:lnTo>
                    <a:pt x="23831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502" y="33655"/>
                  </a:lnTo>
                  <a:lnTo>
                    <a:pt x="983353" y="70634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93" y="641672"/>
                  </a:lnTo>
                  <a:lnTo>
                    <a:pt x="935278" y="671042"/>
                  </a:lnTo>
                  <a:lnTo>
                    <a:pt x="893062" y="685510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3620337" y="3833456"/>
            <a:ext cx="1005205" cy="699770"/>
            <a:chOff x="3620337" y="3833456"/>
            <a:chExt cx="1005205" cy="699770"/>
          </a:xfrm>
        </p:grpSpPr>
        <p:sp>
          <p:nvSpPr>
            <p:cNvPr id="35" name="object 35" descr=""/>
            <p:cNvSpPr/>
            <p:nvPr/>
          </p:nvSpPr>
          <p:spPr>
            <a:xfrm>
              <a:off x="362663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31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8683" y="615883"/>
                  </a:lnTo>
                  <a:lnTo>
                    <a:pt x="8808" y="616246"/>
                  </a:lnTo>
                  <a:lnTo>
                    <a:pt x="33664" y="65322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84" y="677715"/>
                  </a:lnTo>
                  <a:lnTo>
                    <a:pt x="958862" y="652864"/>
                  </a:lnTo>
                  <a:lnTo>
                    <a:pt x="983709" y="615883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502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62663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31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502" y="3366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93" y="641683"/>
                  </a:lnTo>
                  <a:lnTo>
                    <a:pt x="935278" y="671042"/>
                  </a:lnTo>
                  <a:lnTo>
                    <a:pt x="893062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3620337" y="4598821"/>
            <a:ext cx="1005205" cy="699770"/>
            <a:chOff x="3620337" y="4598821"/>
            <a:chExt cx="1005205" cy="699770"/>
          </a:xfrm>
        </p:grpSpPr>
        <p:sp>
          <p:nvSpPr>
            <p:cNvPr id="38" name="object 38" descr=""/>
            <p:cNvSpPr/>
            <p:nvPr/>
          </p:nvSpPr>
          <p:spPr>
            <a:xfrm>
              <a:off x="3626637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31" y="44838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8684" y="615878"/>
                  </a:lnTo>
                  <a:lnTo>
                    <a:pt x="8808" y="616239"/>
                  </a:lnTo>
                  <a:lnTo>
                    <a:pt x="33664" y="65321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84" y="677710"/>
                  </a:lnTo>
                  <a:lnTo>
                    <a:pt x="958862" y="652857"/>
                  </a:lnTo>
                  <a:lnTo>
                    <a:pt x="983709" y="615878"/>
                  </a:lnTo>
                  <a:lnTo>
                    <a:pt x="991444" y="587417"/>
                  </a:lnTo>
                  <a:lnTo>
                    <a:pt x="991516" y="587056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502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626637" y="4605121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31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502" y="3365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93" y="641672"/>
                  </a:lnTo>
                  <a:lnTo>
                    <a:pt x="935278" y="671042"/>
                  </a:lnTo>
                  <a:lnTo>
                    <a:pt x="893062" y="685521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4699265" y="3068103"/>
            <a:ext cx="1005205" cy="699770"/>
            <a:chOff x="4699265" y="3068103"/>
            <a:chExt cx="1005205" cy="699770"/>
          </a:xfrm>
        </p:grpSpPr>
        <p:sp>
          <p:nvSpPr>
            <p:cNvPr id="41" name="object 41" descr=""/>
            <p:cNvSpPr/>
            <p:nvPr/>
          </p:nvSpPr>
          <p:spPr>
            <a:xfrm>
              <a:off x="4705565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71" y="0"/>
                  </a:moveTo>
                  <a:lnTo>
                    <a:pt x="114477" y="0"/>
                  </a:lnTo>
                  <a:lnTo>
                    <a:pt x="99454" y="1000"/>
                  </a:lnTo>
                  <a:lnTo>
                    <a:pt x="57238" y="15481"/>
                  </a:lnTo>
                  <a:lnTo>
                    <a:pt x="23818" y="44838"/>
                  </a:lnTo>
                  <a:lnTo>
                    <a:pt x="3957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15468" y="629640"/>
                  </a:lnTo>
                  <a:lnTo>
                    <a:pt x="44838" y="663048"/>
                  </a:lnTo>
                  <a:lnTo>
                    <a:pt x="84772" y="682920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77" y="677708"/>
                  </a:lnTo>
                  <a:lnTo>
                    <a:pt x="958853" y="652857"/>
                  </a:lnTo>
                  <a:lnTo>
                    <a:pt x="983709" y="615878"/>
                  </a:lnTo>
                  <a:lnTo>
                    <a:pt x="991444" y="587417"/>
                  </a:lnTo>
                  <a:lnTo>
                    <a:pt x="991516" y="587056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49" y="114477"/>
                  </a:lnTo>
                  <a:lnTo>
                    <a:pt x="983341" y="70634"/>
                  </a:lnTo>
                  <a:lnTo>
                    <a:pt x="958494" y="33655"/>
                  </a:lnTo>
                  <a:lnTo>
                    <a:pt x="921516" y="8808"/>
                  </a:lnTo>
                  <a:lnTo>
                    <a:pt x="892694" y="1000"/>
                  </a:lnTo>
                  <a:lnTo>
                    <a:pt x="8776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705565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0"/>
                  </a:lnTo>
                  <a:lnTo>
                    <a:pt x="3957" y="84777"/>
                  </a:lnTo>
                  <a:lnTo>
                    <a:pt x="23818" y="44838"/>
                  </a:lnTo>
                  <a:lnTo>
                    <a:pt x="57238" y="15481"/>
                  </a:lnTo>
                  <a:lnTo>
                    <a:pt x="99454" y="1000"/>
                  </a:lnTo>
                  <a:lnTo>
                    <a:pt x="114477" y="0"/>
                  </a:lnTo>
                  <a:lnTo>
                    <a:pt x="877671" y="0"/>
                  </a:lnTo>
                  <a:lnTo>
                    <a:pt x="921516" y="8808"/>
                  </a:lnTo>
                  <a:lnTo>
                    <a:pt x="958494" y="33655"/>
                  </a:lnTo>
                  <a:lnTo>
                    <a:pt x="983341" y="70634"/>
                  </a:lnTo>
                  <a:lnTo>
                    <a:pt x="992149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6" y="641672"/>
                  </a:lnTo>
                  <a:lnTo>
                    <a:pt x="935278" y="671042"/>
                  </a:lnTo>
                  <a:lnTo>
                    <a:pt x="893055" y="685510"/>
                  </a:lnTo>
                  <a:lnTo>
                    <a:pt x="114477" y="686879"/>
                  </a:lnTo>
                  <a:lnTo>
                    <a:pt x="70633" y="678071"/>
                  </a:lnTo>
                  <a:lnTo>
                    <a:pt x="33653" y="653214"/>
                  </a:lnTo>
                  <a:lnTo>
                    <a:pt x="8802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4699265" y="3833456"/>
            <a:ext cx="1005205" cy="699770"/>
            <a:chOff x="4699265" y="3833456"/>
            <a:chExt cx="1005205" cy="699770"/>
          </a:xfrm>
        </p:grpSpPr>
        <p:sp>
          <p:nvSpPr>
            <p:cNvPr id="44" name="object 44" descr=""/>
            <p:cNvSpPr/>
            <p:nvPr/>
          </p:nvSpPr>
          <p:spPr>
            <a:xfrm>
              <a:off x="4705565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877671" y="0"/>
                  </a:moveTo>
                  <a:lnTo>
                    <a:pt x="114477" y="0"/>
                  </a:lnTo>
                  <a:lnTo>
                    <a:pt x="99454" y="1002"/>
                  </a:lnTo>
                  <a:lnTo>
                    <a:pt x="57238" y="15481"/>
                  </a:lnTo>
                  <a:lnTo>
                    <a:pt x="23818" y="44845"/>
                  </a:lnTo>
                  <a:lnTo>
                    <a:pt x="3957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4" y="601741"/>
                  </a:lnTo>
                  <a:lnTo>
                    <a:pt x="3957" y="602107"/>
                  </a:lnTo>
                  <a:lnTo>
                    <a:pt x="8678" y="615883"/>
                  </a:lnTo>
                  <a:lnTo>
                    <a:pt x="8802" y="616246"/>
                  </a:lnTo>
                  <a:lnTo>
                    <a:pt x="15468" y="629640"/>
                  </a:lnTo>
                  <a:lnTo>
                    <a:pt x="44838" y="663055"/>
                  </a:lnTo>
                  <a:lnTo>
                    <a:pt x="84772" y="682920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5"/>
                  </a:lnTo>
                  <a:lnTo>
                    <a:pt x="958853" y="652864"/>
                  </a:lnTo>
                  <a:lnTo>
                    <a:pt x="983709" y="615883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49" y="114477"/>
                  </a:lnTo>
                  <a:lnTo>
                    <a:pt x="983341" y="70640"/>
                  </a:lnTo>
                  <a:lnTo>
                    <a:pt x="958494" y="33664"/>
                  </a:lnTo>
                  <a:lnTo>
                    <a:pt x="921516" y="8813"/>
                  </a:lnTo>
                  <a:lnTo>
                    <a:pt x="892694" y="1002"/>
                  </a:lnTo>
                  <a:lnTo>
                    <a:pt x="8776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705565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39" h="687070">
                  <a:moveTo>
                    <a:pt x="0" y="114477"/>
                  </a:moveTo>
                  <a:lnTo>
                    <a:pt x="1000" y="99462"/>
                  </a:lnTo>
                  <a:lnTo>
                    <a:pt x="3957" y="84782"/>
                  </a:lnTo>
                  <a:lnTo>
                    <a:pt x="23818" y="44845"/>
                  </a:lnTo>
                  <a:lnTo>
                    <a:pt x="57238" y="15481"/>
                  </a:lnTo>
                  <a:lnTo>
                    <a:pt x="99454" y="1002"/>
                  </a:lnTo>
                  <a:lnTo>
                    <a:pt x="114477" y="0"/>
                  </a:lnTo>
                  <a:lnTo>
                    <a:pt x="877671" y="0"/>
                  </a:lnTo>
                  <a:lnTo>
                    <a:pt x="921516" y="8813"/>
                  </a:lnTo>
                  <a:lnTo>
                    <a:pt x="958494" y="33664"/>
                  </a:lnTo>
                  <a:lnTo>
                    <a:pt x="983341" y="70640"/>
                  </a:lnTo>
                  <a:lnTo>
                    <a:pt x="992149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86" y="641683"/>
                  </a:lnTo>
                  <a:lnTo>
                    <a:pt x="935278" y="671042"/>
                  </a:lnTo>
                  <a:lnTo>
                    <a:pt x="893055" y="685522"/>
                  </a:lnTo>
                  <a:lnTo>
                    <a:pt x="114477" y="686879"/>
                  </a:lnTo>
                  <a:lnTo>
                    <a:pt x="70633" y="678071"/>
                  </a:lnTo>
                  <a:lnTo>
                    <a:pt x="33653" y="653224"/>
                  </a:lnTo>
                  <a:lnTo>
                    <a:pt x="8802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5778181" y="3068103"/>
            <a:ext cx="1005205" cy="699770"/>
            <a:chOff x="5778181" y="3068103"/>
            <a:chExt cx="1005205" cy="699770"/>
          </a:xfrm>
        </p:grpSpPr>
        <p:sp>
          <p:nvSpPr>
            <p:cNvPr id="47" name="object 47" descr=""/>
            <p:cNvSpPr/>
            <p:nvPr/>
          </p:nvSpPr>
          <p:spPr>
            <a:xfrm>
              <a:off x="5784481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24" y="44838"/>
                  </a:lnTo>
                  <a:lnTo>
                    <a:pt x="3959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8684" y="615878"/>
                  </a:lnTo>
                  <a:lnTo>
                    <a:pt x="8808" y="616239"/>
                  </a:lnTo>
                  <a:lnTo>
                    <a:pt x="33654" y="65321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77" y="677708"/>
                  </a:lnTo>
                  <a:lnTo>
                    <a:pt x="958857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34"/>
                  </a:lnTo>
                  <a:lnTo>
                    <a:pt x="958497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784481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0"/>
                  </a:lnTo>
                  <a:lnTo>
                    <a:pt x="3959" y="84777"/>
                  </a:lnTo>
                  <a:lnTo>
                    <a:pt x="23824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497" y="33655"/>
                  </a:lnTo>
                  <a:lnTo>
                    <a:pt x="983353" y="70634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8" y="641672"/>
                  </a:lnTo>
                  <a:lnTo>
                    <a:pt x="935278" y="671042"/>
                  </a:lnTo>
                  <a:lnTo>
                    <a:pt x="893055" y="685510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1802053" y="2999778"/>
            <a:ext cx="46494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4580" algn="l"/>
                <a:tab pos="2163445" algn="l"/>
                <a:tab pos="3243580" algn="l"/>
                <a:tab pos="4319905" algn="l"/>
              </a:tabLst>
            </a:pP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2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3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4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5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6</a:t>
            </a:r>
            <a:endParaRPr sz="5400">
              <a:latin typeface="Agency FB"/>
              <a:cs typeface="Agency FB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856741" y="3068103"/>
            <a:ext cx="1005205" cy="699770"/>
            <a:chOff x="6856741" y="3068103"/>
            <a:chExt cx="1005205" cy="699770"/>
          </a:xfrm>
        </p:grpSpPr>
        <p:sp>
          <p:nvSpPr>
            <p:cNvPr id="51" name="object 51" descr=""/>
            <p:cNvSpPr/>
            <p:nvPr/>
          </p:nvSpPr>
          <p:spPr>
            <a:xfrm>
              <a:off x="6863041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24" y="44838"/>
                  </a:lnTo>
                  <a:lnTo>
                    <a:pt x="3959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6" y="601738"/>
                  </a:lnTo>
                  <a:lnTo>
                    <a:pt x="3959" y="602097"/>
                  </a:lnTo>
                  <a:lnTo>
                    <a:pt x="8684" y="615878"/>
                  </a:lnTo>
                  <a:lnTo>
                    <a:pt x="8808" y="616239"/>
                  </a:lnTo>
                  <a:lnTo>
                    <a:pt x="15481" y="629640"/>
                  </a:lnTo>
                  <a:lnTo>
                    <a:pt x="44838" y="663048"/>
                  </a:lnTo>
                  <a:lnTo>
                    <a:pt x="84782" y="682920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77" y="677708"/>
                  </a:lnTo>
                  <a:lnTo>
                    <a:pt x="958857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48" y="70634"/>
                  </a:lnTo>
                  <a:lnTo>
                    <a:pt x="958497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863041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0"/>
                  </a:lnTo>
                  <a:lnTo>
                    <a:pt x="3959" y="84777"/>
                  </a:lnTo>
                  <a:lnTo>
                    <a:pt x="23824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497" y="33655"/>
                  </a:lnTo>
                  <a:lnTo>
                    <a:pt x="983348" y="70634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88" y="641672"/>
                  </a:lnTo>
                  <a:lnTo>
                    <a:pt x="935278" y="671042"/>
                  </a:lnTo>
                  <a:lnTo>
                    <a:pt x="893055" y="685510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5778131" y="3833405"/>
            <a:ext cx="2084070" cy="699770"/>
            <a:chOff x="5778131" y="3833405"/>
            <a:chExt cx="2084070" cy="699770"/>
          </a:xfrm>
        </p:grpSpPr>
        <p:sp>
          <p:nvSpPr>
            <p:cNvPr id="54" name="object 54" descr=""/>
            <p:cNvSpPr/>
            <p:nvPr/>
          </p:nvSpPr>
          <p:spPr>
            <a:xfrm>
              <a:off x="5784481" y="3839755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24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8683" y="615883"/>
                  </a:lnTo>
                  <a:lnTo>
                    <a:pt x="8808" y="616246"/>
                  </a:lnTo>
                  <a:lnTo>
                    <a:pt x="33654" y="653224"/>
                  </a:lnTo>
                  <a:lnTo>
                    <a:pt x="70640" y="678071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5"/>
                  </a:lnTo>
                  <a:lnTo>
                    <a:pt x="958857" y="652864"/>
                  </a:lnTo>
                  <a:lnTo>
                    <a:pt x="983709" y="615883"/>
                  </a:lnTo>
                  <a:lnTo>
                    <a:pt x="988433" y="602107"/>
                  </a:lnTo>
                  <a:lnTo>
                    <a:pt x="988558" y="601741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497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784481" y="3839755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24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497" y="3366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88" y="641683"/>
                  </a:lnTo>
                  <a:lnTo>
                    <a:pt x="935278" y="671042"/>
                  </a:lnTo>
                  <a:lnTo>
                    <a:pt x="893055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863042" y="3839755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24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23824" y="642040"/>
                  </a:lnTo>
                  <a:lnTo>
                    <a:pt x="57238" y="671398"/>
                  </a:lnTo>
                  <a:lnTo>
                    <a:pt x="99462" y="685878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77" y="677715"/>
                  </a:lnTo>
                  <a:lnTo>
                    <a:pt x="958857" y="652864"/>
                  </a:lnTo>
                  <a:lnTo>
                    <a:pt x="983709" y="615883"/>
                  </a:lnTo>
                  <a:lnTo>
                    <a:pt x="988433" y="602107"/>
                  </a:lnTo>
                  <a:lnTo>
                    <a:pt x="988558" y="601741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62" y="114477"/>
                  </a:lnTo>
                  <a:lnTo>
                    <a:pt x="983348" y="70640"/>
                  </a:lnTo>
                  <a:lnTo>
                    <a:pt x="958497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863042" y="3839755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24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497" y="33664"/>
                  </a:lnTo>
                  <a:lnTo>
                    <a:pt x="983348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88" y="641683"/>
                  </a:lnTo>
                  <a:lnTo>
                    <a:pt x="935278" y="671042"/>
                  </a:lnTo>
                  <a:lnTo>
                    <a:pt x="893055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5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7935657" y="3068103"/>
            <a:ext cx="1005205" cy="699770"/>
            <a:chOff x="7935657" y="3068103"/>
            <a:chExt cx="1005205" cy="699770"/>
          </a:xfrm>
        </p:grpSpPr>
        <p:sp>
          <p:nvSpPr>
            <p:cNvPr id="59" name="object 59" descr=""/>
            <p:cNvSpPr/>
            <p:nvPr/>
          </p:nvSpPr>
          <p:spPr>
            <a:xfrm>
              <a:off x="794195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0"/>
                  </a:lnTo>
                  <a:lnTo>
                    <a:pt x="57238" y="15481"/>
                  </a:lnTo>
                  <a:lnTo>
                    <a:pt x="23831" y="44838"/>
                  </a:lnTo>
                  <a:lnTo>
                    <a:pt x="3959" y="84777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56"/>
                  </a:lnTo>
                  <a:lnTo>
                    <a:pt x="1000" y="587417"/>
                  </a:lnTo>
                  <a:lnTo>
                    <a:pt x="3886" y="601738"/>
                  </a:lnTo>
                  <a:lnTo>
                    <a:pt x="3959" y="602097"/>
                  </a:lnTo>
                  <a:lnTo>
                    <a:pt x="8684" y="615878"/>
                  </a:lnTo>
                  <a:lnTo>
                    <a:pt x="8808" y="616239"/>
                  </a:lnTo>
                  <a:lnTo>
                    <a:pt x="15481" y="629640"/>
                  </a:lnTo>
                  <a:lnTo>
                    <a:pt x="44845" y="663048"/>
                  </a:lnTo>
                  <a:lnTo>
                    <a:pt x="84782" y="682920"/>
                  </a:lnTo>
                  <a:lnTo>
                    <a:pt x="114477" y="686879"/>
                  </a:lnTo>
                  <a:lnTo>
                    <a:pt x="878039" y="686511"/>
                  </a:lnTo>
                  <a:lnTo>
                    <a:pt x="921884" y="677708"/>
                  </a:lnTo>
                  <a:lnTo>
                    <a:pt x="958862" y="652857"/>
                  </a:lnTo>
                  <a:lnTo>
                    <a:pt x="983709" y="615878"/>
                  </a:lnTo>
                  <a:lnTo>
                    <a:pt x="992493" y="572401"/>
                  </a:lnTo>
                  <a:lnTo>
                    <a:pt x="992517" y="572033"/>
                  </a:lnTo>
                  <a:lnTo>
                    <a:pt x="992162" y="114477"/>
                  </a:lnTo>
                  <a:lnTo>
                    <a:pt x="983353" y="70634"/>
                  </a:lnTo>
                  <a:lnTo>
                    <a:pt x="958502" y="33655"/>
                  </a:lnTo>
                  <a:lnTo>
                    <a:pt x="921521" y="8808"/>
                  </a:lnTo>
                  <a:lnTo>
                    <a:pt x="892700" y="1000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941957" y="3074403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0"/>
                  </a:lnTo>
                  <a:lnTo>
                    <a:pt x="3959" y="84777"/>
                  </a:lnTo>
                  <a:lnTo>
                    <a:pt x="23831" y="44838"/>
                  </a:lnTo>
                  <a:lnTo>
                    <a:pt x="57238" y="15481"/>
                  </a:lnTo>
                  <a:lnTo>
                    <a:pt x="99462" y="1000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08"/>
                  </a:lnTo>
                  <a:lnTo>
                    <a:pt x="958502" y="33655"/>
                  </a:lnTo>
                  <a:lnTo>
                    <a:pt x="983353" y="70634"/>
                  </a:lnTo>
                  <a:lnTo>
                    <a:pt x="992162" y="114477"/>
                  </a:lnTo>
                  <a:lnTo>
                    <a:pt x="992517" y="572033"/>
                  </a:lnTo>
                  <a:lnTo>
                    <a:pt x="991516" y="587056"/>
                  </a:lnTo>
                  <a:lnTo>
                    <a:pt x="988558" y="601738"/>
                  </a:lnTo>
                  <a:lnTo>
                    <a:pt x="968693" y="641672"/>
                  </a:lnTo>
                  <a:lnTo>
                    <a:pt x="935278" y="671042"/>
                  </a:lnTo>
                  <a:lnTo>
                    <a:pt x="893062" y="685510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14"/>
                  </a:lnTo>
                  <a:lnTo>
                    <a:pt x="8808" y="616239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7198461" y="2993301"/>
            <a:ext cx="14141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7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8</a:t>
            </a:r>
            <a:endParaRPr sz="5400">
              <a:latin typeface="Agency FB"/>
              <a:cs typeface="Agency FB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7935657" y="3833456"/>
            <a:ext cx="1005205" cy="699770"/>
            <a:chOff x="7935657" y="3833456"/>
            <a:chExt cx="1005205" cy="699770"/>
          </a:xfrm>
        </p:grpSpPr>
        <p:sp>
          <p:nvSpPr>
            <p:cNvPr id="63" name="object 63" descr=""/>
            <p:cNvSpPr/>
            <p:nvPr/>
          </p:nvSpPr>
          <p:spPr>
            <a:xfrm>
              <a:off x="794195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877684" y="0"/>
                  </a:moveTo>
                  <a:lnTo>
                    <a:pt x="114477" y="0"/>
                  </a:lnTo>
                  <a:lnTo>
                    <a:pt x="99462" y="1002"/>
                  </a:lnTo>
                  <a:lnTo>
                    <a:pt x="57238" y="15481"/>
                  </a:lnTo>
                  <a:lnTo>
                    <a:pt x="23831" y="44845"/>
                  </a:lnTo>
                  <a:lnTo>
                    <a:pt x="3959" y="84782"/>
                  </a:lnTo>
                  <a:lnTo>
                    <a:pt x="0" y="114477"/>
                  </a:lnTo>
                  <a:lnTo>
                    <a:pt x="0" y="572401"/>
                  </a:lnTo>
                  <a:lnTo>
                    <a:pt x="976" y="587061"/>
                  </a:lnTo>
                  <a:lnTo>
                    <a:pt x="1000" y="587424"/>
                  </a:lnTo>
                  <a:lnTo>
                    <a:pt x="3885" y="601741"/>
                  </a:lnTo>
                  <a:lnTo>
                    <a:pt x="3959" y="602107"/>
                  </a:lnTo>
                  <a:lnTo>
                    <a:pt x="23831" y="642040"/>
                  </a:lnTo>
                  <a:lnTo>
                    <a:pt x="57238" y="671398"/>
                  </a:lnTo>
                  <a:lnTo>
                    <a:pt x="99462" y="685878"/>
                  </a:lnTo>
                  <a:lnTo>
                    <a:pt x="114477" y="686879"/>
                  </a:lnTo>
                  <a:lnTo>
                    <a:pt x="878039" y="686523"/>
                  </a:lnTo>
                  <a:lnTo>
                    <a:pt x="921884" y="677715"/>
                  </a:lnTo>
                  <a:lnTo>
                    <a:pt x="958862" y="652864"/>
                  </a:lnTo>
                  <a:lnTo>
                    <a:pt x="983709" y="615883"/>
                  </a:lnTo>
                  <a:lnTo>
                    <a:pt x="988433" y="602107"/>
                  </a:lnTo>
                  <a:lnTo>
                    <a:pt x="988558" y="601741"/>
                  </a:lnTo>
                  <a:lnTo>
                    <a:pt x="991443" y="587424"/>
                  </a:lnTo>
                  <a:lnTo>
                    <a:pt x="991516" y="587061"/>
                  </a:lnTo>
                  <a:lnTo>
                    <a:pt x="992493" y="572401"/>
                  </a:lnTo>
                  <a:lnTo>
                    <a:pt x="992517" y="572046"/>
                  </a:lnTo>
                  <a:lnTo>
                    <a:pt x="992162" y="114477"/>
                  </a:lnTo>
                  <a:lnTo>
                    <a:pt x="983353" y="70640"/>
                  </a:lnTo>
                  <a:lnTo>
                    <a:pt x="958502" y="33664"/>
                  </a:lnTo>
                  <a:lnTo>
                    <a:pt x="921521" y="8813"/>
                  </a:lnTo>
                  <a:lnTo>
                    <a:pt x="892700" y="1002"/>
                  </a:lnTo>
                  <a:lnTo>
                    <a:pt x="8776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941957" y="3839756"/>
              <a:ext cx="993140" cy="687070"/>
            </a:xfrm>
            <a:custGeom>
              <a:avLst/>
              <a:gdLst/>
              <a:ahLst/>
              <a:cxnLst/>
              <a:rect l="l" t="t" r="r" b="b"/>
              <a:pathLst>
                <a:path w="993140" h="687070">
                  <a:moveTo>
                    <a:pt x="0" y="114477"/>
                  </a:moveTo>
                  <a:lnTo>
                    <a:pt x="1000" y="99462"/>
                  </a:lnTo>
                  <a:lnTo>
                    <a:pt x="3959" y="84782"/>
                  </a:lnTo>
                  <a:lnTo>
                    <a:pt x="23831" y="44845"/>
                  </a:lnTo>
                  <a:lnTo>
                    <a:pt x="57238" y="15481"/>
                  </a:lnTo>
                  <a:lnTo>
                    <a:pt x="99462" y="1002"/>
                  </a:lnTo>
                  <a:lnTo>
                    <a:pt x="114477" y="0"/>
                  </a:lnTo>
                  <a:lnTo>
                    <a:pt x="877684" y="0"/>
                  </a:lnTo>
                  <a:lnTo>
                    <a:pt x="921521" y="8813"/>
                  </a:lnTo>
                  <a:lnTo>
                    <a:pt x="958502" y="33664"/>
                  </a:lnTo>
                  <a:lnTo>
                    <a:pt x="983353" y="70640"/>
                  </a:lnTo>
                  <a:lnTo>
                    <a:pt x="992162" y="114477"/>
                  </a:lnTo>
                  <a:lnTo>
                    <a:pt x="992517" y="572046"/>
                  </a:lnTo>
                  <a:lnTo>
                    <a:pt x="991516" y="587061"/>
                  </a:lnTo>
                  <a:lnTo>
                    <a:pt x="988558" y="601741"/>
                  </a:lnTo>
                  <a:lnTo>
                    <a:pt x="968693" y="641683"/>
                  </a:lnTo>
                  <a:lnTo>
                    <a:pt x="935278" y="671042"/>
                  </a:lnTo>
                  <a:lnTo>
                    <a:pt x="893062" y="685522"/>
                  </a:lnTo>
                  <a:lnTo>
                    <a:pt x="114477" y="686879"/>
                  </a:lnTo>
                  <a:lnTo>
                    <a:pt x="70640" y="678071"/>
                  </a:lnTo>
                  <a:lnTo>
                    <a:pt x="33664" y="653224"/>
                  </a:lnTo>
                  <a:lnTo>
                    <a:pt x="8808" y="616246"/>
                  </a:lnTo>
                  <a:lnTo>
                    <a:pt x="0" y="572401"/>
                  </a:lnTo>
                  <a:lnTo>
                    <a:pt x="0" y="114477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645020" y="3759377"/>
            <a:ext cx="8042909" cy="1614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ts val="6255"/>
              </a:lnSpc>
              <a:spcBef>
                <a:spcPts val="100"/>
              </a:spcBef>
              <a:tabLst>
                <a:tab pos="1079500" algn="l"/>
                <a:tab pos="2237740" algn="l"/>
                <a:tab pos="3246120" algn="l"/>
                <a:tab pos="4318000" algn="l"/>
                <a:tab pos="5398770" algn="l"/>
                <a:tab pos="6477635" algn="l"/>
                <a:tab pos="7553325" algn="l"/>
              </a:tabLst>
            </a:pPr>
            <a:r>
              <a:rPr dirty="0" sz="5400" spc="-50" b="1">
                <a:solidFill>
                  <a:srgbClr val="FF0000"/>
                </a:solidFill>
                <a:latin typeface="Agency FB"/>
                <a:cs typeface="Agency FB"/>
              </a:rPr>
              <a:t>9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10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11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12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13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14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15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16</a:t>
            </a:r>
            <a:endParaRPr sz="5400">
              <a:latin typeface="Agency FB"/>
              <a:cs typeface="Agency FB"/>
            </a:endParaRPr>
          </a:p>
          <a:p>
            <a:pPr marL="12700">
              <a:lnSpc>
                <a:spcPts val="6255"/>
              </a:lnSpc>
              <a:tabLst>
                <a:tab pos="1078230" algn="l"/>
                <a:tab pos="2160270" algn="l"/>
                <a:tab pos="3166745" algn="l"/>
              </a:tabLst>
            </a:pP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17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18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19</a:t>
            </a:r>
            <a:r>
              <a:rPr dirty="0" sz="5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0000"/>
                </a:solidFill>
                <a:latin typeface="Agency FB"/>
                <a:cs typeface="Agency FB"/>
              </a:rPr>
              <a:t>20</a:t>
            </a:r>
            <a:endParaRPr sz="5400">
              <a:latin typeface="Agency FB"/>
              <a:cs typeface="Agency FB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278" y="724331"/>
            <a:ext cx="2072513" cy="16678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537" y="1116609"/>
            <a:ext cx="8362950" cy="3042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6600" spc="-30"/>
              <a:t>Todo</a:t>
            </a:r>
            <a:r>
              <a:rPr dirty="0" sz="6600" spc="-95"/>
              <a:t> </a:t>
            </a:r>
            <a:r>
              <a:rPr dirty="0" sz="6600"/>
              <a:t>lo</a:t>
            </a:r>
            <a:r>
              <a:rPr dirty="0" sz="6600" spc="-110"/>
              <a:t> </a:t>
            </a:r>
            <a:r>
              <a:rPr dirty="0" sz="6600"/>
              <a:t>que</a:t>
            </a:r>
            <a:r>
              <a:rPr dirty="0" sz="6600" spc="-100"/>
              <a:t> </a:t>
            </a:r>
            <a:r>
              <a:rPr dirty="0" sz="6600"/>
              <a:t>es</a:t>
            </a:r>
            <a:r>
              <a:rPr dirty="0" sz="6600" spc="-90"/>
              <a:t> </a:t>
            </a:r>
            <a:r>
              <a:rPr dirty="0" sz="6600"/>
              <a:t>nacido</a:t>
            </a:r>
            <a:r>
              <a:rPr dirty="0" sz="6600" spc="-105"/>
              <a:t> </a:t>
            </a:r>
            <a:r>
              <a:rPr dirty="0" sz="6600" spc="-25"/>
              <a:t>de </a:t>
            </a:r>
            <a:r>
              <a:rPr dirty="0" sz="6600" spc="-20"/>
              <a:t>Dios</a:t>
            </a:r>
            <a:endParaRPr sz="6600"/>
          </a:p>
          <a:p>
            <a:pPr algn="ctr" marL="11430">
              <a:lnSpc>
                <a:spcPct val="100000"/>
              </a:lnSpc>
            </a:pPr>
            <a:r>
              <a:rPr dirty="0" sz="6600" spc="-10"/>
              <a:t>(5:4)</a:t>
            </a:r>
            <a:endParaRPr sz="66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4" name="object 4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13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67460" y="2403983"/>
            <a:ext cx="649541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59965" marR="5080" indent="-2247900">
              <a:lnSpc>
                <a:spcPct val="100000"/>
              </a:lnSpc>
              <a:spcBef>
                <a:spcPts val="100"/>
              </a:spcBef>
              <a:tabLst>
                <a:tab pos="2879725" algn="l"/>
                <a:tab pos="3819525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tiene</a:t>
            </a:r>
            <a:r>
              <a:rPr dirty="0" sz="72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vida?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8" y="5749484"/>
              <a:ext cx="749067" cy="3636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6221" y="735380"/>
            <a:ext cx="7832725" cy="270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28620" marR="5080" indent="-2916555">
              <a:lnSpc>
                <a:spcPct val="100000"/>
              </a:lnSpc>
              <a:spcBef>
                <a:spcPts val="95"/>
              </a:spcBef>
            </a:pPr>
            <a:r>
              <a:rPr dirty="0" sz="8800"/>
              <a:t>El</a:t>
            </a:r>
            <a:r>
              <a:rPr dirty="0" sz="8800" spc="-70"/>
              <a:t> </a:t>
            </a:r>
            <a:r>
              <a:rPr dirty="0" sz="8800"/>
              <a:t>que</a:t>
            </a:r>
            <a:r>
              <a:rPr dirty="0" sz="8800" spc="-70"/>
              <a:t> </a:t>
            </a:r>
            <a:r>
              <a:rPr dirty="0" sz="8800"/>
              <a:t>no</a:t>
            </a:r>
            <a:r>
              <a:rPr dirty="0" sz="8800" spc="-70"/>
              <a:t> </a:t>
            </a:r>
            <a:r>
              <a:rPr dirty="0" sz="8800"/>
              <a:t>tiene</a:t>
            </a:r>
            <a:r>
              <a:rPr dirty="0" sz="8800" spc="-70"/>
              <a:t> </a:t>
            </a:r>
            <a:r>
              <a:rPr dirty="0" sz="8800" spc="-25"/>
              <a:t>al </a:t>
            </a:r>
            <a:r>
              <a:rPr dirty="0" sz="8800" spc="-20"/>
              <a:t>Hijo</a:t>
            </a:r>
            <a:endParaRPr sz="8800"/>
          </a:p>
        </p:txBody>
      </p:sp>
      <p:sp>
        <p:nvSpPr>
          <p:cNvPr id="10" name="object 10" descr=""/>
          <p:cNvSpPr txBox="1"/>
          <p:nvPr/>
        </p:nvSpPr>
        <p:spPr>
          <a:xfrm>
            <a:off x="3497656" y="3416300"/>
            <a:ext cx="22606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(5:12)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14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7537" y="2403983"/>
            <a:ext cx="809434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4135" marR="5080" indent="-1322070">
              <a:lnSpc>
                <a:spcPct val="100000"/>
              </a:lnSpc>
              <a:spcBef>
                <a:spcPts val="100"/>
              </a:spcBef>
              <a:tabLst>
                <a:tab pos="2881630" algn="l"/>
                <a:tab pos="3971925" algn="l"/>
                <a:tab pos="4735195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0">
                <a:solidFill>
                  <a:srgbClr val="FFFFFF"/>
                </a:solidFill>
                <a:latin typeface="Times New Roman"/>
                <a:cs typeface="Times New Roman"/>
              </a:rPr>
              <a:t>vino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0">
                <a:solidFill>
                  <a:srgbClr val="FFFFFF"/>
                </a:solidFill>
                <a:latin typeface="Times New Roman"/>
                <a:cs typeface="Times New Roman"/>
              </a:rPr>
              <a:t>mediante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agua</a:t>
            </a:r>
            <a:r>
              <a:rPr dirty="0" sz="7200" spc="-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6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sangre?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2935" y="1527733"/>
            <a:ext cx="3627754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5830" marR="5080" indent="-913765">
              <a:lnSpc>
                <a:spcPct val="100000"/>
              </a:lnSpc>
              <a:spcBef>
                <a:spcPts val="100"/>
              </a:spcBef>
            </a:pPr>
            <a:r>
              <a:rPr dirty="0" sz="7200" spc="-10"/>
              <a:t>Jesucristo (5:6)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76783" y="3889800"/>
            <a:ext cx="2874010" cy="2705100"/>
            <a:chOff x="6276783" y="3889800"/>
            <a:chExt cx="2874010" cy="2705100"/>
          </a:xfrm>
        </p:grpSpPr>
        <p:sp>
          <p:nvSpPr>
            <p:cNvPr id="3" name="object 3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4503" y="10285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15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2421" y="1855342"/>
            <a:ext cx="7766684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  <a:tabLst>
                <a:tab pos="1561465" algn="l"/>
                <a:tab pos="5139690" algn="l"/>
                <a:tab pos="5645785" algn="l"/>
                <a:tab pos="6737350" algn="l"/>
              </a:tabLst>
            </a:pP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¿Cuántos</a:t>
            </a:r>
            <a:r>
              <a:rPr dirty="0" sz="7200" spc="-3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los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que dan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testimonio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cielo?</a:t>
            </a:r>
            <a:endParaRPr sz="7200">
              <a:latin typeface="Times New Roman"/>
              <a:cs typeface="Times New Roman"/>
            </a:endParaRPr>
          </a:p>
          <a:p>
            <a:pPr algn="r" marR="175260">
              <a:lnSpc>
                <a:spcPct val="100000"/>
              </a:lnSpc>
              <a:spcBef>
                <a:spcPts val="312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8" y="5749484"/>
              <a:ext cx="749067" cy="3636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11760">
              <a:lnSpc>
                <a:spcPts val="13800"/>
              </a:lnSpc>
              <a:spcBef>
                <a:spcPts val="100"/>
              </a:spcBef>
            </a:pPr>
            <a:r>
              <a:rPr dirty="0" sz="11500" spc="-70"/>
              <a:t>Tres</a:t>
            </a:r>
            <a:endParaRPr sz="11500"/>
          </a:p>
          <a:p>
            <a:pPr algn="ctr" marL="111760">
              <a:lnSpc>
                <a:spcPct val="100000"/>
              </a:lnSpc>
            </a:pPr>
            <a:r>
              <a:rPr dirty="0" sz="7200" spc="-10"/>
              <a:t>(5:7)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0016" y="887666"/>
            <a:ext cx="63563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50" b="1">
                <a:latin typeface="Times New Roman"/>
                <a:cs typeface="Times New Roman"/>
              </a:rPr>
              <a:t>6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3979" y="2351049"/>
            <a:ext cx="854138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0" marR="5080" indent="-476884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¿Quiénes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dirty="0" sz="6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6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 dan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testimonio</a:t>
            </a:r>
            <a:r>
              <a:rPr dirty="0" sz="6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66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6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10">
                <a:solidFill>
                  <a:srgbClr val="FFFFFF"/>
                </a:solidFill>
                <a:latin typeface="Times New Roman"/>
                <a:cs typeface="Times New Roman"/>
              </a:rPr>
              <a:t>cielo?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0657" rIns="0" bIns="0" rtlCol="0" vert="horz">
            <a:spAutoFit/>
          </a:bodyPr>
          <a:lstStyle/>
          <a:p>
            <a:pPr marL="3489325" marR="5080" indent="-263271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Padre,</a:t>
            </a:r>
            <a:r>
              <a:rPr dirty="0" sz="6600" spc="-45"/>
              <a:t> </a:t>
            </a:r>
            <a:r>
              <a:rPr dirty="0" sz="6600"/>
              <a:t>Hijo,</a:t>
            </a:r>
            <a:r>
              <a:rPr dirty="0" sz="6600" spc="-45"/>
              <a:t> </a:t>
            </a:r>
            <a:r>
              <a:rPr dirty="0" sz="6600" spc="-10"/>
              <a:t>Espíritu (5:7)</a:t>
            </a:r>
            <a:endParaRPr sz="66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16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38860" y="2403983"/>
            <a:ext cx="6953884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2200" marR="5080" indent="-1080135">
              <a:lnSpc>
                <a:spcPct val="100000"/>
              </a:lnSpc>
              <a:spcBef>
                <a:spcPts val="100"/>
              </a:spcBef>
              <a:tabLst>
                <a:tab pos="3779520" algn="l"/>
              </a:tabLst>
            </a:pP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¿Cuántos</a:t>
            </a:r>
            <a:r>
              <a:rPr dirty="0" sz="7200" spc="-3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capítulos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72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Juan?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0778" y="65149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2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8062" y="2403983"/>
            <a:ext cx="7741284" cy="35991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1830" marR="5080" indent="-1929764">
              <a:lnSpc>
                <a:spcPct val="100000"/>
              </a:lnSpc>
              <a:spcBef>
                <a:spcPts val="100"/>
              </a:spcBef>
              <a:tabLst>
                <a:tab pos="2627630" algn="l"/>
                <a:tab pos="2881630" algn="l"/>
                <a:tab pos="6866890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es</a:t>
            </a:r>
            <a:r>
              <a:rPr dirty="0" sz="7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7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autor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35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7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de</a:t>
            </a:r>
            <a:r>
              <a:rPr dirty="0" sz="7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Juan?</a:t>
            </a:r>
            <a:endParaRPr sz="7200">
              <a:latin typeface="Times New Roman"/>
              <a:cs typeface="Times New Roman"/>
            </a:endParaRPr>
          </a:p>
          <a:p>
            <a:pPr algn="r" marR="391160">
              <a:lnSpc>
                <a:spcPct val="100000"/>
              </a:lnSpc>
              <a:spcBef>
                <a:spcPts val="606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8" y="5749484"/>
              <a:ext cx="749067" cy="3636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32699" y="1748777"/>
            <a:ext cx="639127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7440" algn="l"/>
              </a:tabLst>
            </a:pPr>
            <a:r>
              <a:rPr dirty="0" sz="11500" spc="-50"/>
              <a:t>5</a:t>
            </a:r>
            <a:r>
              <a:rPr dirty="0" sz="11500"/>
              <a:t>	</a:t>
            </a:r>
            <a:r>
              <a:rPr dirty="0" sz="11500" spc="-10"/>
              <a:t>capítulos</a:t>
            </a:r>
            <a:endParaRPr sz="115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0016" y="887666"/>
            <a:ext cx="63563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50" b="1">
                <a:latin typeface="Times New Roman"/>
                <a:cs typeface="Times New Roman"/>
              </a:rPr>
              <a:t>7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47864" y="2351049"/>
            <a:ext cx="693102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91105" marR="5080" indent="-247904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6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6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Juan</a:t>
            </a:r>
            <a:r>
              <a:rPr dirty="0" sz="6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¿es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carta</a:t>
            </a:r>
            <a:r>
              <a:rPr dirty="0" sz="6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5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dirty="0" sz="6600" spc="-10">
                <a:solidFill>
                  <a:srgbClr val="FFFFFF"/>
                </a:solidFill>
                <a:latin typeface="Times New Roman"/>
                <a:cs typeface="Times New Roman"/>
              </a:rPr>
              <a:t>libro?</a:t>
            </a:r>
            <a:endParaRPr sz="66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4634" rIns="0" bIns="0" rtlCol="0" vert="horz">
            <a:spAutoFit/>
          </a:bodyPr>
          <a:lstStyle/>
          <a:p>
            <a:pPr marL="2983865">
              <a:lnSpc>
                <a:spcPct val="100000"/>
              </a:lnSpc>
              <a:spcBef>
                <a:spcPts val="100"/>
              </a:spcBef>
            </a:pPr>
            <a:r>
              <a:rPr dirty="0" sz="9600" spc="-10"/>
              <a:t>Carta</a:t>
            </a:r>
            <a:endParaRPr sz="96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76783" y="3889800"/>
            <a:ext cx="2874010" cy="2705100"/>
            <a:chOff x="6276783" y="3889800"/>
            <a:chExt cx="2874010" cy="2705100"/>
          </a:xfrm>
        </p:grpSpPr>
        <p:sp>
          <p:nvSpPr>
            <p:cNvPr id="3" name="object 3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95102" y="384746"/>
            <a:ext cx="124523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25" b="1">
                <a:latin typeface="Times New Roman"/>
                <a:cs typeface="Times New Roman"/>
              </a:rPr>
              <a:t>17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2215" y="1848129"/>
            <a:ext cx="7216775" cy="433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221615" indent="3175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¿A</a:t>
            </a:r>
            <a:r>
              <a:rPr dirty="0" sz="6600" spc="-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6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z="6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denominaba</a:t>
            </a:r>
            <a:r>
              <a:rPr dirty="0" sz="66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dirty="0" sz="66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discípulo</a:t>
            </a:r>
            <a:r>
              <a:rPr dirty="0" sz="66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dirty="0" sz="6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 spc="-10">
                <a:solidFill>
                  <a:srgbClr val="FFFFFF"/>
                </a:solidFill>
                <a:latin typeface="Times New Roman"/>
                <a:cs typeface="Times New Roman"/>
              </a:rPr>
              <a:t>amor?</a:t>
            </a:r>
            <a:endParaRPr sz="6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33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4513" rIns="0" bIns="0" rtlCol="0" vert="horz">
            <a:spAutoFit/>
          </a:bodyPr>
          <a:lstStyle/>
          <a:p>
            <a:pPr marL="2380615" marR="5080" indent="-1289685">
              <a:lnSpc>
                <a:spcPct val="100000"/>
              </a:lnSpc>
              <a:spcBef>
                <a:spcPts val="95"/>
              </a:spcBef>
            </a:pPr>
            <a:r>
              <a:rPr dirty="0" sz="8800"/>
              <a:t>A</a:t>
            </a:r>
            <a:r>
              <a:rPr dirty="0" sz="8800" spc="-535"/>
              <a:t> </a:t>
            </a:r>
            <a:r>
              <a:rPr dirty="0" sz="8800"/>
              <a:t>Juan</a:t>
            </a:r>
            <a:r>
              <a:rPr dirty="0" sz="8800" spc="-55"/>
              <a:t> </a:t>
            </a:r>
            <a:r>
              <a:rPr dirty="0" sz="8800"/>
              <a:t>hijo</a:t>
            </a:r>
            <a:r>
              <a:rPr dirty="0" sz="8800" spc="-55"/>
              <a:t> </a:t>
            </a:r>
            <a:r>
              <a:rPr dirty="0" sz="8800" spc="-25"/>
              <a:t>de </a:t>
            </a:r>
            <a:r>
              <a:rPr dirty="0" sz="8800" spc="-10"/>
              <a:t>Zebedeo</a:t>
            </a:r>
            <a:endParaRPr sz="88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4" name="object 4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9" y="5749484"/>
              <a:ext cx="749067" cy="3636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76783" y="3889800"/>
            <a:ext cx="2874010" cy="2705100"/>
            <a:chOff x="6276783" y="3889800"/>
            <a:chExt cx="2874010" cy="2705100"/>
          </a:xfrm>
        </p:grpSpPr>
        <p:sp>
          <p:nvSpPr>
            <p:cNvPr id="3" name="object 3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8815" y="10285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8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0017" y="1855342"/>
            <a:ext cx="8547100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  <a:tabLst>
                <a:tab pos="5010150" algn="l"/>
              </a:tabLst>
            </a:pP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¿Qué</a:t>
            </a:r>
            <a:r>
              <a:rPr dirty="0" sz="72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72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0">
                <a:solidFill>
                  <a:srgbClr val="FFFFFF"/>
                </a:solidFill>
                <a:latin typeface="Times New Roman"/>
                <a:cs typeface="Times New Roman"/>
              </a:rPr>
              <a:t>todo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aquel</a:t>
            </a:r>
            <a:r>
              <a:rPr dirty="0" sz="72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aborrece</a:t>
            </a:r>
            <a:r>
              <a:rPr dirty="0" sz="72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72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su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hermano?</a:t>
            </a:r>
            <a:endParaRPr sz="7200">
              <a:latin typeface="Times New Roman"/>
              <a:cs typeface="Times New Roman"/>
            </a:endParaRPr>
          </a:p>
          <a:p>
            <a:pPr algn="r" marR="563245">
              <a:lnSpc>
                <a:spcPct val="100000"/>
              </a:lnSpc>
              <a:spcBef>
                <a:spcPts val="312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8" y="5749484"/>
              <a:ext cx="749067" cy="3636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8028" rIns="0" bIns="0" rtlCol="0" vert="horz">
            <a:spAutoFit/>
          </a:bodyPr>
          <a:lstStyle/>
          <a:p>
            <a:pPr algn="ctr"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Es</a:t>
            </a:r>
            <a:r>
              <a:rPr dirty="0" spc="-10"/>
              <a:t> homicida</a:t>
            </a:r>
          </a:p>
          <a:p>
            <a:pPr algn="ctr" marL="108585">
              <a:lnSpc>
                <a:spcPct val="100000"/>
              </a:lnSpc>
            </a:pPr>
            <a:r>
              <a:rPr dirty="0" sz="7200" spc="-10"/>
              <a:t>(4:15)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18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88098" y="2403983"/>
            <a:ext cx="705294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9565">
              <a:lnSpc>
                <a:spcPct val="100000"/>
              </a:lnSpc>
              <a:spcBef>
                <a:spcPts val="100"/>
              </a:spcBef>
              <a:tabLst>
                <a:tab pos="1991995" algn="l"/>
                <a:tab pos="4251960" algn="l"/>
                <a:tab pos="5394960" algn="l"/>
              </a:tabLst>
            </a:pP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¿En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hay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ningunas</a:t>
            </a:r>
            <a:r>
              <a:rPr dirty="0" sz="7200" spc="-3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tinieblas?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560" rIns="0" bIns="0" rtlCol="0" vert="horz">
            <a:spAutoFit/>
          </a:bodyPr>
          <a:lstStyle/>
          <a:p>
            <a:pPr algn="ctr" marL="107950">
              <a:lnSpc>
                <a:spcPts val="10555"/>
              </a:lnSpc>
              <a:spcBef>
                <a:spcPts val="95"/>
              </a:spcBef>
            </a:pPr>
            <a:r>
              <a:rPr dirty="0" sz="8800"/>
              <a:t>En</a:t>
            </a:r>
            <a:r>
              <a:rPr dirty="0" sz="8800" spc="-110"/>
              <a:t> </a:t>
            </a:r>
            <a:r>
              <a:rPr dirty="0" sz="8800" spc="-20"/>
              <a:t>Dios</a:t>
            </a:r>
            <a:endParaRPr sz="8800"/>
          </a:p>
          <a:p>
            <a:pPr algn="ctr" marL="109220">
              <a:lnSpc>
                <a:spcPts val="8635"/>
              </a:lnSpc>
            </a:pPr>
            <a:r>
              <a:rPr dirty="0" sz="7200" spc="-10"/>
              <a:t>(1:5)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76783" y="3889800"/>
            <a:ext cx="2874010" cy="2705100"/>
            <a:chOff x="6276783" y="3889800"/>
            <a:chExt cx="2874010" cy="2705100"/>
          </a:xfrm>
        </p:grpSpPr>
        <p:sp>
          <p:nvSpPr>
            <p:cNvPr id="3" name="object 3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8815" y="10285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9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6745" y="1855342"/>
            <a:ext cx="8475980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  <a:tabLst>
                <a:tab pos="3515360" algn="l"/>
              </a:tabLst>
            </a:pPr>
            <a:r>
              <a:rPr dirty="0" sz="7200" spc="-45">
                <a:solidFill>
                  <a:srgbClr val="FFFFFF"/>
                </a:solidFill>
                <a:latin typeface="Times New Roman"/>
                <a:cs typeface="Times New Roman"/>
              </a:rPr>
              <a:t>¿A</a:t>
            </a:r>
            <a:r>
              <a:rPr dirty="0" sz="7200" spc="-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engañamos</a:t>
            </a:r>
            <a:r>
              <a:rPr dirty="0" sz="7200" spc="-3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si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decimos</a:t>
            </a:r>
            <a:r>
              <a:rPr dirty="0" sz="7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72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tenemos</a:t>
            </a:r>
            <a:r>
              <a:rPr dirty="0" sz="72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pecado?</a:t>
            </a:r>
            <a:endParaRPr sz="7200">
              <a:latin typeface="Times New Roman"/>
              <a:cs typeface="Times New Roman"/>
            </a:endParaRPr>
          </a:p>
          <a:p>
            <a:pPr algn="r" marR="529590">
              <a:lnSpc>
                <a:spcPct val="100000"/>
              </a:lnSpc>
              <a:spcBef>
                <a:spcPts val="312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8819" y="2076373"/>
            <a:ext cx="781685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5160" algn="l"/>
                <a:tab pos="3565525" algn="l"/>
              </a:tabLst>
            </a:pPr>
            <a:r>
              <a:rPr dirty="0" sz="7200" spc="-20"/>
              <a:t>Juan</a:t>
            </a:r>
            <a:r>
              <a:rPr dirty="0" sz="7200"/>
              <a:t>	</a:t>
            </a:r>
            <a:r>
              <a:rPr dirty="0" sz="7200" spc="-20"/>
              <a:t>hijo</a:t>
            </a:r>
            <a:r>
              <a:rPr dirty="0" sz="7200"/>
              <a:t>	de</a:t>
            </a:r>
            <a:r>
              <a:rPr dirty="0" sz="7200" spc="-90"/>
              <a:t> </a:t>
            </a:r>
            <a:r>
              <a:rPr dirty="0" sz="7200" spc="-10"/>
              <a:t>Zebedeo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939" y="735380"/>
            <a:ext cx="4834890" cy="3803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8800"/>
              <a:t>A</a:t>
            </a:r>
            <a:r>
              <a:rPr dirty="0" sz="8800" spc="-495"/>
              <a:t> </a:t>
            </a:r>
            <a:r>
              <a:rPr dirty="0" sz="8800" spc="-10"/>
              <a:t>nosotros mismos </a:t>
            </a:r>
            <a:r>
              <a:rPr dirty="0" sz="7200" spc="-10"/>
              <a:t>(1:8)</a:t>
            </a:r>
            <a:endParaRPr sz="72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4" name="object 4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9" y="5749484"/>
              <a:ext cx="749067" cy="3636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76783" y="3889800"/>
            <a:ext cx="2874010" cy="2705100"/>
            <a:chOff x="6276783" y="3889800"/>
            <a:chExt cx="2874010" cy="2705100"/>
          </a:xfrm>
        </p:grpSpPr>
        <p:sp>
          <p:nvSpPr>
            <p:cNvPr id="3" name="object 3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4503" y="10285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19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6904" y="1855342"/>
            <a:ext cx="7392034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42545">
              <a:lnSpc>
                <a:spcPct val="100000"/>
              </a:lnSpc>
              <a:spcBef>
                <a:spcPts val="100"/>
              </a:spcBef>
            </a:pP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¿La</a:t>
            </a:r>
            <a:r>
              <a:rPr dirty="0" sz="72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sangre</a:t>
            </a:r>
            <a:r>
              <a:rPr dirty="0" sz="72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72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quién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nos</a:t>
            </a:r>
            <a:r>
              <a:rPr dirty="0" sz="7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limpia</a:t>
            </a:r>
            <a:r>
              <a:rPr dirty="0" sz="7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7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0">
                <a:solidFill>
                  <a:srgbClr val="FFFFFF"/>
                </a:solidFill>
                <a:latin typeface="Times New Roman"/>
                <a:cs typeface="Times New Roman"/>
              </a:rPr>
              <a:t>todo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pecado?</a:t>
            </a:r>
            <a:endParaRPr sz="7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312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3198" y="5749484"/>
              <a:ext cx="749067" cy="3636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16560" rIns="0" bIns="0" rtlCol="0" vert="horz">
            <a:spAutoFit/>
          </a:bodyPr>
          <a:lstStyle/>
          <a:p>
            <a:pPr algn="ctr" marL="108585">
              <a:lnSpc>
                <a:spcPts val="10555"/>
              </a:lnSpc>
              <a:spcBef>
                <a:spcPts val="95"/>
              </a:spcBef>
            </a:pPr>
            <a:r>
              <a:rPr dirty="0" sz="8800"/>
              <a:t>De</a:t>
            </a:r>
            <a:r>
              <a:rPr dirty="0" sz="8800" spc="-30"/>
              <a:t> </a:t>
            </a:r>
            <a:r>
              <a:rPr dirty="0" sz="8800" spc="-10"/>
              <a:t>Jesucristo</a:t>
            </a:r>
            <a:endParaRPr sz="8800"/>
          </a:p>
          <a:p>
            <a:pPr algn="ctr" marL="108585">
              <a:lnSpc>
                <a:spcPts val="8635"/>
              </a:lnSpc>
            </a:pPr>
            <a:r>
              <a:rPr dirty="0" sz="7200" spc="-10"/>
              <a:t>(1:7)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702" y="590664"/>
            <a:ext cx="548640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87375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r>
              <a:rPr dirty="0" sz="7200" spc="-229" b="1">
                <a:solidFill>
                  <a:srgbClr val="FF0000"/>
                </a:solidFill>
                <a:latin typeface="Agency FB"/>
                <a:cs typeface="Agency FB"/>
              </a:rPr>
              <a:t> </a:t>
            </a:r>
            <a:r>
              <a:rPr dirty="0" sz="7200" spc="-25" b="1">
                <a:solidFill>
                  <a:srgbClr val="FF0000"/>
                </a:solidFill>
                <a:latin typeface="Agency FB"/>
                <a:cs typeface="Agency FB"/>
              </a:rPr>
              <a:t>DE </a:t>
            </a:r>
            <a:r>
              <a:rPr dirty="0" sz="7200" b="1">
                <a:solidFill>
                  <a:srgbClr val="FF0000"/>
                </a:solidFill>
                <a:latin typeface="Agency FB"/>
                <a:cs typeface="Agency FB"/>
              </a:rPr>
              <a:t>OPCIÓN</a:t>
            </a:r>
            <a:r>
              <a:rPr dirty="0" sz="7200" spc="-110" b="1">
                <a:solidFill>
                  <a:srgbClr val="FF0000"/>
                </a:solidFill>
                <a:latin typeface="Agency FB"/>
                <a:cs typeface="Agency FB"/>
              </a:rPr>
              <a:t> </a:t>
            </a:r>
            <a:r>
              <a:rPr dirty="0" sz="7200" spc="-10" b="1">
                <a:solidFill>
                  <a:srgbClr val="FF0000"/>
                </a:solidFill>
                <a:latin typeface="Agency FB"/>
                <a:cs typeface="Agency FB"/>
              </a:rPr>
              <a:t>MÚLTIPLE</a:t>
            </a:r>
            <a:endParaRPr sz="7200">
              <a:latin typeface="Agency FB"/>
              <a:cs typeface="Agency FB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5175" y="3307142"/>
            <a:ext cx="1019175" cy="723900"/>
            <a:chOff x="315175" y="3307142"/>
            <a:chExt cx="1019175" cy="723900"/>
          </a:xfrm>
        </p:grpSpPr>
        <p:sp>
          <p:nvSpPr>
            <p:cNvPr id="4" name="object 4" descr=""/>
            <p:cNvSpPr/>
            <p:nvPr/>
          </p:nvSpPr>
          <p:spPr>
            <a:xfrm>
              <a:off x="321475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887768" y="0"/>
                  </a:moveTo>
                  <a:lnTo>
                    <a:pt x="118440" y="0"/>
                  </a:lnTo>
                  <a:lnTo>
                    <a:pt x="102939" y="1006"/>
                  </a:lnTo>
                  <a:lnTo>
                    <a:pt x="59410" y="15836"/>
                  </a:lnTo>
                  <a:lnTo>
                    <a:pt x="24527" y="46162"/>
                  </a:lnTo>
                  <a:lnTo>
                    <a:pt x="4010" y="87660"/>
                  </a:lnTo>
                  <a:lnTo>
                    <a:pt x="0" y="118440"/>
                  </a:lnTo>
                  <a:lnTo>
                    <a:pt x="0" y="592556"/>
                  </a:lnTo>
                  <a:lnTo>
                    <a:pt x="988" y="607759"/>
                  </a:lnTo>
                  <a:lnTo>
                    <a:pt x="1008" y="608059"/>
                  </a:lnTo>
                  <a:lnTo>
                    <a:pt x="3974" y="622981"/>
                  </a:lnTo>
                  <a:lnTo>
                    <a:pt x="4010" y="623158"/>
                  </a:lnTo>
                  <a:lnTo>
                    <a:pt x="24471" y="664529"/>
                  </a:lnTo>
                  <a:lnTo>
                    <a:pt x="59042" y="695159"/>
                  </a:lnTo>
                  <a:lnTo>
                    <a:pt x="102883" y="709990"/>
                  </a:lnTo>
                  <a:lnTo>
                    <a:pt x="118440" y="710996"/>
                  </a:lnTo>
                  <a:lnTo>
                    <a:pt x="888123" y="710641"/>
                  </a:lnTo>
                  <a:lnTo>
                    <a:pt x="933284" y="701672"/>
                  </a:lnTo>
                  <a:lnTo>
                    <a:pt x="971780" y="676028"/>
                  </a:lnTo>
                  <a:lnTo>
                    <a:pt x="997578" y="637717"/>
                  </a:lnTo>
                  <a:lnTo>
                    <a:pt x="1006540" y="592556"/>
                  </a:lnTo>
                  <a:lnTo>
                    <a:pt x="1006563" y="592201"/>
                  </a:lnTo>
                  <a:lnTo>
                    <a:pt x="1006208" y="118440"/>
                  </a:lnTo>
                  <a:lnTo>
                    <a:pt x="997244" y="73279"/>
                  </a:lnTo>
                  <a:lnTo>
                    <a:pt x="971596" y="34783"/>
                  </a:lnTo>
                  <a:lnTo>
                    <a:pt x="933229" y="8958"/>
                  </a:lnTo>
                  <a:lnTo>
                    <a:pt x="903326" y="1006"/>
                  </a:lnTo>
                  <a:lnTo>
                    <a:pt x="887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1475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0" y="118440"/>
                  </a:moveTo>
                  <a:lnTo>
                    <a:pt x="1008" y="102881"/>
                  </a:lnTo>
                  <a:lnTo>
                    <a:pt x="4010" y="87660"/>
                  </a:lnTo>
                  <a:lnTo>
                    <a:pt x="24527" y="46162"/>
                  </a:lnTo>
                  <a:lnTo>
                    <a:pt x="59410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887768" y="0"/>
                  </a:lnTo>
                  <a:lnTo>
                    <a:pt x="933229" y="8958"/>
                  </a:lnTo>
                  <a:lnTo>
                    <a:pt x="971596" y="34783"/>
                  </a:lnTo>
                  <a:lnTo>
                    <a:pt x="997244" y="73279"/>
                  </a:lnTo>
                  <a:lnTo>
                    <a:pt x="1006208" y="118440"/>
                  </a:lnTo>
                  <a:lnTo>
                    <a:pt x="1006563" y="592201"/>
                  </a:lnTo>
                  <a:lnTo>
                    <a:pt x="1005557" y="607759"/>
                  </a:lnTo>
                  <a:lnTo>
                    <a:pt x="1002560" y="622981"/>
                  </a:lnTo>
                  <a:lnTo>
                    <a:pt x="982047" y="664471"/>
                  </a:lnTo>
                  <a:lnTo>
                    <a:pt x="947166" y="694791"/>
                  </a:lnTo>
                  <a:lnTo>
                    <a:pt x="903626" y="709632"/>
                  </a:lnTo>
                  <a:lnTo>
                    <a:pt x="118440" y="710996"/>
                  </a:lnTo>
                  <a:lnTo>
                    <a:pt x="72984" y="702038"/>
                  </a:lnTo>
                  <a:lnTo>
                    <a:pt x="34612" y="676213"/>
                  </a:lnTo>
                  <a:lnTo>
                    <a:pt x="896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394103" y="3307142"/>
            <a:ext cx="1019175" cy="723900"/>
            <a:chOff x="1394103" y="3307142"/>
            <a:chExt cx="1019175" cy="723900"/>
          </a:xfrm>
        </p:grpSpPr>
        <p:sp>
          <p:nvSpPr>
            <p:cNvPr id="7" name="object 7" descr=""/>
            <p:cNvSpPr/>
            <p:nvPr/>
          </p:nvSpPr>
          <p:spPr>
            <a:xfrm>
              <a:off x="1400403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887755" y="0"/>
                  </a:moveTo>
                  <a:lnTo>
                    <a:pt x="118440" y="0"/>
                  </a:lnTo>
                  <a:lnTo>
                    <a:pt x="102937" y="1006"/>
                  </a:lnTo>
                  <a:lnTo>
                    <a:pt x="59397" y="15836"/>
                  </a:lnTo>
                  <a:lnTo>
                    <a:pt x="24516" y="46162"/>
                  </a:lnTo>
                  <a:lnTo>
                    <a:pt x="4003" y="87660"/>
                  </a:lnTo>
                  <a:lnTo>
                    <a:pt x="0" y="118440"/>
                  </a:lnTo>
                  <a:lnTo>
                    <a:pt x="0" y="592556"/>
                  </a:lnTo>
                  <a:lnTo>
                    <a:pt x="8958" y="637717"/>
                  </a:lnTo>
                  <a:lnTo>
                    <a:pt x="34601" y="676213"/>
                  </a:lnTo>
                  <a:lnTo>
                    <a:pt x="72979" y="702038"/>
                  </a:lnTo>
                  <a:lnTo>
                    <a:pt x="118440" y="710996"/>
                  </a:lnTo>
                  <a:lnTo>
                    <a:pt x="888111" y="710641"/>
                  </a:lnTo>
                  <a:lnTo>
                    <a:pt x="933273" y="701672"/>
                  </a:lnTo>
                  <a:lnTo>
                    <a:pt x="971772" y="676028"/>
                  </a:lnTo>
                  <a:lnTo>
                    <a:pt x="997565" y="637717"/>
                  </a:lnTo>
                  <a:lnTo>
                    <a:pt x="1006528" y="592556"/>
                  </a:lnTo>
                  <a:lnTo>
                    <a:pt x="1006551" y="592201"/>
                  </a:lnTo>
                  <a:lnTo>
                    <a:pt x="1006195" y="118440"/>
                  </a:lnTo>
                  <a:lnTo>
                    <a:pt x="997237" y="73279"/>
                  </a:lnTo>
                  <a:lnTo>
                    <a:pt x="971594" y="34783"/>
                  </a:lnTo>
                  <a:lnTo>
                    <a:pt x="933216" y="8958"/>
                  </a:lnTo>
                  <a:lnTo>
                    <a:pt x="903313" y="1006"/>
                  </a:lnTo>
                  <a:lnTo>
                    <a:pt x="8877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00403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7" y="1006"/>
                  </a:lnTo>
                  <a:lnTo>
                    <a:pt x="118440" y="0"/>
                  </a:lnTo>
                  <a:lnTo>
                    <a:pt x="887755" y="0"/>
                  </a:lnTo>
                  <a:lnTo>
                    <a:pt x="933216" y="8958"/>
                  </a:lnTo>
                  <a:lnTo>
                    <a:pt x="971594" y="34783"/>
                  </a:lnTo>
                  <a:lnTo>
                    <a:pt x="997237" y="73279"/>
                  </a:lnTo>
                  <a:lnTo>
                    <a:pt x="1006195" y="118440"/>
                  </a:lnTo>
                  <a:lnTo>
                    <a:pt x="1006551" y="592201"/>
                  </a:lnTo>
                  <a:lnTo>
                    <a:pt x="1005544" y="607759"/>
                  </a:lnTo>
                  <a:lnTo>
                    <a:pt x="1002547" y="622981"/>
                  </a:lnTo>
                  <a:lnTo>
                    <a:pt x="982036" y="664471"/>
                  </a:lnTo>
                  <a:lnTo>
                    <a:pt x="947153" y="694791"/>
                  </a:lnTo>
                  <a:lnTo>
                    <a:pt x="903619" y="709632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1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472663" y="3307142"/>
            <a:ext cx="1019175" cy="723900"/>
            <a:chOff x="2472663" y="3307142"/>
            <a:chExt cx="1019175" cy="723900"/>
          </a:xfrm>
        </p:grpSpPr>
        <p:sp>
          <p:nvSpPr>
            <p:cNvPr id="10" name="object 10" descr=""/>
            <p:cNvSpPr/>
            <p:nvPr/>
          </p:nvSpPr>
          <p:spPr>
            <a:xfrm>
              <a:off x="2478963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887755" y="0"/>
                  </a:moveTo>
                  <a:lnTo>
                    <a:pt x="118440" y="0"/>
                  </a:lnTo>
                  <a:lnTo>
                    <a:pt x="102937" y="1006"/>
                  </a:lnTo>
                  <a:lnTo>
                    <a:pt x="59397" y="15836"/>
                  </a:lnTo>
                  <a:lnTo>
                    <a:pt x="24516" y="46162"/>
                  </a:lnTo>
                  <a:lnTo>
                    <a:pt x="4003" y="87660"/>
                  </a:lnTo>
                  <a:lnTo>
                    <a:pt x="0" y="118440"/>
                  </a:lnTo>
                  <a:lnTo>
                    <a:pt x="0" y="592556"/>
                  </a:lnTo>
                  <a:lnTo>
                    <a:pt x="986" y="607759"/>
                  </a:lnTo>
                  <a:lnTo>
                    <a:pt x="1006" y="608059"/>
                  </a:lnTo>
                  <a:lnTo>
                    <a:pt x="3968" y="622981"/>
                  </a:lnTo>
                  <a:lnTo>
                    <a:pt x="4003" y="623158"/>
                  </a:lnTo>
                  <a:lnTo>
                    <a:pt x="24459" y="664529"/>
                  </a:lnTo>
                  <a:lnTo>
                    <a:pt x="59042" y="695159"/>
                  </a:lnTo>
                  <a:lnTo>
                    <a:pt x="102881" y="709990"/>
                  </a:lnTo>
                  <a:lnTo>
                    <a:pt x="118440" y="710996"/>
                  </a:lnTo>
                  <a:lnTo>
                    <a:pt x="888111" y="710641"/>
                  </a:lnTo>
                  <a:lnTo>
                    <a:pt x="933273" y="701672"/>
                  </a:lnTo>
                  <a:lnTo>
                    <a:pt x="971772" y="676028"/>
                  </a:lnTo>
                  <a:lnTo>
                    <a:pt x="997565" y="637717"/>
                  </a:lnTo>
                  <a:lnTo>
                    <a:pt x="1006528" y="592556"/>
                  </a:lnTo>
                  <a:lnTo>
                    <a:pt x="1006551" y="592201"/>
                  </a:lnTo>
                  <a:lnTo>
                    <a:pt x="1006195" y="118440"/>
                  </a:lnTo>
                  <a:lnTo>
                    <a:pt x="997237" y="73279"/>
                  </a:lnTo>
                  <a:lnTo>
                    <a:pt x="971594" y="34783"/>
                  </a:lnTo>
                  <a:lnTo>
                    <a:pt x="933216" y="8958"/>
                  </a:lnTo>
                  <a:lnTo>
                    <a:pt x="903313" y="1006"/>
                  </a:lnTo>
                  <a:lnTo>
                    <a:pt x="8877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78963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7" y="1006"/>
                  </a:lnTo>
                  <a:lnTo>
                    <a:pt x="118440" y="0"/>
                  </a:lnTo>
                  <a:lnTo>
                    <a:pt x="887755" y="0"/>
                  </a:lnTo>
                  <a:lnTo>
                    <a:pt x="933216" y="8958"/>
                  </a:lnTo>
                  <a:lnTo>
                    <a:pt x="971594" y="34783"/>
                  </a:lnTo>
                  <a:lnTo>
                    <a:pt x="997237" y="73279"/>
                  </a:lnTo>
                  <a:lnTo>
                    <a:pt x="1006195" y="118440"/>
                  </a:lnTo>
                  <a:lnTo>
                    <a:pt x="1006551" y="592201"/>
                  </a:lnTo>
                  <a:lnTo>
                    <a:pt x="1005544" y="607759"/>
                  </a:lnTo>
                  <a:lnTo>
                    <a:pt x="1002547" y="622981"/>
                  </a:lnTo>
                  <a:lnTo>
                    <a:pt x="982036" y="664471"/>
                  </a:lnTo>
                  <a:lnTo>
                    <a:pt x="947153" y="694791"/>
                  </a:lnTo>
                  <a:lnTo>
                    <a:pt x="903619" y="709632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1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551579" y="3307142"/>
            <a:ext cx="1019175" cy="723900"/>
            <a:chOff x="3551579" y="3307142"/>
            <a:chExt cx="1019175" cy="723900"/>
          </a:xfrm>
        </p:grpSpPr>
        <p:sp>
          <p:nvSpPr>
            <p:cNvPr id="13" name="object 13" descr=""/>
            <p:cNvSpPr/>
            <p:nvPr/>
          </p:nvSpPr>
          <p:spPr>
            <a:xfrm>
              <a:off x="3557879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887755" y="0"/>
                  </a:moveTo>
                  <a:lnTo>
                    <a:pt x="118440" y="0"/>
                  </a:lnTo>
                  <a:lnTo>
                    <a:pt x="102939" y="1006"/>
                  </a:lnTo>
                  <a:lnTo>
                    <a:pt x="59397" y="15836"/>
                  </a:lnTo>
                  <a:lnTo>
                    <a:pt x="24516" y="46162"/>
                  </a:lnTo>
                  <a:lnTo>
                    <a:pt x="4003" y="87660"/>
                  </a:lnTo>
                  <a:lnTo>
                    <a:pt x="0" y="118440"/>
                  </a:lnTo>
                  <a:lnTo>
                    <a:pt x="0" y="592556"/>
                  </a:lnTo>
                  <a:lnTo>
                    <a:pt x="986" y="607759"/>
                  </a:lnTo>
                  <a:lnTo>
                    <a:pt x="1006" y="608059"/>
                  </a:lnTo>
                  <a:lnTo>
                    <a:pt x="3968" y="622981"/>
                  </a:lnTo>
                  <a:lnTo>
                    <a:pt x="4003" y="623158"/>
                  </a:lnTo>
                  <a:lnTo>
                    <a:pt x="8958" y="637717"/>
                  </a:lnTo>
                  <a:lnTo>
                    <a:pt x="34605" y="676213"/>
                  </a:lnTo>
                  <a:lnTo>
                    <a:pt x="72979" y="702038"/>
                  </a:lnTo>
                  <a:lnTo>
                    <a:pt x="118440" y="710996"/>
                  </a:lnTo>
                  <a:lnTo>
                    <a:pt x="888123" y="710641"/>
                  </a:lnTo>
                  <a:lnTo>
                    <a:pt x="933279" y="701672"/>
                  </a:lnTo>
                  <a:lnTo>
                    <a:pt x="971773" y="676028"/>
                  </a:lnTo>
                  <a:lnTo>
                    <a:pt x="997572" y="637717"/>
                  </a:lnTo>
                  <a:lnTo>
                    <a:pt x="1005498" y="608059"/>
                  </a:lnTo>
                  <a:lnTo>
                    <a:pt x="1005557" y="607759"/>
                  </a:lnTo>
                  <a:lnTo>
                    <a:pt x="1006540" y="592556"/>
                  </a:lnTo>
                  <a:lnTo>
                    <a:pt x="1006563" y="592201"/>
                  </a:lnTo>
                  <a:lnTo>
                    <a:pt x="1006195" y="118440"/>
                  </a:lnTo>
                  <a:lnTo>
                    <a:pt x="997237" y="73279"/>
                  </a:lnTo>
                  <a:lnTo>
                    <a:pt x="971596" y="34783"/>
                  </a:lnTo>
                  <a:lnTo>
                    <a:pt x="933221" y="8958"/>
                  </a:lnTo>
                  <a:lnTo>
                    <a:pt x="903314" y="1006"/>
                  </a:lnTo>
                  <a:lnTo>
                    <a:pt x="8877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57879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887755" y="0"/>
                  </a:lnTo>
                  <a:lnTo>
                    <a:pt x="933221" y="8958"/>
                  </a:lnTo>
                  <a:lnTo>
                    <a:pt x="971596" y="34783"/>
                  </a:lnTo>
                  <a:lnTo>
                    <a:pt x="997237" y="73279"/>
                  </a:lnTo>
                  <a:lnTo>
                    <a:pt x="1006195" y="118440"/>
                  </a:lnTo>
                  <a:lnTo>
                    <a:pt x="1006563" y="592201"/>
                  </a:lnTo>
                  <a:lnTo>
                    <a:pt x="1005557" y="607759"/>
                  </a:lnTo>
                  <a:lnTo>
                    <a:pt x="1002558" y="622981"/>
                  </a:lnTo>
                  <a:lnTo>
                    <a:pt x="982036" y="664471"/>
                  </a:lnTo>
                  <a:lnTo>
                    <a:pt x="947165" y="694791"/>
                  </a:lnTo>
                  <a:lnTo>
                    <a:pt x="903624" y="709632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5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4630495" y="3307142"/>
            <a:ext cx="1019175" cy="723900"/>
            <a:chOff x="4630495" y="3307142"/>
            <a:chExt cx="1019175" cy="723900"/>
          </a:xfrm>
        </p:grpSpPr>
        <p:sp>
          <p:nvSpPr>
            <p:cNvPr id="16" name="object 16" descr=""/>
            <p:cNvSpPr/>
            <p:nvPr/>
          </p:nvSpPr>
          <p:spPr>
            <a:xfrm>
              <a:off x="4636795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887768" y="0"/>
                  </a:moveTo>
                  <a:lnTo>
                    <a:pt x="118440" y="0"/>
                  </a:lnTo>
                  <a:lnTo>
                    <a:pt x="102939" y="1006"/>
                  </a:lnTo>
                  <a:lnTo>
                    <a:pt x="59410" y="15836"/>
                  </a:lnTo>
                  <a:lnTo>
                    <a:pt x="24527" y="46162"/>
                  </a:lnTo>
                  <a:lnTo>
                    <a:pt x="4010" y="87660"/>
                  </a:lnTo>
                  <a:lnTo>
                    <a:pt x="0" y="118440"/>
                  </a:lnTo>
                  <a:lnTo>
                    <a:pt x="0" y="592556"/>
                  </a:lnTo>
                  <a:lnTo>
                    <a:pt x="988" y="607759"/>
                  </a:lnTo>
                  <a:lnTo>
                    <a:pt x="1008" y="608059"/>
                  </a:lnTo>
                  <a:lnTo>
                    <a:pt x="3974" y="622981"/>
                  </a:lnTo>
                  <a:lnTo>
                    <a:pt x="4010" y="623158"/>
                  </a:lnTo>
                  <a:lnTo>
                    <a:pt x="8968" y="637717"/>
                  </a:lnTo>
                  <a:lnTo>
                    <a:pt x="34612" y="676213"/>
                  </a:lnTo>
                  <a:lnTo>
                    <a:pt x="72984" y="702038"/>
                  </a:lnTo>
                  <a:lnTo>
                    <a:pt x="118440" y="710996"/>
                  </a:lnTo>
                  <a:lnTo>
                    <a:pt x="888123" y="710641"/>
                  </a:lnTo>
                  <a:lnTo>
                    <a:pt x="933284" y="701672"/>
                  </a:lnTo>
                  <a:lnTo>
                    <a:pt x="971780" y="676028"/>
                  </a:lnTo>
                  <a:lnTo>
                    <a:pt x="997578" y="637717"/>
                  </a:lnTo>
                  <a:lnTo>
                    <a:pt x="1006540" y="592556"/>
                  </a:lnTo>
                  <a:lnTo>
                    <a:pt x="1006563" y="592201"/>
                  </a:lnTo>
                  <a:lnTo>
                    <a:pt x="1006208" y="118440"/>
                  </a:lnTo>
                  <a:lnTo>
                    <a:pt x="997244" y="73279"/>
                  </a:lnTo>
                  <a:lnTo>
                    <a:pt x="971596" y="34783"/>
                  </a:lnTo>
                  <a:lnTo>
                    <a:pt x="933229" y="8958"/>
                  </a:lnTo>
                  <a:lnTo>
                    <a:pt x="903326" y="1006"/>
                  </a:lnTo>
                  <a:lnTo>
                    <a:pt x="887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636795" y="3313442"/>
              <a:ext cx="1007110" cy="711200"/>
            </a:xfrm>
            <a:custGeom>
              <a:avLst/>
              <a:gdLst/>
              <a:ahLst/>
              <a:cxnLst/>
              <a:rect l="l" t="t" r="r" b="b"/>
              <a:pathLst>
                <a:path w="1007110" h="711200">
                  <a:moveTo>
                    <a:pt x="0" y="118440"/>
                  </a:moveTo>
                  <a:lnTo>
                    <a:pt x="1008" y="102881"/>
                  </a:lnTo>
                  <a:lnTo>
                    <a:pt x="4010" y="87660"/>
                  </a:lnTo>
                  <a:lnTo>
                    <a:pt x="24527" y="46162"/>
                  </a:lnTo>
                  <a:lnTo>
                    <a:pt x="59410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887768" y="0"/>
                  </a:lnTo>
                  <a:lnTo>
                    <a:pt x="933229" y="8958"/>
                  </a:lnTo>
                  <a:lnTo>
                    <a:pt x="971596" y="34783"/>
                  </a:lnTo>
                  <a:lnTo>
                    <a:pt x="997244" y="73279"/>
                  </a:lnTo>
                  <a:lnTo>
                    <a:pt x="1006208" y="118440"/>
                  </a:lnTo>
                  <a:lnTo>
                    <a:pt x="1006563" y="592201"/>
                  </a:lnTo>
                  <a:lnTo>
                    <a:pt x="1005557" y="607759"/>
                  </a:lnTo>
                  <a:lnTo>
                    <a:pt x="1002560" y="622981"/>
                  </a:lnTo>
                  <a:lnTo>
                    <a:pt x="982047" y="664471"/>
                  </a:lnTo>
                  <a:lnTo>
                    <a:pt x="947166" y="694791"/>
                  </a:lnTo>
                  <a:lnTo>
                    <a:pt x="903626" y="709632"/>
                  </a:lnTo>
                  <a:lnTo>
                    <a:pt x="118440" y="710996"/>
                  </a:lnTo>
                  <a:lnTo>
                    <a:pt x="72984" y="702038"/>
                  </a:lnTo>
                  <a:lnTo>
                    <a:pt x="34612" y="676213"/>
                  </a:lnTo>
                  <a:lnTo>
                    <a:pt x="896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46899" y="3321253"/>
            <a:ext cx="45326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144" algn="l"/>
                <a:tab pos="2106295" algn="l"/>
                <a:tab pos="3185795" algn="l"/>
                <a:tab pos="4265295" algn="l"/>
              </a:tabLst>
            </a:pPr>
            <a:r>
              <a:rPr dirty="0" sz="4400" spc="-50" b="1">
                <a:solidFill>
                  <a:srgbClr val="FF0000"/>
                </a:solidFill>
                <a:latin typeface="Agency FB"/>
                <a:cs typeface="Agency FB"/>
              </a:rPr>
              <a:t>1</a:t>
            </a:r>
            <a:r>
              <a:rPr dirty="0" sz="4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4400" spc="-50" b="1">
                <a:solidFill>
                  <a:srgbClr val="FF0000"/>
                </a:solidFill>
                <a:latin typeface="Agency FB"/>
                <a:cs typeface="Agency FB"/>
              </a:rPr>
              <a:t>2</a:t>
            </a:r>
            <a:r>
              <a:rPr dirty="0" sz="4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4400" spc="-50" b="1">
                <a:solidFill>
                  <a:srgbClr val="FF0000"/>
                </a:solidFill>
                <a:latin typeface="Agency FB"/>
                <a:cs typeface="Agency FB"/>
              </a:rPr>
              <a:t>3</a:t>
            </a:r>
            <a:r>
              <a:rPr dirty="0" sz="4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4400" spc="-50" b="1">
                <a:solidFill>
                  <a:srgbClr val="FF0000"/>
                </a:solidFill>
                <a:latin typeface="Agency FB"/>
                <a:cs typeface="Agency FB"/>
              </a:rPr>
              <a:t>4</a:t>
            </a:r>
            <a:r>
              <a:rPr dirty="0" sz="4400" b="1">
                <a:solidFill>
                  <a:srgbClr val="FF0000"/>
                </a:solidFill>
                <a:latin typeface="Agency FB"/>
                <a:cs typeface="Agency FB"/>
              </a:rPr>
              <a:t>	</a:t>
            </a:r>
            <a:r>
              <a:rPr dirty="0" sz="4400" spc="-50" b="1">
                <a:solidFill>
                  <a:srgbClr val="FF0000"/>
                </a:solidFill>
                <a:latin typeface="Agency FB"/>
                <a:cs typeface="Agency FB"/>
              </a:rPr>
              <a:t>5</a:t>
            </a:r>
            <a:endParaRPr sz="4400">
              <a:latin typeface="Agency FB"/>
              <a:cs typeface="Agency FB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7763" y="977404"/>
            <a:ext cx="1550860" cy="124811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668270"/>
            <a:chOff x="6665753" y="3889800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354228" y="0"/>
                  </a:lnTo>
                  <a:lnTo>
                    <a:pt x="354228" y="1476717"/>
                  </a:lnTo>
                  <a:lnTo>
                    <a:pt x="0" y="1476717"/>
                  </a:lnTo>
                  <a:lnTo>
                    <a:pt x="726833" y="2194560"/>
                  </a:lnTo>
                  <a:lnTo>
                    <a:pt x="1453667" y="1476717"/>
                  </a:lnTo>
                  <a:lnTo>
                    <a:pt x="1099794" y="1476717"/>
                  </a:lnTo>
                  <a:lnTo>
                    <a:pt x="109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1099794" y="1476717"/>
                  </a:lnTo>
                  <a:lnTo>
                    <a:pt x="1453667" y="1476717"/>
                  </a:lnTo>
                  <a:lnTo>
                    <a:pt x="726833" y="2194560"/>
                  </a:lnTo>
                  <a:lnTo>
                    <a:pt x="0" y="1476717"/>
                  </a:lnTo>
                  <a:lnTo>
                    <a:pt x="354228" y="1476717"/>
                  </a:lnTo>
                  <a:lnTo>
                    <a:pt x="354228" y="0"/>
                  </a:lnTo>
                  <a:lnTo>
                    <a:pt x="1099794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0700" y="49777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1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15325" y="4344746"/>
            <a:ext cx="573405" cy="1635125"/>
          </a:xfrm>
          <a:prstGeom prst="rect">
            <a:avLst/>
          </a:prstGeom>
        </p:spPr>
        <p:txBody>
          <a:bodyPr wrap="square" lIns="0" tIns="1143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6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36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7664" y="3754258"/>
            <a:ext cx="6310630" cy="603250"/>
            <a:chOff x="267664" y="3754258"/>
            <a:chExt cx="6310630" cy="603250"/>
          </a:xfrm>
        </p:grpSpPr>
        <p:sp>
          <p:nvSpPr>
            <p:cNvPr id="8" name="object 8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7" y="551357"/>
                  </a:lnTo>
                  <a:lnTo>
                    <a:pt x="20147" y="551507"/>
                  </a:lnTo>
                  <a:lnTo>
                    <a:pt x="28543" y="561017"/>
                  </a:lnTo>
                  <a:lnTo>
                    <a:pt x="28660" y="561151"/>
                  </a:lnTo>
                  <a:lnTo>
                    <a:pt x="38321" y="569577"/>
                  </a:lnTo>
                  <a:lnTo>
                    <a:pt x="72805" y="586619"/>
                  </a:lnTo>
                  <a:lnTo>
                    <a:pt x="98272" y="590042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57"/>
                  </a:lnTo>
                  <a:lnTo>
                    <a:pt x="6294311" y="517183"/>
                  </a:lnTo>
                  <a:lnTo>
                    <a:pt x="6296902" y="504623"/>
                  </a:lnTo>
                  <a:lnTo>
                    <a:pt x="6296973" y="504273"/>
                  </a:lnTo>
                  <a:lnTo>
                    <a:pt x="6297817" y="491756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2"/>
                  </a:lnTo>
                  <a:lnTo>
                    <a:pt x="6277371" y="551357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2"/>
                  </a:lnTo>
                  <a:lnTo>
                    <a:pt x="60610" y="582444"/>
                  </a:lnTo>
                  <a:lnTo>
                    <a:pt x="28660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67664" y="4449063"/>
            <a:ext cx="6310630" cy="603250"/>
            <a:chOff x="267664" y="4449063"/>
            <a:chExt cx="6310630" cy="603250"/>
          </a:xfrm>
        </p:grpSpPr>
        <p:sp>
          <p:nvSpPr>
            <p:cNvPr id="11" name="object 11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25" y="865"/>
                  </a:lnTo>
                  <a:lnTo>
                    <a:pt x="85123" y="865"/>
                  </a:lnTo>
                  <a:lnTo>
                    <a:pt x="72850" y="3238"/>
                  </a:lnTo>
                  <a:lnTo>
                    <a:pt x="38528" y="20153"/>
                  </a:lnTo>
                  <a:lnTo>
                    <a:pt x="13309" y="48958"/>
                  </a:lnTo>
                  <a:lnTo>
                    <a:pt x="864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4" y="551350"/>
                  </a:lnTo>
                  <a:lnTo>
                    <a:pt x="20147" y="551505"/>
                  </a:lnTo>
                  <a:lnTo>
                    <a:pt x="28538" y="561008"/>
                  </a:lnTo>
                  <a:lnTo>
                    <a:pt x="28660" y="561146"/>
                  </a:lnTo>
                  <a:lnTo>
                    <a:pt x="60610" y="582444"/>
                  </a:lnTo>
                  <a:lnTo>
                    <a:pt x="98272" y="590041"/>
                  </a:lnTo>
                  <a:lnTo>
                    <a:pt x="6199555" y="589673"/>
                  </a:lnTo>
                  <a:lnTo>
                    <a:pt x="6248514" y="576719"/>
                  </a:lnTo>
                  <a:lnTo>
                    <a:pt x="6277371" y="551350"/>
                  </a:lnTo>
                  <a:lnTo>
                    <a:pt x="6290141" y="529270"/>
                  </a:lnTo>
                  <a:lnTo>
                    <a:pt x="6290243" y="529062"/>
                  </a:lnTo>
                  <a:lnTo>
                    <a:pt x="6297841" y="491401"/>
                  </a:lnTo>
                  <a:lnTo>
                    <a:pt x="6297472" y="98272"/>
                  </a:lnTo>
                  <a:lnTo>
                    <a:pt x="6290186" y="60760"/>
                  </a:lnTo>
                  <a:lnTo>
                    <a:pt x="6268807" y="28889"/>
                  </a:lnTo>
                  <a:lnTo>
                    <a:pt x="6236862" y="7592"/>
                  </a:lnTo>
                  <a:lnTo>
                    <a:pt x="6212066" y="865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72"/>
                  </a:moveTo>
                  <a:lnTo>
                    <a:pt x="865" y="85405"/>
                  </a:lnTo>
                  <a:lnTo>
                    <a:pt x="3416" y="72805"/>
                  </a:lnTo>
                  <a:lnTo>
                    <a:pt x="20458" y="38323"/>
                  </a:lnTo>
                  <a:lnTo>
                    <a:pt x="49314" y="12953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2"/>
                  </a:lnTo>
                  <a:lnTo>
                    <a:pt x="6268807" y="28889"/>
                  </a:lnTo>
                  <a:lnTo>
                    <a:pt x="6290186" y="60760"/>
                  </a:lnTo>
                  <a:lnTo>
                    <a:pt x="6297472" y="98272"/>
                  </a:lnTo>
                  <a:lnTo>
                    <a:pt x="6297841" y="491401"/>
                  </a:lnTo>
                  <a:lnTo>
                    <a:pt x="6296973" y="504267"/>
                  </a:lnTo>
                  <a:lnTo>
                    <a:pt x="6294418" y="516867"/>
                  </a:lnTo>
                  <a:lnTo>
                    <a:pt x="6277371" y="551350"/>
                  </a:lnTo>
                  <a:lnTo>
                    <a:pt x="6248514" y="576719"/>
                  </a:lnTo>
                  <a:lnTo>
                    <a:pt x="6199555" y="589673"/>
                  </a:lnTo>
                  <a:lnTo>
                    <a:pt x="98272" y="590041"/>
                  </a:lnTo>
                  <a:lnTo>
                    <a:pt x="60610" y="582444"/>
                  </a:lnTo>
                  <a:lnTo>
                    <a:pt x="28660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67664" y="5155373"/>
            <a:ext cx="6310630" cy="603250"/>
            <a:chOff x="267664" y="5155373"/>
            <a:chExt cx="6310630" cy="603250"/>
          </a:xfrm>
        </p:grpSpPr>
        <p:sp>
          <p:nvSpPr>
            <p:cNvPr id="14" name="object 14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31" y="867"/>
                  </a:lnTo>
                  <a:lnTo>
                    <a:pt x="85124" y="867"/>
                  </a:lnTo>
                  <a:lnTo>
                    <a:pt x="72850" y="3244"/>
                  </a:lnTo>
                  <a:lnTo>
                    <a:pt x="38528" y="20158"/>
                  </a:lnTo>
                  <a:lnTo>
                    <a:pt x="13309" y="48971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2" y="561020"/>
                  </a:lnTo>
                  <a:lnTo>
                    <a:pt x="60610" y="582455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32"/>
                  </a:lnTo>
                  <a:lnTo>
                    <a:pt x="6277371" y="551363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5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3"/>
                  </a:lnTo>
                  <a:lnTo>
                    <a:pt x="20458" y="38328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5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3"/>
                  </a:lnTo>
                  <a:lnTo>
                    <a:pt x="6248514" y="576732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55"/>
                  </a:lnTo>
                  <a:lnTo>
                    <a:pt x="28660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67664" y="5873215"/>
            <a:ext cx="6310630" cy="603250"/>
            <a:chOff x="267664" y="5873215"/>
            <a:chExt cx="6310630" cy="603250"/>
          </a:xfrm>
        </p:grpSpPr>
        <p:sp>
          <p:nvSpPr>
            <p:cNvPr id="17" name="object 17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47" y="551362"/>
                  </a:lnTo>
                  <a:lnTo>
                    <a:pt x="20147" y="551512"/>
                  </a:lnTo>
                  <a:lnTo>
                    <a:pt x="28542" y="561019"/>
                  </a:lnTo>
                  <a:lnTo>
                    <a:pt x="28660" y="561152"/>
                  </a:lnTo>
                  <a:lnTo>
                    <a:pt x="38321" y="569577"/>
                  </a:lnTo>
                  <a:lnTo>
                    <a:pt x="72805" y="586624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62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2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49"/>
                  </a:lnTo>
                  <a:lnTo>
                    <a:pt x="28660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79704" y="1595412"/>
            <a:ext cx="8173720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3690" marR="5080" indent="-264350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¿Con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nuestra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comunión verdadera?</a:t>
            </a:r>
            <a:endParaRPr sz="48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94690" algn="l"/>
              </a:tabLst>
            </a:pPr>
            <a:r>
              <a:rPr dirty="0" sz="4400">
                <a:latin typeface="Times New Roman"/>
                <a:cs typeface="Times New Roman"/>
              </a:rPr>
              <a:t>Con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amigos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Con</a:t>
            </a:r>
            <a:r>
              <a:rPr dirty="0" sz="4400" spc="-4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5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hermanos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Con</a:t>
            </a:r>
            <a:r>
              <a:rPr dirty="0" sz="4400" spc="-1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el</a:t>
            </a:r>
            <a:r>
              <a:rPr dirty="0" sz="4400" spc="-1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Padre</a:t>
            </a:r>
            <a:r>
              <a:rPr dirty="0" sz="4400" spc="-1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y</a:t>
            </a:r>
            <a:r>
              <a:rPr dirty="0" sz="4400" spc="-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su</a:t>
            </a:r>
            <a:r>
              <a:rPr dirty="0" sz="4400" spc="-10">
                <a:latin typeface="Times New Roman"/>
                <a:cs typeface="Times New Roman"/>
              </a:rPr>
              <a:t> </a:t>
            </a:r>
            <a:r>
              <a:rPr dirty="0" sz="4400" spc="-20">
                <a:latin typeface="Times New Roman"/>
                <a:cs typeface="Times New Roman"/>
              </a:rPr>
              <a:t>Hijo</a:t>
            </a:r>
            <a:endParaRPr sz="44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4690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0" y="497776"/>
            <a:ext cx="185356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(1:3)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67664" y="3754258"/>
            <a:ext cx="6310630" cy="603250"/>
            <a:chOff x="267664" y="3754258"/>
            <a:chExt cx="6310630" cy="603250"/>
          </a:xfrm>
        </p:grpSpPr>
        <p:sp>
          <p:nvSpPr>
            <p:cNvPr id="4" name="object 4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7" y="551357"/>
                  </a:lnTo>
                  <a:lnTo>
                    <a:pt x="20147" y="551507"/>
                  </a:lnTo>
                  <a:lnTo>
                    <a:pt x="28543" y="561017"/>
                  </a:lnTo>
                  <a:lnTo>
                    <a:pt x="28660" y="561151"/>
                  </a:lnTo>
                  <a:lnTo>
                    <a:pt x="38321" y="569577"/>
                  </a:lnTo>
                  <a:lnTo>
                    <a:pt x="72805" y="586619"/>
                  </a:lnTo>
                  <a:lnTo>
                    <a:pt x="98272" y="590042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57"/>
                  </a:lnTo>
                  <a:lnTo>
                    <a:pt x="6294311" y="517183"/>
                  </a:lnTo>
                  <a:lnTo>
                    <a:pt x="6296902" y="504623"/>
                  </a:lnTo>
                  <a:lnTo>
                    <a:pt x="6296973" y="504273"/>
                  </a:lnTo>
                  <a:lnTo>
                    <a:pt x="6297817" y="491756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2"/>
                  </a:lnTo>
                  <a:lnTo>
                    <a:pt x="6277371" y="551357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2"/>
                  </a:lnTo>
                  <a:lnTo>
                    <a:pt x="60610" y="582444"/>
                  </a:lnTo>
                  <a:lnTo>
                    <a:pt x="28660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267664" y="4449063"/>
            <a:ext cx="6310630" cy="603250"/>
            <a:chOff x="267664" y="4449063"/>
            <a:chExt cx="6310630" cy="603250"/>
          </a:xfrm>
        </p:grpSpPr>
        <p:sp>
          <p:nvSpPr>
            <p:cNvPr id="7" name="object 7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25" y="865"/>
                  </a:lnTo>
                  <a:lnTo>
                    <a:pt x="85123" y="865"/>
                  </a:lnTo>
                  <a:lnTo>
                    <a:pt x="72850" y="3238"/>
                  </a:lnTo>
                  <a:lnTo>
                    <a:pt x="38528" y="20153"/>
                  </a:lnTo>
                  <a:lnTo>
                    <a:pt x="13309" y="48958"/>
                  </a:lnTo>
                  <a:lnTo>
                    <a:pt x="864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4" y="551350"/>
                  </a:lnTo>
                  <a:lnTo>
                    <a:pt x="20147" y="551505"/>
                  </a:lnTo>
                  <a:lnTo>
                    <a:pt x="28538" y="561008"/>
                  </a:lnTo>
                  <a:lnTo>
                    <a:pt x="28660" y="561146"/>
                  </a:lnTo>
                  <a:lnTo>
                    <a:pt x="60610" y="582444"/>
                  </a:lnTo>
                  <a:lnTo>
                    <a:pt x="98272" y="590041"/>
                  </a:lnTo>
                  <a:lnTo>
                    <a:pt x="6199555" y="589673"/>
                  </a:lnTo>
                  <a:lnTo>
                    <a:pt x="6248514" y="576719"/>
                  </a:lnTo>
                  <a:lnTo>
                    <a:pt x="6277371" y="551350"/>
                  </a:lnTo>
                  <a:lnTo>
                    <a:pt x="6290141" y="529270"/>
                  </a:lnTo>
                  <a:lnTo>
                    <a:pt x="6290243" y="529062"/>
                  </a:lnTo>
                  <a:lnTo>
                    <a:pt x="6297841" y="491401"/>
                  </a:lnTo>
                  <a:lnTo>
                    <a:pt x="6297472" y="98272"/>
                  </a:lnTo>
                  <a:lnTo>
                    <a:pt x="6290186" y="60760"/>
                  </a:lnTo>
                  <a:lnTo>
                    <a:pt x="6268807" y="28889"/>
                  </a:lnTo>
                  <a:lnTo>
                    <a:pt x="6236862" y="7592"/>
                  </a:lnTo>
                  <a:lnTo>
                    <a:pt x="6212066" y="865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72"/>
                  </a:moveTo>
                  <a:lnTo>
                    <a:pt x="865" y="85405"/>
                  </a:lnTo>
                  <a:lnTo>
                    <a:pt x="3416" y="72805"/>
                  </a:lnTo>
                  <a:lnTo>
                    <a:pt x="20458" y="38323"/>
                  </a:lnTo>
                  <a:lnTo>
                    <a:pt x="49314" y="12953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2"/>
                  </a:lnTo>
                  <a:lnTo>
                    <a:pt x="6268807" y="28889"/>
                  </a:lnTo>
                  <a:lnTo>
                    <a:pt x="6290186" y="60760"/>
                  </a:lnTo>
                  <a:lnTo>
                    <a:pt x="6297472" y="98272"/>
                  </a:lnTo>
                  <a:lnTo>
                    <a:pt x="6297841" y="491401"/>
                  </a:lnTo>
                  <a:lnTo>
                    <a:pt x="6296973" y="504267"/>
                  </a:lnTo>
                  <a:lnTo>
                    <a:pt x="6294418" y="516867"/>
                  </a:lnTo>
                  <a:lnTo>
                    <a:pt x="6277371" y="551350"/>
                  </a:lnTo>
                  <a:lnTo>
                    <a:pt x="6248514" y="576719"/>
                  </a:lnTo>
                  <a:lnTo>
                    <a:pt x="6199555" y="589673"/>
                  </a:lnTo>
                  <a:lnTo>
                    <a:pt x="98272" y="590041"/>
                  </a:lnTo>
                  <a:lnTo>
                    <a:pt x="60610" y="582444"/>
                  </a:lnTo>
                  <a:lnTo>
                    <a:pt x="28660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67664" y="5155373"/>
            <a:ext cx="6310630" cy="603250"/>
            <a:chOff x="267664" y="5155373"/>
            <a:chExt cx="6310630" cy="603250"/>
          </a:xfrm>
        </p:grpSpPr>
        <p:sp>
          <p:nvSpPr>
            <p:cNvPr id="10" name="object 10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31" y="867"/>
                  </a:lnTo>
                  <a:lnTo>
                    <a:pt x="85124" y="867"/>
                  </a:lnTo>
                  <a:lnTo>
                    <a:pt x="72850" y="3244"/>
                  </a:lnTo>
                  <a:lnTo>
                    <a:pt x="38528" y="20158"/>
                  </a:lnTo>
                  <a:lnTo>
                    <a:pt x="13309" y="48971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2" y="561020"/>
                  </a:lnTo>
                  <a:lnTo>
                    <a:pt x="60610" y="582455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32"/>
                  </a:lnTo>
                  <a:lnTo>
                    <a:pt x="6277371" y="551363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5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3"/>
                  </a:lnTo>
                  <a:lnTo>
                    <a:pt x="20458" y="38328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5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3"/>
                  </a:lnTo>
                  <a:lnTo>
                    <a:pt x="6248514" y="576732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55"/>
                  </a:lnTo>
                  <a:lnTo>
                    <a:pt x="28660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67664" y="5873215"/>
            <a:ext cx="6310630" cy="603250"/>
            <a:chOff x="267664" y="5873215"/>
            <a:chExt cx="6310630" cy="603250"/>
          </a:xfrm>
        </p:grpSpPr>
        <p:sp>
          <p:nvSpPr>
            <p:cNvPr id="13" name="object 13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47" y="551362"/>
                  </a:lnTo>
                  <a:lnTo>
                    <a:pt x="20147" y="551512"/>
                  </a:lnTo>
                  <a:lnTo>
                    <a:pt x="28542" y="561019"/>
                  </a:lnTo>
                  <a:lnTo>
                    <a:pt x="28660" y="561152"/>
                  </a:lnTo>
                  <a:lnTo>
                    <a:pt x="38321" y="569577"/>
                  </a:lnTo>
                  <a:lnTo>
                    <a:pt x="72805" y="586624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62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2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49"/>
                  </a:lnTo>
                  <a:lnTo>
                    <a:pt x="28660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79704" y="1595412"/>
            <a:ext cx="8173720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3690" marR="5080" indent="-264350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¿Con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nuestra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comunión verdadera?</a:t>
            </a:r>
            <a:endParaRPr sz="48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94690" algn="l"/>
              </a:tabLst>
            </a:pPr>
            <a:r>
              <a:rPr dirty="0" sz="4400">
                <a:latin typeface="Times New Roman"/>
                <a:cs typeface="Times New Roman"/>
              </a:rPr>
              <a:t>Con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amigos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Con</a:t>
            </a:r>
            <a:r>
              <a:rPr dirty="0" sz="4400" spc="-4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5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hermanos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Padre</a:t>
            </a: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z="44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>
                <a:solidFill>
                  <a:srgbClr val="FF0000"/>
                </a:solidFill>
                <a:latin typeface="Times New Roman"/>
                <a:cs typeface="Times New Roman"/>
              </a:rPr>
              <a:t>Hijo</a:t>
            </a:r>
            <a:endParaRPr sz="44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4690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287297" y="4231982"/>
            <a:ext cx="1466850" cy="2216785"/>
            <a:chOff x="7287297" y="4231982"/>
            <a:chExt cx="1466850" cy="2216785"/>
          </a:xfrm>
        </p:grpSpPr>
        <p:sp>
          <p:nvSpPr>
            <p:cNvPr id="17" name="object 17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726846" y="0"/>
                  </a:move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1099807" y="2203919"/>
                  </a:move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703728" y="4718062"/>
            <a:ext cx="633730" cy="16122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001364" y="146515"/>
            <a:ext cx="921385" cy="832485"/>
            <a:chOff x="8001364" y="146515"/>
            <a:chExt cx="921385" cy="832485"/>
          </a:xfrm>
        </p:grpSpPr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0799" y="165607"/>
              <a:ext cx="882345" cy="7941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22" y="324917"/>
              <a:ext cx="63877" cy="12580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348" y="586504"/>
              <a:ext cx="435003" cy="2739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068" y="264604"/>
              <a:ext cx="595807" cy="29808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4710" y="711377"/>
              <a:ext cx="74510" cy="14903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020443" y="165595"/>
              <a:ext cx="883285" cy="794385"/>
            </a:xfrm>
            <a:custGeom>
              <a:avLst/>
              <a:gdLst/>
              <a:ahLst/>
              <a:cxnLst/>
              <a:rect l="l" t="t" r="r" b="b"/>
              <a:pathLst>
                <a:path w="883284" h="794385">
                  <a:moveTo>
                    <a:pt x="882713" y="0"/>
                  </a:moveTo>
                  <a:lnTo>
                    <a:pt x="0" y="0"/>
                  </a:lnTo>
                  <a:lnTo>
                    <a:pt x="0" y="794169"/>
                  </a:lnTo>
                  <a:lnTo>
                    <a:pt x="882713" y="794169"/>
                  </a:lnTo>
                  <a:lnTo>
                    <a:pt x="882713" y="0"/>
                  </a:lnTo>
                  <a:close/>
                </a:path>
                <a:path w="883284" h="794385">
                  <a:moveTo>
                    <a:pt x="441350" y="99009"/>
                  </a:moveTo>
                  <a:lnTo>
                    <a:pt x="329755" y="210604"/>
                  </a:lnTo>
                  <a:lnTo>
                    <a:pt x="329755" y="136448"/>
                  </a:lnTo>
                  <a:lnTo>
                    <a:pt x="255231" y="136448"/>
                  </a:lnTo>
                  <a:lnTo>
                    <a:pt x="255231" y="285127"/>
                  </a:lnTo>
                  <a:lnTo>
                    <a:pt x="143637" y="397090"/>
                  </a:lnTo>
                  <a:lnTo>
                    <a:pt x="218160" y="397090"/>
                  </a:lnTo>
                  <a:lnTo>
                    <a:pt x="218160" y="694804"/>
                  </a:lnTo>
                  <a:lnTo>
                    <a:pt x="664921" y="694804"/>
                  </a:lnTo>
                  <a:lnTo>
                    <a:pt x="664921" y="397090"/>
                  </a:lnTo>
                  <a:lnTo>
                    <a:pt x="739432" y="397090"/>
                  </a:lnTo>
                  <a:lnTo>
                    <a:pt x="441350" y="99009"/>
                  </a:lnTo>
                  <a:close/>
                </a:path>
                <a:path w="883284" h="794385">
                  <a:moveTo>
                    <a:pt x="329755" y="210604"/>
                  </a:moveTo>
                  <a:lnTo>
                    <a:pt x="255231" y="285127"/>
                  </a:lnTo>
                </a:path>
                <a:path w="883284" h="794385">
                  <a:moveTo>
                    <a:pt x="218160" y="397090"/>
                  </a:moveTo>
                  <a:lnTo>
                    <a:pt x="664921" y="397090"/>
                  </a:lnTo>
                </a:path>
                <a:path w="883284" h="794385">
                  <a:moveTo>
                    <a:pt x="478790" y="694804"/>
                  </a:moveTo>
                  <a:lnTo>
                    <a:pt x="478790" y="545769"/>
                  </a:lnTo>
                  <a:lnTo>
                    <a:pt x="404279" y="545769"/>
                  </a:lnTo>
                  <a:lnTo>
                    <a:pt x="404279" y="694804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668270"/>
            <a:chOff x="6665753" y="3889800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354228" y="0"/>
                  </a:lnTo>
                  <a:lnTo>
                    <a:pt x="354228" y="1476717"/>
                  </a:lnTo>
                  <a:lnTo>
                    <a:pt x="0" y="1476717"/>
                  </a:lnTo>
                  <a:lnTo>
                    <a:pt x="726833" y="2194560"/>
                  </a:lnTo>
                  <a:lnTo>
                    <a:pt x="1453667" y="1476717"/>
                  </a:lnTo>
                  <a:lnTo>
                    <a:pt x="1099794" y="1476717"/>
                  </a:lnTo>
                  <a:lnTo>
                    <a:pt x="109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1099794" y="1476717"/>
                  </a:lnTo>
                  <a:lnTo>
                    <a:pt x="1453667" y="1476717"/>
                  </a:lnTo>
                  <a:lnTo>
                    <a:pt x="726833" y="2194560"/>
                  </a:lnTo>
                  <a:lnTo>
                    <a:pt x="0" y="1476717"/>
                  </a:lnTo>
                  <a:lnTo>
                    <a:pt x="354228" y="1476717"/>
                  </a:lnTo>
                  <a:lnTo>
                    <a:pt x="354228" y="0"/>
                  </a:lnTo>
                  <a:lnTo>
                    <a:pt x="1099794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3621" y="863536"/>
            <a:ext cx="361061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3</a:t>
            </a:r>
            <a:endParaRPr sz="7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4800"/>
              <a:t>¿Quién</a:t>
            </a:r>
            <a:r>
              <a:rPr dirty="0" sz="4800" spc="-10"/>
              <a:t> </a:t>
            </a:r>
            <a:r>
              <a:rPr dirty="0" sz="4800"/>
              <a:t>es</a:t>
            </a:r>
            <a:r>
              <a:rPr dirty="0" sz="4800" spc="-10"/>
              <a:t> </a:t>
            </a:r>
            <a:r>
              <a:rPr dirty="0" sz="4800" spc="-20"/>
              <a:t>luz?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7715325" y="4344746"/>
            <a:ext cx="573405" cy="1635125"/>
          </a:xfrm>
          <a:prstGeom prst="rect">
            <a:avLst/>
          </a:prstGeom>
        </p:spPr>
        <p:txBody>
          <a:bodyPr wrap="square" lIns="0" tIns="1143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6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36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7664" y="3754258"/>
            <a:ext cx="6310630" cy="603250"/>
            <a:chOff x="267664" y="3754258"/>
            <a:chExt cx="6310630" cy="603250"/>
          </a:xfrm>
        </p:grpSpPr>
        <p:sp>
          <p:nvSpPr>
            <p:cNvPr id="8" name="object 8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7" y="551357"/>
                  </a:lnTo>
                  <a:lnTo>
                    <a:pt x="20147" y="551507"/>
                  </a:lnTo>
                  <a:lnTo>
                    <a:pt x="28543" y="561017"/>
                  </a:lnTo>
                  <a:lnTo>
                    <a:pt x="28660" y="561151"/>
                  </a:lnTo>
                  <a:lnTo>
                    <a:pt x="38321" y="569577"/>
                  </a:lnTo>
                  <a:lnTo>
                    <a:pt x="72805" y="586619"/>
                  </a:lnTo>
                  <a:lnTo>
                    <a:pt x="98272" y="590042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57"/>
                  </a:lnTo>
                  <a:lnTo>
                    <a:pt x="6294311" y="517183"/>
                  </a:lnTo>
                  <a:lnTo>
                    <a:pt x="6296902" y="504623"/>
                  </a:lnTo>
                  <a:lnTo>
                    <a:pt x="6296973" y="504273"/>
                  </a:lnTo>
                  <a:lnTo>
                    <a:pt x="6297817" y="491756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2"/>
                  </a:lnTo>
                  <a:lnTo>
                    <a:pt x="6277371" y="551357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2"/>
                  </a:lnTo>
                  <a:lnTo>
                    <a:pt x="60610" y="582444"/>
                  </a:lnTo>
                  <a:lnTo>
                    <a:pt x="28660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67664" y="4449063"/>
            <a:ext cx="6310630" cy="603250"/>
            <a:chOff x="267664" y="4449063"/>
            <a:chExt cx="6310630" cy="603250"/>
          </a:xfrm>
        </p:grpSpPr>
        <p:sp>
          <p:nvSpPr>
            <p:cNvPr id="11" name="object 11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25" y="865"/>
                  </a:lnTo>
                  <a:lnTo>
                    <a:pt x="85123" y="865"/>
                  </a:lnTo>
                  <a:lnTo>
                    <a:pt x="72850" y="3238"/>
                  </a:lnTo>
                  <a:lnTo>
                    <a:pt x="38528" y="20153"/>
                  </a:lnTo>
                  <a:lnTo>
                    <a:pt x="13309" y="48958"/>
                  </a:lnTo>
                  <a:lnTo>
                    <a:pt x="864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4" y="551350"/>
                  </a:lnTo>
                  <a:lnTo>
                    <a:pt x="20147" y="551505"/>
                  </a:lnTo>
                  <a:lnTo>
                    <a:pt x="28538" y="561008"/>
                  </a:lnTo>
                  <a:lnTo>
                    <a:pt x="28660" y="561146"/>
                  </a:lnTo>
                  <a:lnTo>
                    <a:pt x="60610" y="582444"/>
                  </a:lnTo>
                  <a:lnTo>
                    <a:pt x="98272" y="590041"/>
                  </a:lnTo>
                  <a:lnTo>
                    <a:pt x="6199555" y="589673"/>
                  </a:lnTo>
                  <a:lnTo>
                    <a:pt x="6248514" y="576719"/>
                  </a:lnTo>
                  <a:lnTo>
                    <a:pt x="6277371" y="551350"/>
                  </a:lnTo>
                  <a:lnTo>
                    <a:pt x="6290141" y="529270"/>
                  </a:lnTo>
                  <a:lnTo>
                    <a:pt x="6290243" y="529062"/>
                  </a:lnTo>
                  <a:lnTo>
                    <a:pt x="6297841" y="491401"/>
                  </a:lnTo>
                  <a:lnTo>
                    <a:pt x="6297472" y="98272"/>
                  </a:lnTo>
                  <a:lnTo>
                    <a:pt x="6290186" y="60760"/>
                  </a:lnTo>
                  <a:lnTo>
                    <a:pt x="6268807" y="28889"/>
                  </a:lnTo>
                  <a:lnTo>
                    <a:pt x="6236862" y="7592"/>
                  </a:lnTo>
                  <a:lnTo>
                    <a:pt x="6212066" y="865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72"/>
                  </a:moveTo>
                  <a:lnTo>
                    <a:pt x="865" y="85405"/>
                  </a:lnTo>
                  <a:lnTo>
                    <a:pt x="3416" y="72805"/>
                  </a:lnTo>
                  <a:lnTo>
                    <a:pt x="20458" y="38323"/>
                  </a:lnTo>
                  <a:lnTo>
                    <a:pt x="49314" y="12953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2"/>
                  </a:lnTo>
                  <a:lnTo>
                    <a:pt x="6268807" y="28889"/>
                  </a:lnTo>
                  <a:lnTo>
                    <a:pt x="6290186" y="60760"/>
                  </a:lnTo>
                  <a:lnTo>
                    <a:pt x="6297472" y="98272"/>
                  </a:lnTo>
                  <a:lnTo>
                    <a:pt x="6297841" y="491401"/>
                  </a:lnTo>
                  <a:lnTo>
                    <a:pt x="6296973" y="504267"/>
                  </a:lnTo>
                  <a:lnTo>
                    <a:pt x="6294418" y="516867"/>
                  </a:lnTo>
                  <a:lnTo>
                    <a:pt x="6277371" y="551350"/>
                  </a:lnTo>
                  <a:lnTo>
                    <a:pt x="6248514" y="576719"/>
                  </a:lnTo>
                  <a:lnTo>
                    <a:pt x="6199555" y="589673"/>
                  </a:lnTo>
                  <a:lnTo>
                    <a:pt x="98272" y="590041"/>
                  </a:lnTo>
                  <a:lnTo>
                    <a:pt x="60610" y="582444"/>
                  </a:lnTo>
                  <a:lnTo>
                    <a:pt x="28660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67664" y="5155373"/>
            <a:ext cx="6310630" cy="603250"/>
            <a:chOff x="267664" y="5155373"/>
            <a:chExt cx="6310630" cy="603250"/>
          </a:xfrm>
        </p:grpSpPr>
        <p:sp>
          <p:nvSpPr>
            <p:cNvPr id="14" name="object 14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31" y="867"/>
                  </a:lnTo>
                  <a:lnTo>
                    <a:pt x="85124" y="867"/>
                  </a:lnTo>
                  <a:lnTo>
                    <a:pt x="72850" y="3244"/>
                  </a:lnTo>
                  <a:lnTo>
                    <a:pt x="38528" y="20158"/>
                  </a:lnTo>
                  <a:lnTo>
                    <a:pt x="13309" y="48971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2" y="561020"/>
                  </a:lnTo>
                  <a:lnTo>
                    <a:pt x="60610" y="582455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32"/>
                  </a:lnTo>
                  <a:lnTo>
                    <a:pt x="6277371" y="551363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5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3"/>
                  </a:lnTo>
                  <a:lnTo>
                    <a:pt x="20458" y="38328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5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3"/>
                  </a:lnTo>
                  <a:lnTo>
                    <a:pt x="6248514" y="576732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55"/>
                  </a:lnTo>
                  <a:lnTo>
                    <a:pt x="28660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67664" y="5873215"/>
            <a:ext cx="6310630" cy="603250"/>
            <a:chOff x="267664" y="5873215"/>
            <a:chExt cx="6310630" cy="603250"/>
          </a:xfrm>
        </p:grpSpPr>
        <p:sp>
          <p:nvSpPr>
            <p:cNvPr id="17" name="object 17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47" y="551362"/>
                  </a:lnTo>
                  <a:lnTo>
                    <a:pt x="20147" y="551512"/>
                  </a:lnTo>
                  <a:lnTo>
                    <a:pt x="28542" y="561019"/>
                  </a:lnTo>
                  <a:lnTo>
                    <a:pt x="28660" y="561152"/>
                  </a:lnTo>
                  <a:lnTo>
                    <a:pt x="38321" y="569577"/>
                  </a:lnTo>
                  <a:lnTo>
                    <a:pt x="72805" y="586624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62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2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49"/>
                  </a:lnTo>
                  <a:lnTo>
                    <a:pt x="28660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79704" y="3707180"/>
            <a:ext cx="5444490" cy="281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4690" indent="-68199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94690" algn="l"/>
              </a:tabLst>
            </a:pPr>
            <a:r>
              <a:rPr dirty="0" sz="4400">
                <a:latin typeface="Times New Roman"/>
                <a:cs typeface="Times New Roman"/>
              </a:rPr>
              <a:t>El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pueblo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Israel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Juan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hijo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Zebedeo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EL</a:t>
            </a:r>
            <a:r>
              <a:rPr dirty="0" sz="4400" spc="-16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Benigno</a:t>
            </a:r>
            <a:endParaRPr sz="44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4690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668270"/>
            <a:chOff x="6665753" y="3889800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93597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726846" y="0"/>
                  </a:move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93597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1099807" y="2203919"/>
                  </a:move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3621" y="863536"/>
            <a:ext cx="361061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(1:5)</a:t>
            </a:r>
            <a:endParaRPr sz="7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4800"/>
              <a:t>¿Quién</a:t>
            </a:r>
            <a:r>
              <a:rPr dirty="0" sz="4800" spc="-10"/>
              <a:t> </a:t>
            </a:r>
            <a:r>
              <a:rPr dirty="0" sz="4800"/>
              <a:t>es</a:t>
            </a:r>
            <a:r>
              <a:rPr dirty="0" sz="4800" spc="-10"/>
              <a:t> </a:t>
            </a:r>
            <a:r>
              <a:rPr dirty="0" sz="4800" spc="-20"/>
              <a:t>luz?</a:t>
            </a:r>
            <a:endParaRPr sz="4800"/>
          </a:p>
        </p:txBody>
      </p:sp>
      <p:grpSp>
        <p:nvGrpSpPr>
          <p:cNvPr id="6" name="object 6" descr=""/>
          <p:cNvGrpSpPr/>
          <p:nvPr/>
        </p:nvGrpSpPr>
        <p:grpSpPr>
          <a:xfrm>
            <a:off x="267664" y="3754258"/>
            <a:ext cx="6310630" cy="603250"/>
            <a:chOff x="267664" y="3754258"/>
            <a:chExt cx="6310630" cy="603250"/>
          </a:xfrm>
        </p:grpSpPr>
        <p:sp>
          <p:nvSpPr>
            <p:cNvPr id="7" name="object 7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7" y="551357"/>
                  </a:lnTo>
                  <a:lnTo>
                    <a:pt x="20147" y="551507"/>
                  </a:lnTo>
                  <a:lnTo>
                    <a:pt x="28543" y="561017"/>
                  </a:lnTo>
                  <a:lnTo>
                    <a:pt x="28660" y="561151"/>
                  </a:lnTo>
                  <a:lnTo>
                    <a:pt x="38321" y="569577"/>
                  </a:lnTo>
                  <a:lnTo>
                    <a:pt x="72805" y="586619"/>
                  </a:lnTo>
                  <a:lnTo>
                    <a:pt x="98272" y="590042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57"/>
                  </a:lnTo>
                  <a:lnTo>
                    <a:pt x="6294311" y="517183"/>
                  </a:lnTo>
                  <a:lnTo>
                    <a:pt x="6296902" y="504623"/>
                  </a:lnTo>
                  <a:lnTo>
                    <a:pt x="6296973" y="504273"/>
                  </a:lnTo>
                  <a:lnTo>
                    <a:pt x="6297817" y="491756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3964" y="3760558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2"/>
                  </a:lnTo>
                  <a:lnTo>
                    <a:pt x="6277371" y="551357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2"/>
                  </a:lnTo>
                  <a:lnTo>
                    <a:pt x="60610" y="582444"/>
                  </a:lnTo>
                  <a:lnTo>
                    <a:pt x="28660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67664" y="4449063"/>
            <a:ext cx="6310630" cy="603250"/>
            <a:chOff x="267664" y="4449063"/>
            <a:chExt cx="6310630" cy="603250"/>
          </a:xfrm>
        </p:grpSpPr>
        <p:sp>
          <p:nvSpPr>
            <p:cNvPr id="10" name="object 10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25" y="865"/>
                  </a:lnTo>
                  <a:lnTo>
                    <a:pt x="85123" y="865"/>
                  </a:lnTo>
                  <a:lnTo>
                    <a:pt x="72850" y="3238"/>
                  </a:lnTo>
                  <a:lnTo>
                    <a:pt x="38528" y="20153"/>
                  </a:lnTo>
                  <a:lnTo>
                    <a:pt x="13309" y="48958"/>
                  </a:lnTo>
                  <a:lnTo>
                    <a:pt x="864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4" y="551350"/>
                  </a:lnTo>
                  <a:lnTo>
                    <a:pt x="20147" y="551505"/>
                  </a:lnTo>
                  <a:lnTo>
                    <a:pt x="28538" y="561008"/>
                  </a:lnTo>
                  <a:lnTo>
                    <a:pt x="28660" y="561146"/>
                  </a:lnTo>
                  <a:lnTo>
                    <a:pt x="60610" y="582444"/>
                  </a:lnTo>
                  <a:lnTo>
                    <a:pt x="98272" y="590041"/>
                  </a:lnTo>
                  <a:lnTo>
                    <a:pt x="6199555" y="589673"/>
                  </a:lnTo>
                  <a:lnTo>
                    <a:pt x="6248514" y="576719"/>
                  </a:lnTo>
                  <a:lnTo>
                    <a:pt x="6277371" y="551350"/>
                  </a:lnTo>
                  <a:lnTo>
                    <a:pt x="6290141" y="529270"/>
                  </a:lnTo>
                  <a:lnTo>
                    <a:pt x="6290243" y="529062"/>
                  </a:lnTo>
                  <a:lnTo>
                    <a:pt x="6297841" y="491401"/>
                  </a:lnTo>
                  <a:lnTo>
                    <a:pt x="6297472" y="98272"/>
                  </a:lnTo>
                  <a:lnTo>
                    <a:pt x="6290186" y="60760"/>
                  </a:lnTo>
                  <a:lnTo>
                    <a:pt x="6268807" y="28889"/>
                  </a:lnTo>
                  <a:lnTo>
                    <a:pt x="6236862" y="7592"/>
                  </a:lnTo>
                  <a:lnTo>
                    <a:pt x="6212066" y="865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3964" y="445536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72"/>
                  </a:moveTo>
                  <a:lnTo>
                    <a:pt x="865" y="85405"/>
                  </a:lnTo>
                  <a:lnTo>
                    <a:pt x="3416" y="72805"/>
                  </a:lnTo>
                  <a:lnTo>
                    <a:pt x="20458" y="38323"/>
                  </a:lnTo>
                  <a:lnTo>
                    <a:pt x="49314" y="12953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2"/>
                  </a:lnTo>
                  <a:lnTo>
                    <a:pt x="6268807" y="28889"/>
                  </a:lnTo>
                  <a:lnTo>
                    <a:pt x="6290186" y="60760"/>
                  </a:lnTo>
                  <a:lnTo>
                    <a:pt x="6297472" y="98272"/>
                  </a:lnTo>
                  <a:lnTo>
                    <a:pt x="6297841" y="491401"/>
                  </a:lnTo>
                  <a:lnTo>
                    <a:pt x="6296973" y="504267"/>
                  </a:lnTo>
                  <a:lnTo>
                    <a:pt x="6294418" y="516867"/>
                  </a:lnTo>
                  <a:lnTo>
                    <a:pt x="6277371" y="551350"/>
                  </a:lnTo>
                  <a:lnTo>
                    <a:pt x="6248514" y="576719"/>
                  </a:lnTo>
                  <a:lnTo>
                    <a:pt x="6199555" y="589673"/>
                  </a:lnTo>
                  <a:lnTo>
                    <a:pt x="98272" y="590041"/>
                  </a:lnTo>
                  <a:lnTo>
                    <a:pt x="60610" y="582444"/>
                  </a:lnTo>
                  <a:lnTo>
                    <a:pt x="28660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67664" y="5155373"/>
            <a:ext cx="6310630" cy="603250"/>
            <a:chOff x="267664" y="5155373"/>
            <a:chExt cx="6310630" cy="603250"/>
          </a:xfrm>
        </p:grpSpPr>
        <p:sp>
          <p:nvSpPr>
            <p:cNvPr id="13" name="object 13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31" y="867"/>
                  </a:lnTo>
                  <a:lnTo>
                    <a:pt x="85124" y="867"/>
                  </a:lnTo>
                  <a:lnTo>
                    <a:pt x="72850" y="3244"/>
                  </a:lnTo>
                  <a:lnTo>
                    <a:pt x="38528" y="20158"/>
                  </a:lnTo>
                  <a:lnTo>
                    <a:pt x="13309" y="48971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2" y="561020"/>
                  </a:lnTo>
                  <a:lnTo>
                    <a:pt x="60610" y="582455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32"/>
                  </a:lnTo>
                  <a:lnTo>
                    <a:pt x="6277371" y="551363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5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3964" y="5161673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3"/>
                  </a:lnTo>
                  <a:lnTo>
                    <a:pt x="20458" y="38328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5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3"/>
                  </a:lnTo>
                  <a:lnTo>
                    <a:pt x="6248514" y="576732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55"/>
                  </a:lnTo>
                  <a:lnTo>
                    <a:pt x="28660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67664" y="5873215"/>
            <a:ext cx="6310630" cy="603250"/>
            <a:chOff x="267664" y="5873215"/>
            <a:chExt cx="6310630" cy="603250"/>
          </a:xfrm>
        </p:grpSpPr>
        <p:sp>
          <p:nvSpPr>
            <p:cNvPr id="16" name="object 16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6199200" y="0"/>
                  </a:moveTo>
                  <a:lnTo>
                    <a:pt x="98272" y="0"/>
                  </a:lnTo>
                  <a:lnTo>
                    <a:pt x="84500" y="867"/>
                  </a:lnTo>
                  <a:lnTo>
                    <a:pt x="85115" y="867"/>
                  </a:lnTo>
                  <a:lnTo>
                    <a:pt x="72850" y="3240"/>
                  </a:lnTo>
                  <a:lnTo>
                    <a:pt x="38528" y="20158"/>
                  </a:lnTo>
                  <a:lnTo>
                    <a:pt x="13309" y="48958"/>
                  </a:lnTo>
                  <a:lnTo>
                    <a:pt x="864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47" y="551362"/>
                  </a:lnTo>
                  <a:lnTo>
                    <a:pt x="20147" y="551512"/>
                  </a:lnTo>
                  <a:lnTo>
                    <a:pt x="28542" y="561019"/>
                  </a:lnTo>
                  <a:lnTo>
                    <a:pt x="28660" y="561152"/>
                  </a:lnTo>
                  <a:lnTo>
                    <a:pt x="38321" y="569577"/>
                  </a:lnTo>
                  <a:lnTo>
                    <a:pt x="72805" y="586624"/>
                  </a:lnTo>
                  <a:lnTo>
                    <a:pt x="98272" y="590041"/>
                  </a:lnTo>
                  <a:lnTo>
                    <a:pt x="6199555" y="589686"/>
                  </a:lnTo>
                  <a:lnTo>
                    <a:pt x="6248514" y="576719"/>
                  </a:lnTo>
                  <a:lnTo>
                    <a:pt x="6277371" y="551362"/>
                  </a:lnTo>
                  <a:lnTo>
                    <a:pt x="6290140" y="529281"/>
                  </a:lnTo>
                  <a:lnTo>
                    <a:pt x="6290243" y="529070"/>
                  </a:lnTo>
                  <a:lnTo>
                    <a:pt x="6294309" y="517191"/>
                  </a:lnTo>
                  <a:lnTo>
                    <a:pt x="6294418" y="516874"/>
                  </a:lnTo>
                  <a:lnTo>
                    <a:pt x="6296901" y="504630"/>
                  </a:lnTo>
                  <a:lnTo>
                    <a:pt x="6296973" y="504273"/>
                  </a:lnTo>
                  <a:lnTo>
                    <a:pt x="6297816" y="491769"/>
                  </a:lnTo>
                  <a:lnTo>
                    <a:pt x="6297841" y="491401"/>
                  </a:lnTo>
                  <a:lnTo>
                    <a:pt x="6297472" y="98285"/>
                  </a:lnTo>
                  <a:lnTo>
                    <a:pt x="6290186" y="60771"/>
                  </a:lnTo>
                  <a:lnTo>
                    <a:pt x="6268807" y="28890"/>
                  </a:lnTo>
                  <a:lnTo>
                    <a:pt x="6236862" y="7597"/>
                  </a:lnTo>
                  <a:lnTo>
                    <a:pt x="6212066" y="867"/>
                  </a:lnTo>
                  <a:lnTo>
                    <a:pt x="619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3964" y="5879515"/>
              <a:ext cx="6297930" cy="590550"/>
            </a:xfrm>
            <a:custGeom>
              <a:avLst/>
              <a:gdLst/>
              <a:ahLst/>
              <a:cxnLst/>
              <a:rect l="l" t="t" r="r" b="b"/>
              <a:pathLst>
                <a:path w="6297930" h="590550">
                  <a:moveTo>
                    <a:pt x="0" y="98285"/>
                  </a:moveTo>
                  <a:lnTo>
                    <a:pt x="865" y="85413"/>
                  </a:lnTo>
                  <a:lnTo>
                    <a:pt x="3416" y="72812"/>
                  </a:lnTo>
                  <a:lnTo>
                    <a:pt x="20458" y="38323"/>
                  </a:lnTo>
                  <a:lnTo>
                    <a:pt x="49314" y="12966"/>
                  </a:lnTo>
                  <a:lnTo>
                    <a:pt x="98272" y="0"/>
                  </a:lnTo>
                  <a:lnTo>
                    <a:pt x="6199200" y="0"/>
                  </a:lnTo>
                  <a:lnTo>
                    <a:pt x="6236862" y="7597"/>
                  </a:lnTo>
                  <a:lnTo>
                    <a:pt x="6268807" y="28890"/>
                  </a:lnTo>
                  <a:lnTo>
                    <a:pt x="6290186" y="60771"/>
                  </a:lnTo>
                  <a:lnTo>
                    <a:pt x="6297472" y="98285"/>
                  </a:lnTo>
                  <a:lnTo>
                    <a:pt x="6297841" y="491401"/>
                  </a:lnTo>
                  <a:lnTo>
                    <a:pt x="6296973" y="504273"/>
                  </a:lnTo>
                  <a:lnTo>
                    <a:pt x="6294418" y="516874"/>
                  </a:lnTo>
                  <a:lnTo>
                    <a:pt x="6277371" y="551362"/>
                  </a:lnTo>
                  <a:lnTo>
                    <a:pt x="6248514" y="576719"/>
                  </a:lnTo>
                  <a:lnTo>
                    <a:pt x="6199555" y="589686"/>
                  </a:lnTo>
                  <a:lnTo>
                    <a:pt x="98272" y="590041"/>
                  </a:lnTo>
                  <a:lnTo>
                    <a:pt x="60610" y="582449"/>
                  </a:lnTo>
                  <a:lnTo>
                    <a:pt x="28660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79704" y="3707180"/>
            <a:ext cx="5444490" cy="281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4690" indent="-68199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694690" algn="l"/>
              </a:tabLst>
            </a:pPr>
            <a:r>
              <a:rPr dirty="0" sz="4400">
                <a:latin typeface="Times New Roman"/>
                <a:cs typeface="Times New Roman"/>
              </a:rPr>
              <a:t>El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pueblo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Israel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Juan</a:t>
            </a:r>
            <a:r>
              <a:rPr dirty="0" sz="4400" spc="-2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hijo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Zebedeo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El</a:t>
            </a:r>
            <a:r>
              <a:rPr dirty="0" sz="4400" spc="-4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Benigno</a:t>
            </a:r>
            <a:endParaRPr sz="4400">
              <a:latin typeface="Times New Roman"/>
              <a:cs typeface="Times New Roman"/>
            </a:endParaRPr>
          </a:p>
          <a:p>
            <a:pPr marL="694690" indent="-681990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4690" algn="l"/>
              </a:tabLst>
            </a:pP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03728" y="4718062"/>
            <a:ext cx="633730" cy="16122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001364" y="146515"/>
            <a:ext cx="921385" cy="832485"/>
            <a:chOff x="8001364" y="146515"/>
            <a:chExt cx="921385" cy="832485"/>
          </a:xfrm>
        </p:grpSpPr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0799" y="165607"/>
              <a:ext cx="882345" cy="7941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22" y="324917"/>
              <a:ext cx="63877" cy="12580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348" y="586504"/>
              <a:ext cx="435003" cy="2739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068" y="264604"/>
              <a:ext cx="595807" cy="29808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4710" y="711377"/>
              <a:ext cx="74510" cy="14903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020443" y="165595"/>
              <a:ext cx="883285" cy="794385"/>
            </a:xfrm>
            <a:custGeom>
              <a:avLst/>
              <a:gdLst/>
              <a:ahLst/>
              <a:cxnLst/>
              <a:rect l="l" t="t" r="r" b="b"/>
              <a:pathLst>
                <a:path w="883284" h="794385">
                  <a:moveTo>
                    <a:pt x="882713" y="0"/>
                  </a:moveTo>
                  <a:lnTo>
                    <a:pt x="0" y="0"/>
                  </a:lnTo>
                  <a:lnTo>
                    <a:pt x="0" y="794169"/>
                  </a:lnTo>
                  <a:lnTo>
                    <a:pt x="882713" y="794169"/>
                  </a:lnTo>
                  <a:lnTo>
                    <a:pt x="882713" y="0"/>
                  </a:lnTo>
                  <a:close/>
                </a:path>
                <a:path w="883284" h="794385">
                  <a:moveTo>
                    <a:pt x="441350" y="99009"/>
                  </a:moveTo>
                  <a:lnTo>
                    <a:pt x="329755" y="210604"/>
                  </a:lnTo>
                  <a:lnTo>
                    <a:pt x="329755" y="136448"/>
                  </a:lnTo>
                  <a:lnTo>
                    <a:pt x="255231" y="136448"/>
                  </a:lnTo>
                  <a:lnTo>
                    <a:pt x="255231" y="285127"/>
                  </a:lnTo>
                  <a:lnTo>
                    <a:pt x="143637" y="397090"/>
                  </a:lnTo>
                  <a:lnTo>
                    <a:pt x="218160" y="397090"/>
                  </a:lnTo>
                  <a:lnTo>
                    <a:pt x="218160" y="694804"/>
                  </a:lnTo>
                  <a:lnTo>
                    <a:pt x="664921" y="694804"/>
                  </a:lnTo>
                  <a:lnTo>
                    <a:pt x="664921" y="397090"/>
                  </a:lnTo>
                  <a:lnTo>
                    <a:pt x="739432" y="397090"/>
                  </a:lnTo>
                  <a:lnTo>
                    <a:pt x="441350" y="99009"/>
                  </a:lnTo>
                  <a:close/>
                </a:path>
                <a:path w="883284" h="794385">
                  <a:moveTo>
                    <a:pt x="329755" y="210604"/>
                  </a:moveTo>
                  <a:lnTo>
                    <a:pt x="255231" y="285127"/>
                  </a:lnTo>
                </a:path>
                <a:path w="883284" h="794385">
                  <a:moveTo>
                    <a:pt x="218160" y="397090"/>
                  </a:moveTo>
                  <a:lnTo>
                    <a:pt x="664921" y="397090"/>
                  </a:lnTo>
                </a:path>
                <a:path w="883284" h="794385">
                  <a:moveTo>
                    <a:pt x="478790" y="694804"/>
                  </a:moveTo>
                  <a:lnTo>
                    <a:pt x="478790" y="545769"/>
                  </a:lnTo>
                  <a:lnTo>
                    <a:pt x="404279" y="545769"/>
                  </a:lnTo>
                  <a:lnTo>
                    <a:pt x="404279" y="694804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671" y="3889718"/>
            <a:ext cx="2484755" cy="2668270"/>
            <a:chOff x="6665671" y="3889718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354228" y="0"/>
                  </a:lnTo>
                  <a:lnTo>
                    <a:pt x="354228" y="1476717"/>
                  </a:lnTo>
                  <a:lnTo>
                    <a:pt x="0" y="1476717"/>
                  </a:lnTo>
                  <a:lnTo>
                    <a:pt x="726833" y="2194560"/>
                  </a:lnTo>
                  <a:lnTo>
                    <a:pt x="1453667" y="1476717"/>
                  </a:lnTo>
                  <a:lnTo>
                    <a:pt x="1099794" y="1476717"/>
                  </a:lnTo>
                  <a:lnTo>
                    <a:pt x="109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1099794" y="1476717"/>
                  </a:lnTo>
                  <a:lnTo>
                    <a:pt x="1453667" y="1476717"/>
                  </a:lnTo>
                  <a:lnTo>
                    <a:pt x="726833" y="2194560"/>
                  </a:lnTo>
                  <a:lnTo>
                    <a:pt x="0" y="1476717"/>
                  </a:lnTo>
                  <a:lnTo>
                    <a:pt x="354228" y="1476717"/>
                  </a:lnTo>
                  <a:lnTo>
                    <a:pt x="354228" y="0"/>
                  </a:lnTo>
                  <a:lnTo>
                    <a:pt x="1099794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0700" y="49777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2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15325" y="4344746"/>
            <a:ext cx="573405" cy="1635125"/>
          </a:xfrm>
          <a:prstGeom prst="rect">
            <a:avLst/>
          </a:prstGeom>
        </p:spPr>
        <p:txBody>
          <a:bodyPr wrap="square" lIns="0" tIns="1143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6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36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8020" y="3754258"/>
            <a:ext cx="6539230" cy="2721610"/>
            <a:chOff x="268020" y="3754258"/>
            <a:chExt cx="6539230" cy="2721610"/>
          </a:xfrm>
        </p:grpSpPr>
        <p:sp>
          <p:nvSpPr>
            <p:cNvPr id="8" name="object 8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81139" y="1595412"/>
            <a:ext cx="8357234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6985" marR="5080" indent="-379412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aborrece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hermano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está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en:</a:t>
            </a:r>
            <a:endParaRPr sz="4800">
              <a:latin typeface="Times New Roman"/>
              <a:cs typeface="Times New Roman"/>
            </a:endParaRPr>
          </a:p>
          <a:p>
            <a:pPr marL="685165" indent="-672465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85165" algn="l"/>
              </a:tabLst>
            </a:pPr>
            <a:r>
              <a:rPr dirty="0" sz="4400" spc="-10">
                <a:latin typeface="Times New Roman"/>
                <a:cs typeface="Times New Roman"/>
              </a:rPr>
              <a:t>Tinieblas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 spc="-10">
                <a:latin typeface="Times New Roman"/>
                <a:cs typeface="Times New Roman"/>
              </a:rPr>
              <a:t>Pecado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Es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homicida</a:t>
            </a:r>
            <a:endParaRPr sz="44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5325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7970" y="3754208"/>
            <a:ext cx="8883015" cy="2804160"/>
            <a:chOff x="267970" y="3754208"/>
            <a:chExt cx="8883015" cy="2804160"/>
          </a:xfrm>
        </p:grpSpPr>
        <p:sp>
          <p:nvSpPr>
            <p:cNvPr id="3" name="object 3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44900" y="497776"/>
            <a:ext cx="185356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(1:9)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1139" y="1595412"/>
            <a:ext cx="8357234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6985" marR="5080" indent="-379412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aborrece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hermano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está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en:</a:t>
            </a:r>
            <a:endParaRPr sz="4800">
              <a:latin typeface="Times New Roman"/>
              <a:cs typeface="Times New Roman"/>
            </a:endParaRPr>
          </a:p>
          <a:p>
            <a:pPr marL="685165" indent="-672465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85165" algn="l"/>
              </a:tabLst>
            </a:pP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Tinieblas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 spc="-10">
                <a:latin typeface="Times New Roman"/>
                <a:cs typeface="Times New Roman"/>
              </a:rPr>
              <a:t>Pecado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Es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homicida</a:t>
            </a:r>
            <a:endParaRPr sz="44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5325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287297" y="4231982"/>
            <a:ext cx="1466850" cy="2216785"/>
            <a:chOff x="7287297" y="4231982"/>
            <a:chExt cx="1466850" cy="2216785"/>
          </a:xfrm>
        </p:grpSpPr>
        <p:sp>
          <p:nvSpPr>
            <p:cNvPr id="14" name="object 14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726846" y="0"/>
                  </a:move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1099807" y="2203919"/>
                  </a:move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703728" y="4718062"/>
            <a:ext cx="633730" cy="16122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8001364" y="146515"/>
            <a:ext cx="921385" cy="832485"/>
            <a:chOff x="8001364" y="146515"/>
            <a:chExt cx="921385" cy="83248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0799" y="165607"/>
              <a:ext cx="882345" cy="79415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22" y="324917"/>
              <a:ext cx="63877" cy="12580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348" y="586504"/>
              <a:ext cx="435003" cy="2739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068" y="264604"/>
              <a:ext cx="595807" cy="29808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4710" y="711377"/>
              <a:ext cx="74510" cy="14903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020443" y="165595"/>
              <a:ext cx="883285" cy="794385"/>
            </a:xfrm>
            <a:custGeom>
              <a:avLst/>
              <a:gdLst/>
              <a:ahLst/>
              <a:cxnLst/>
              <a:rect l="l" t="t" r="r" b="b"/>
              <a:pathLst>
                <a:path w="883284" h="794385">
                  <a:moveTo>
                    <a:pt x="882713" y="0"/>
                  </a:moveTo>
                  <a:lnTo>
                    <a:pt x="0" y="0"/>
                  </a:lnTo>
                  <a:lnTo>
                    <a:pt x="0" y="794169"/>
                  </a:lnTo>
                  <a:lnTo>
                    <a:pt x="882713" y="794169"/>
                  </a:lnTo>
                  <a:lnTo>
                    <a:pt x="882713" y="0"/>
                  </a:lnTo>
                  <a:close/>
                </a:path>
                <a:path w="883284" h="794385">
                  <a:moveTo>
                    <a:pt x="441350" y="99009"/>
                  </a:moveTo>
                  <a:lnTo>
                    <a:pt x="329755" y="210604"/>
                  </a:lnTo>
                  <a:lnTo>
                    <a:pt x="329755" y="136448"/>
                  </a:lnTo>
                  <a:lnTo>
                    <a:pt x="255231" y="136448"/>
                  </a:lnTo>
                  <a:lnTo>
                    <a:pt x="255231" y="285127"/>
                  </a:lnTo>
                  <a:lnTo>
                    <a:pt x="143637" y="397090"/>
                  </a:lnTo>
                  <a:lnTo>
                    <a:pt x="218160" y="397090"/>
                  </a:lnTo>
                  <a:lnTo>
                    <a:pt x="218160" y="694804"/>
                  </a:lnTo>
                  <a:lnTo>
                    <a:pt x="664921" y="694804"/>
                  </a:lnTo>
                  <a:lnTo>
                    <a:pt x="664921" y="397090"/>
                  </a:lnTo>
                  <a:lnTo>
                    <a:pt x="739432" y="397090"/>
                  </a:lnTo>
                  <a:lnTo>
                    <a:pt x="441350" y="99009"/>
                  </a:lnTo>
                  <a:close/>
                </a:path>
                <a:path w="883284" h="794385">
                  <a:moveTo>
                    <a:pt x="329755" y="210604"/>
                  </a:moveTo>
                  <a:lnTo>
                    <a:pt x="255231" y="285127"/>
                  </a:lnTo>
                </a:path>
                <a:path w="883284" h="794385">
                  <a:moveTo>
                    <a:pt x="218160" y="397090"/>
                  </a:moveTo>
                  <a:lnTo>
                    <a:pt x="664921" y="397090"/>
                  </a:lnTo>
                </a:path>
                <a:path w="883284" h="794385">
                  <a:moveTo>
                    <a:pt x="478790" y="694804"/>
                  </a:moveTo>
                  <a:lnTo>
                    <a:pt x="478790" y="545769"/>
                  </a:lnTo>
                  <a:lnTo>
                    <a:pt x="404279" y="545769"/>
                  </a:lnTo>
                  <a:lnTo>
                    <a:pt x="404279" y="694804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0778" y="651497"/>
            <a:ext cx="75628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50" b="1">
                <a:latin typeface="Times New Roman"/>
                <a:cs typeface="Times New Roman"/>
              </a:rPr>
              <a:t>4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2104" y="2403983"/>
            <a:ext cx="788479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79195">
              <a:lnSpc>
                <a:spcPct val="100000"/>
              </a:lnSpc>
              <a:spcBef>
                <a:spcPts val="100"/>
              </a:spcBef>
              <a:tabLst>
                <a:tab pos="2842260" algn="l"/>
                <a:tab pos="3130550" algn="l"/>
                <a:tab pos="4703445" algn="l"/>
                <a:tab pos="5937885" algn="l"/>
              </a:tabLst>
            </a:pP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¿En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qué</a:t>
            </a:r>
            <a:r>
              <a:rPr dirty="0" sz="72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año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escribió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la</a:t>
            </a:r>
            <a:r>
              <a:rPr dirty="0" sz="72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de</a:t>
            </a:r>
            <a:r>
              <a:rPr dirty="0" sz="7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Juan?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159778" y="5092737"/>
            <a:ext cx="2463165" cy="1466850"/>
            <a:chOff x="6159778" y="509273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166078" y="509903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8"/>
                  </a:lnTo>
                  <a:lnTo>
                    <a:pt x="1732318" y="1099438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66078" y="509903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8"/>
                  </a:lnTo>
                  <a:lnTo>
                    <a:pt x="0" y="1099438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300622" y="5507901"/>
            <a:ext cx="181228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671" y="3889718"/>
            <a:ext cx="2484755" cy="2668270"/>
            <a:chOff x="6665671" y="3889718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354228" y="0"/>
                  </a:lnTo>
                  <a:lnTo>
                    <a:pt x="354228" y="1476717"/>
                  </a:lnTo>
                  <a:lnTo>
                    <a:pt x="0" y="1476717"/>
                  </a:lnTo>
                  <a:lnTo>
                    <a:pt x="726833" y="2194560"/>
                  </a:lnTo>
                  <a:lnTo>
                    <a:pt x="1453667" y="1476717"/>
                  </a:lnTo>
                  <a:lnTo>
                    <a:pt x="1099794" y="1476717"/>
                  </a:lnTo>
                  <a:lnTo>
                    <a:pt x="109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74166" y="4249077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1099794" y="1476717"/>
                  </a:lnTo>
                  <a:lnTo>
                    <a:pt x="1453667" y="1476717"/>
                  </a:lnTo>
                  <a:lnTo>
                    <a:pt x="726833" y="2194560"/>
                  </a:lnTo>
                  <a:lnTo>
                    <a:pt x="0" y="1476717"/>
                  </a:lnTo>
                  <a:lnTo>
                    <a:pt x="354228" y="1476717"/>
                  </a:lnTo>
                  <a:lnTo>
                    <a:pt x="354228" y="0"/>
                  </a:lnTo>
                  <a:lnTo>
                    <a:pt x="1099794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0700" y="49777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4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15325" y="4344746"/>
            <a:ext cx="573405" cy="1635125"/>
          </a:xfrm>
          <a:prstGeom prst="rect">
            <a:avLst/>
          </a:prstGeom>
        </p:spPr>
        <p:txBody>
          <a:bodyPr wrap="square" lIns="0" tIns="1143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6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36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8020" y="3754258"/>
            <a:ext cx="6539230" cy="2721610"/>
            <a:chOff x="268020" y="3754258"/>
            <a:chExt cx="6539230" cy="2721610"/>
          </a:xfrm>
        </p:grpSpPr>
        <p:sp>
          <p:nvSpPr>
            <p:cNvPr id="8" name="object 8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81139" y="1595412"/>
            <a:ext cx="8091170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0385" marR="5080" indent="-151574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¿El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amor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aquel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ama al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mundo?</a:t>
            </a:r>
            <a:endParaRPr sz="48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95325" algn="l"/>
              </a:tabLst>
            </a:pP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sabios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10">
                <a:latin typeface="Times New Roman"/>
                <a:cs typeface="Times New Roman"/>
              </a:rPr>
              <a:t> Cristo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Del</a:t>
            </a:r>
            <a:r>
              <a:rPr dirty="0" sz="4400" spc="-5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Padre</a:t>
            </a:r>
            <a:endParaRPr sz="44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5325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7970" y="3754208"/>
            <a:ext cx="8883015" cy="2804160"/>
            <a:chOff x="267970" y="3754208"/>
            <a:chExt cx="8883015" cy="2804160"/>
          </a:xfrm>
        </p:grpSpPr>
        <p:sp>
          <p:nvSpPr>
            <p:cNvPr id="3" name="object 3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16300" y="497776"/>
            <a:ext cx="23107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(2:15)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1139" y="1595412"/>
            <a:ext cx="8091170" cy="492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0385" marR="5080" indent="-151574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¿El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amor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aquel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ama al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mundo?</a:t>
            </a:r>
            <a:endParaRPr sz="48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5105"/>
              </a:spcBef>
              <a:buAutoNum type="alphaUcPeriod"/>
              <a:tabLst>
                <a:tab pos="695325" algn="l"/>
              </a:tabLst>
            </a:pP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los</a:t>
            </a:r>
            <a:r>
              <a:rPr dirty="0" sz="4400" spc="-30">
                <a:latin typeface="Times New Roman"/>
                <a:cs typeface="Times New Roman"/>
              </a:rPr>
              <a:t> </a:t>
            </a:r>
            <a:r>
              <a:rPr dirty="0" sz="4400" spc="-10">
                <a:latin typeface="Times New Roman"/>
                <a:cs typeface="Times New Roman"/>
              </a:rPr>
              <a:t>sabios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latin typeface="Times New Roman"/>
                <a:cs typeface="Times New Roman"/>
              </a:rPr>
              <a:t>De</a:t>
            </a:r>
            <a:r>
              <a:rPr dirty="0" sz="4400" spc="-10">
                <a:latin typeface="Times New Roman"/>
                <a:cs typeface="Times New Roman"/>
              </a:rPr>
              <a:t> Cristo</a:t>
            </a:r>
            <a:endParaRPr sz="4400">
              <a:latin typeface="Times New Roman"/>
              <a:cs typeface="Times New Roman"/>
            </a:endParaRPr>
          </a:p>
          <a:p>
            <a:pPr marL="664210" indent="-65151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4210" algn="l"/>
              </a:tabLst>
            </a:pPr>
            <a:r>
              <a:rPr dirty="0" sz="440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dirty="0" sz="44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0000"/>
                </a:solidFill>
                <a:latin typeface="Times New Roman"/>
                <a:cs typeface="Times New Roman"/>
              </a:rPr>
              <a:t>Padre</a:t>
            </a:r>
            <a:endParaRPr sz="4400">
              <a:latin typeface="Times New Roman"/>
              <a:cs typeface="Times New Roman"/>
            </a:endParaRPr>
          </a:p>
          <a:p>
            <a:pPr marL="695325" indent="-682625">
              <a:lnSpc>
                <a:spcPct val="100000"/>
              </a:lnSpc>
              <a:spcBef>
                <a:spcPts val="370"/>
              </a:spcBef>
              <a:buAutoNum type="alphaUcPeriod"/>
              <a:tabLst>
                <a:tab pos="695325" algn="l"/>
              </a:tabLst>
            </a:pPr>
            <a:r>
              <a:rPr dirty="0" sz="4400" spc="-10">
                <a:latin typeface="Times New Roman"/>
                <a:cs typeface="Times New Roman"/>
              </a:rPr>
              <a:t>Ninguno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287297" y="4231982"/>
            <a:ext cx="1466850" cy="2216785"/>
            <a:chOff x="7287297" y="4231982"/>
            <a:chExt cx="1466850" cy="2216785"/>
          </a:xfrm>
        </p:grpSpPr>
        <p:sp>
          <p:nvSpPr>
            <p:cNvPr id="14" name="object 14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726846" y="0"/>
                  </a:move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1099807" y="2203919"/>
                  </a:move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703728" y="4718062"/>
            <a:ext cx="633730" cy="16122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8001364" y="146515"/>
            <a:ext cx="921385" cy="832485"/>
            <a:chOff x="8001364" y="146515"/>
            <a:chExt cx="921385" cy="83248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0799" y="165607"/>
              <a:ext cx="882345" cy="79415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22" y="324917"/>
              <a:ext cx="63877" cy="12580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348" y="586504"/>
              <a:ext cx="435003" cy="2739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816" y="298998"/>
              <a:ext cx="536227" cy="2636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4710" y="711377"/>
              <a:ext cx="74510" cy="14903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020443" y="165595"/>
              <a:ext cx="883285" cy="794385"/>
            </a:xfrm>
            <a:custGeom>
              <a:avLst/>
              <a:gdLst/>
              <a:ahLst/>
              <a:cxnLst/>
              <a:rect l="l" t="t" r="r" b="b"/>
              <a:pathLst>
                <a:path w="883284" h="794385">
                  <a:moveTo>
                    <a:pt x="882713" y="0"/>
                  </a:moveTo>
                  <a:lnTo>
                    <a:pt x="0" y="0"/>
                  </a:lnTo>
                  <a:lnTo>
                    <a:pt x="0" y="794169"/>
                  </a:lnTo>
                  <a:lnTo>
                    <a:pt x="882713" y="794169"/>
                  </a:lnTo>
                  <a:lnTo>
                    <a:pt x="882713" y="0"/>
                  </a:lnTo>
                  <a:close/>
                </a:path>
                <a:path w="883284" h="794385">
                  <a:moveTo>
                    <a:pt x="441350" y="99009"/>
                  </a:moveTo>
                  <a:lnTo>
                    <a:pt x="329755" y="210604"/>
                  </a:lnTo>
                  <a:lnTo>
                    <a:pt x="329755" y="136448"/>
                  </a:lnTo>
                  <a:lnTo>
                    <a:pt x="255231" y="136448"/>
                  </a:lnTo>
                  <a:lnTo>
                    <a:pt x="255231" y="285127"/>
                  </a:lnTo>
                  <a:lnTo>
                    <a:pt x="143637" y="397090"/>
                  </a:lnTo>
                  <a:lnTo>
                    <a:pt x="218160" y="397090"/>
                  </a:lnTo>
                  <a:lnTo>
                    <a:pt x="218160" y="694804"/>
                  </a:lnTo>
                  <a:lnTo>
                    <a:pt x="664921" y="694804"/>
                  </a:lnTo>
                  <a:lnTo>
                    <a:pt x="664921" y="397090"/>
                  </a:lnTo>
                  <a:lnTo>
                    <a:pt x="739432" y="397090"/>
                  </a:lnTo>
                  <a:lnTo>
                    <a:pt x="441350" y="99009"/>
                  </a:lnTo>
                  <a:close/>
                </a:path>
                <a:path w="883284" h="794385">
                  <a:moveTo>
                    <a:pt x="329755" y="210604"/>
                  </a:moveTo>
                  <a:lnTo>
                    <a:pt x="255231" y="285127"/>
                  </a:lnTo>
                </a:path>
                <a:path w="883284" h="794385">
                  <a:moveTo>
                    <a:pt x="218160" y="397090"/>
                  </a:moveTo>
                  <a:lnTo>
                    <a:pt x="664921" y="397090"/>
                  </a:lnTo>
                </a:path>
                <a:path w="883284" h="794385">
                  <a:moveTo>
                    <a:pt x="478790" y="694804"/>
                  </a:moveTo>
                  <a:lnTo>
                    <a:pt x="478790" y="545769"/>
                  </a:lnTo>
                  <a:lnTo>
                    <a:pt x="404279" y="545769"/>
                  </a:lnTo>
                  <a:lnTo>
                    <a:pt x="404279" y="694804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671" y="3889718"/>
            <a:ext cx="2484755" cy="2668270"/>
            <a:chOff x="6665671" y="3889718"/>
            <a:chExt cx="2484755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7274166" y="4249445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354228" y="0"/>
                  </a:lnTo>
                  <a:lnTo>
                    <a:pt x="354228" y="1476717"/>
                  </a:lnTo>
                  <a:lnTo>
                    <a:pt x="0" y="1476717"/>
                  </a:lnTo>
                  <a:lnTo>
                    <a:pt x="726833" y="2194560"/>
                  </a:lnTo>
                  <a:lnTo>
                    <a:pt x="1453667" y="1476717"/>
                  </a:lnTo>
                  <a:lnTo>
                    <a:pt x="1099794" y="1476717"/>
                  </a:lnTo>
                  <a:lnTo>
                    <a:pt x="1099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74166" y="4249445"/>
              <a:ext cx="1454150" cy="2194560"/>
            </a:xfrm>
            <a:custGeom>
              <a:avLst/>
              <a:gdLst/>
              <a:ahLst/>
              <a:cxnLst/>
              <a:rect l="l" t="t" r="r" b="b"/>
              <a:pathLst>
                <a:path w="1454150" h="2194560">
                  <a:moveTo>
                    <a:pt x="1099794" y="0"/>
                  </a:moveTo>
                  <a:lnTo>
                    <a:pt x="1099794" y="1476717"/>
                  </a:lnTo>
                  <a:lnTo>
                    <a:pt x="1453667" y="1476717"/>
                  </a:lnTo>
                  <a:lnTo>
                    <a:pt x="726833" y="2194560"/>
                  </a:lnTo>
                  <a:lnTo>
                    <a:pt x="0" y="1476717"/>
                  </a:lnTo>
                  <a:lnTo>
                    <a:pt x="354228" y="1476717"/>
                  </a:lnTo>
                  <a:lnTo>
                    <a:pt x="354228" y="0"/>
                  </a:lnTo>
                  <a:lnTo>
                    <a:pt x="1099794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738" y="863536"/>
            <a:ext cx="8126095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4604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5</a:t>
            </a:r>
            <a:endParaRPr sz="7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4800"/>
              <a:t>¿Quién</a:t>
            </a:r>
            <a:r>
              <a:rPr dirty="0" sz="4800" spc="-35"/>
              <a:t> </a:t>
            </a:r>
            <a:r>
              <a:rPr dirty="0" sz="4800"/>
              <a:t>permanece</a:t>
            </a:r>
            <a:r>
              <a:rPr dirty="0" sz="4800" spc="-10"/>
              <a:t> </a:t>
            </a:r>
            <a:r>
              <a:rPr dirty="0" sz="4800"/>
              <a:t>para</a:t>
            </a:r>
            <a:r>
              <a:rPr dirty="0" sz="4800" spc="-20"/>
              <a:t> </a:t>
            </a:r>
            <a:r>
              <a:rPr dirty="0" sz="4800" spc="-10"/>
              <a:t>siempre?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7715325" y="4345825"/>
            <a:ext cx="573405" cy="1635125"/>
          </a:xfrm>
          <a:prstGeom prst="rect">
            <a:avLst/>
          </a:prstGeom>
        </p:spPr>
        <p:txBody>
          <a:bodyPr wrap="square" lIns="0" tIns="1143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6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36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68020" y="3754258"/>
            <a:ext cx="6539230" cy="2721610"/>
            <a:chOff x="268020" y="3754258"/>
            <a:chExt cx="6539230" cy="2721610"/>
          </a:xfrm>
        </p:grpSpPr>
        <p:sp>
          <p:nvSpPr>
            <p:cNvPr id="8" name="object 8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19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4319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74319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4319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81139" y="3591910"/>
            <a:ext cx="5680075" cy="283972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725"/>
              </a:spcBef>
              <a:buAutoNum type="alphaUcPeriod"/>
              <a:tabLst>
                <a:tab pos="509905" algn="l"/>
              </a:tabLst>
            </a:pPr>
            <a:r>
              <a:rPr dirty="0" sz="3200">
                <a:latin typeface="Times New Roman"/>
                <a:cs typeface="Times New Roman"/>
              </a:rPr>
              <a:t>El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peca</a:t>
            </a:r>
            <a:endParaRPr sz="3200">
              <a:latin typeface="Times New Roman"/>
              <a:cs typeface="Times New Roman"/>
            </a:endParaRPr>
          </a:p>
          <a:p>
            <a:pPr marL="486409" indent="-473709">
              <a:lnSpc>
                <a:spcPct val="100000"/>
              </a:lnSpc>
              <a:spcBef>
                <a:spcPts val="1630"/>
              </a:spcBef>
              <a:buAutoNum type="alphaUcPeriod"/>
              <a:tabLst>
                <a:tab pos="486409" algn="l"/>
              </a:tabLst>
            </a:pPr>
            <a:r>
              <a:rPr dirty="0" sz="3200">
                <a:latin typeface="Times New Roman"/>
                <a:cs typeface="Times New Roman"/>
              </a:rPr>
              <a:t>El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permanece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verdad</a:t>
            </a:r>
            <a:endParaRPr sz="3200">
              <a:latin typeface="Times New Roman"/>
              <a:cs typeface="Times New Roman"/>
            </a:endParaRPr>
          </a:p>
          <a:p>
            <a:pPr marL="486409" indent="-473709">
              <a:lnSpc>
                <a:spcPct val="100000"/>
              </a:lnSpc>
              <a:spcBef>
                <a:spcPts val="1730"/>
              </a:spcBef>
              <a:buAutoNum type="alphaUcPeriod"/>
              <a:tabLst>
                <a:tab pos="486409" algn="l"/>
              </a:tabLst>
            </a:pPr>
            <a:r>
              <a:rPr dirty="0" sz="3200">
                <a:latin typeface="Times New Roman"/>
                <a:cs typeface="Times New Roman"/>
              </a:rPr>
              <a:t>El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hace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voluntad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Dios</a:t>
            </a:r>
            <a:endParaRPr sz="3200">
              <a:latin typeface="Times New Roman"/>
              <a:cs typeface="Times New Roman"/>
            </a:endParaRPr>
          </a:p>
          <a:p>
            <a:pPr marL="509905" indent="-497205">
              <a:lnSpc>
                <a:spcPct val="100000"/>
              </a:lnSpc>
              <a:spcBef>
                <a:spcPts val="1810"/>
              </a:spcBef>
              <a:buAutoNum type="alphaUcPeriod"/>
              <a:tabLst>
                <a:tab pos="509905" algn="l"/>
              </a:tabLst>
            </a:pPr>
            <a:r>
              <a:rPr dirty="0" sz="3200" spc="-10">
                <a:latin typeface="Times New Roman"/>
                <a:cs typeface="Times New Roman"/>
              </a:rPr>
              <a:t>Ninguno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7970" y="3754208"/>
            <a:ext cx="8883015" cy="2804160"/>
            <a:chOff x="267970" y="3754208"/>
            <a:chExt cx="8883015" cy="2804160"/>
          </a:xfrm>
        </p:grpSpPr>
        <p:sp>
          <p:nvSpPr>
            <p:cNvPr id="3" name="object 3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56"/>
                  </a:lnTo>
                  <a:lnTo>
                    <a:pt x="7217" y="529064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53" y="551357"/>
                  </a:lnTo>
                  <a:lnTo>
                    <a:pt x="20153" y="551507"/>
                  </a:lnTo>
                  <a:lnTo>
                    <a:pt x="28547" y="561017"/>
                  </a:lnTo>
                  <a:lnTo>
                    <a:pt x="28665" y="561151"/>
                  </a:lnTo>
                  <a:lnTo>
                    <a:pt x="60616" y="582444"/>
                  </a:lnTo>
                  <a:lnTo>
                    <a:pt x="98285" y="590042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57"/>
                  </a:lnTo>
                  <a:lnTo>
                    <a:pt x="6522911" y="517183"/>
                  </a:lnTo>
                  <a:lnTo>
                    <a:pt x="6525502" y="504623"/>
                  </a:lnTo>
                  <a:lnTo>
                    <a:pt x="6525573" y="504273"/>
                  </a:lnTo>
                  <a:lnTo>
                    <a:pt x="6526417" y="491756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4320" y="3760558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2"/>
                  </a:lnTo>
                  <a:lnTo>
                    <a:pt x="6505976" y="551357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2"/>
                  </a:lnTo>
                  <a:lnTo>
                    <a:pt x="60616" y="582444"/>
                  </a:lnTo>
                  <a:lnTo>
                    <a:pt x="28665" y="561151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2" y="865"/>
                  </a:lnTo>
                  <a:lnTo>
                    <a:pt x="85130" y="865"/>
                  </a:lnTo>
                  <a:lnTo>
                    <a:pt x="72856" y="3238"/>
                  </a:lnTo>
                  <a:lnTo>
                    <a:pt x="38529" y="20153"/>
                  </a:lnTo>
                  <a:lnTo>
                    <a:pt x="13322" y="48958"/>
                  </a:lnTo>
                  <a:lnTo>
                    <a:pt x="866" y="85411"/>
                  </a:lnTo>
                  <a:lnTo>
                    <a:pt x="0" y="98272"/>
                  </a:lnTo>
                  <a:lnTo>
                    <a:pt x="0" y="491756"/>
                  </a:lnTo>
                  <a:lnTo>
                    <a:pt x="7217" y="529062"/>
                  </a:lnTo>
                  <a:lnTo>
                    <a:pt x="7286" y="529270"/>
                  </a:lnTo>
                  <a:lnTo>
                    <a:pt x="12953" y="540715"/>
                  </a:lnTo>
                  <a:lnTo>
                    <a:pt x="20049" y="551350"/>
                  </a:lnTo>
                  <a:lnTo>
                    <a:pt x="20153" y="551505"/>
                  </a:lnTo>
                  <a:lnTo>
                    <a:pt x="28543" y="561008"/>
                  </a:lnTo>
                  <a:lnTo>
                    <a:pt x="28665" y="561146"/>
                  </a:lnTo>
                  <a:lnTo>
                    <a:pt x="38323" y="569572"/>
                  </a:lnTo>
                  <a:lnTo>
                    <a:pt x="72812" y="586619"/>
                  </a:lnTo>
                  <a:lnTo>
                    <a:pt x="98285" y="590041"/>
                  </a:lnTo>
                  <a:lnTo>
                    <a:pt x="6428155" y="589673"/>
                  </a:lnTo>
                  <a:lnTo>
                    <a:pt x="6477114" y="576719"/>
                  </a:lnTo>
                  <a:lnTo>
                    <a:pt x="6505976" y="551350"/>
                  </a:lnTo>
                  <a:lnTo>
                    <a:pt x="6518741" y="529270"/>
                  </a:lnTo>
                  <a:lnTo>
                    <a:pt x="6518843" y="529062"/>
                  </a:lnTo>
                  <a:lnTo>
                    <a:pt x="6526441" y="491401"/>
                  </a:lnTo>
                  <a:lnTo>
                    <a:pt x="6526085" y="98272"/>
                  </a:lnTo>
                  <a:lnTo>
                    <a:pt x="6518788" y="60760"/>
                  </a:lnTo>
                  <a:lnTo>
                    <a:pt x="6497416" y="28889"/>
                  </a:lnTo>
                  <a:lnTo>
                    <a:pt x="6465463" y="7592"/>
                  </a:lnTo>
                  <a:lnTo>
                    <a:pt x="6440672" y="865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4320" y="445536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72"/>
                  </a:moveTo>
                  <a:lnTo>
                    <a:pt x="867" y="85405"/>
                  </a:lnTo>
                  <a:lnTo>
                    <a:pt x="3422" y="72805"/>
                  </a:lnTo>
                  <a:lnTo>
                    <a:pt x="20464" y="38323"/>
                  </a:lnTo>
                  <a:lnTo>
                    <a:pt x="49314" y="12953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2"/>
                  </a:lnTo>
                  <a:lnTo>
                    <a:pt x="6497416" y="28889"/>
                  </a:lnTo>
                  <a:lnTo>
                    <a:pt x="6518788" y="60760"/>
                  </a:lnTo>
                  <a:lnTo>
                    <a:pt x="6526085" y="98272"/>
                  </a:lnTo>
                  <a:lnTo>
                    <a:pt x="6526441" y="491401"/>
                  </a:lnTo>
                  <a:lnTo>
                    <a:pt x="6525573" y="504267"/>
                  </a:lnTo>
                  <a:lnTo>
                    <a:pt x="6523018" y="516867"/>
                  </a:lnTo>
                  <a:lnTo>
                    <a:pt x="6505976" y="551350"/>
                  </a:lnTo>
                  <a:lnTo>
                    <a:pt x="6477114" y="576719"/>
                  </a:lnTo>
                  <a:lnTo>
                    <a:pt x="6428155" y="589673"/>
                  </a:lnTo>
                  <a:lnTo>
                    <a:pt x="98285" y="590041"/>
                  </a:lnTo>
                  <a:lnTo>
                    <a:pt x="60616" y="582444"/>
                  </a:lnTo>
                  <a:lnTo>
                    <a:pt x="28665" y="561146"/>
                  </a:lnTo>
                  <a:lnTo>
                    <a:pt x="7286" y="529270"/>
                  </a:lnTo>
                  <a:lnTo>
                    <a:pt x="0" y="491756"/>
                  </a:lnTo>
                  <a:lnTo>
                    <a:pt x="0" y="98272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37" y="867"/>
                  </a:lnTo>
                  <a:lnTo>
                    <a:pt x="85131" y="867"/>
                  </a:lnTo>
                  <a:lnTo>
                    <a:pt x="72856" y="3244"/>
                  </a:lnTo>
                  <a:lnTo>
                    <a:pt x="38529" y="20158"/>
                  </a:lnTo>
                  <a:lnTo>
                    <a:pt x="13322" y="48971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286" y="529281"/>
                  </a:lnTo>
                  <a:lnTo>
                    <a:pt x="28547" y="561020"/>
                  </a:lnTo>
                  <a:lnTo>
                    <a:pt x="60616" y="582455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32"/>
                  </a:lnTo>
                  <a:lnTo>
                    <a:pt x="6505976" y="551363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5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4320" y="5161673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3"/>
                  </a:lnTo>
                  <a:lnTo>
                    <a:pt x="20464" y="38328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5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3"/>
                  </a:lnTo>
                  <a:lnTo>
                    <a:pt x="6477114" y="576732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55"/>
                  </a:lnTo>
                  <a:lnTo>
                    <a:pt x="28665" y="561154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6427800" y="0"/>
                  </a:moveTo>
                  <a:lnTo>
                    <a:pt x="98285" y="0"/>
                  </a:lnTo>
                  <a:lnTo>
                    <a:pt x="84507" y="867"/>
                  </a:lnTo>
                  <a:lnTo>
                    <a:pt x="85122" y="867"/>
                  </a:lnTo>
                  <a:lnTo>
                    <a:pt x="72856" y="3240"/>
                  </a:lnTo>
                  <a:lnTo>
                    <a:pt x="38529" y="20158"/>
                  </a:lnTo>
                  <a:lnTo>
                    <a:pt x="13322" y="48958"/>
                  </a:lnTo>
                  <a:lnTo>
                    <a:pt x="866" y="85418"/>
                  </a:lnTo>
                  <a:lnTo>
                    <a:pt x="0" y="98285"/>
                  </a:lnTo>
                  <a:lnTo>
                    <a:pt x="0" y="491769"/>
                  </a:lnTo>
                  <a:lnTo>
                    <a:pt x="787" y="504273"/>
                  </a:lnTo>
                  <a:lnTo>
                    <a:pt x="809" y="504630"/>
                  </a:lnTo>
                  <a:lnTo>
                    <a:pt x="20052" y="551362"/>
                  </a:lnTo>
                  <a:lnTo>
                    <a:pt x="48958" y="576719"/>
                  </a:lnTo>
                  <a:lnTo>
                    <a:pt x="85413" y="589176"/>
                  </a:lnTo>
                  <a:lnTo>
                    <a:pt x="98285" y="590041"/>
                  </a:lnTo>
                  <a:lnTo>
                    <a:pt x="6428155" y="589686"/>
                  </a:lnTo>
                  <a:lnTo>
                    <a:pt x="6477114" y="576719"/>
                  </a:lnTo>
                  <a:lnTo>
                    <a:pt x="6505976" y="551362"/>
                  </a:lnTo>
                  <a:lnTo>
                    <a:pt x="6518740" y="529281"/>
                  </a:lnTo>
                  <a:lnTo>
                    <a:pt x="6518843" y="529070"/>
                  </a:lnTo>
                  <a:lnTo>
                    <a:pt x="6522909" y="517191"/>
                  </a:lnTo>
                  <a:lnTo>
                    <a:pt x="6523018" y="516874"/>
                  </a:lnTo>
                  <a:lnTo>
                    <a:pt x="6525501" y="504630"/>
                  </a:lnTo>
                  <a:lnTo>
                    <a:pt x="6525573" y="504273"/>
                  </a:lnTo>
                  <a:lnTo>
                    <a:pt x="6526416" y="491769"/>
                  </a:lnTo>
                  <a:lnTo>
                    <a:pt x="6526441" y="491401"/>
                  </a:lnTo>
                  <a:lnTo>
                    <a:pt x="6526085" y="98285"/>
                  </a:lnTo>
                  <a:lnTo>
                    <a:pt x="6518788" y="60771"/>
                  </a:lnTo>
                  <a:lnTo>
                    <a:pt x="6497416" y="28890"/>
                  </a:lnTo>
                  <a:lnTo>
                    <a:pt x="6465463" y="7597"/>
                  </a:lnTo>
                  <a:lnTo>
                    <a:pt x="6440672" y="867"/>
                  </a:lnTo>
                  <a:lnTo>
                    <a:pt x="642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4320" y="5879515"/>
              <a:ext cx="6526530" cy="590550"/>
            </a:xfrm>
            <a:custGeom>
              <a:avLst/>
              <a:gdLst/>
              <a:ahLst/>
              <a:cxnLst/>
              <a:rect l="l" t="t" r="r" b="b"/>
              <a:pathLst>
                <a:path w="6526530" h="590550">
                  <a:moveTo>
                    <a:pt x="0" y="98285"/>
                  </a:moveTo>
                  <a:lnTo>
                    <a:pt x="867" y="85413"/>
                  </a:lnTo>
                  <a:lnTo>
                    <a:pt x="3422" y="72812"/>
                  </a:lnTo>
                  <a:lnTo>
                    <a:pt x="20464" y="38323"/>
                  </a:lnTo>
                  <a:lnTo>
                    <a:pt x="49314" y="12966"/>
                  </a:lnTo>
                  <a:lnTo>
                    <a:pt x="98285" y="0"/>
                  </a:lnTo>
                  <a:lnTo>
                    <a:pt x="6427800" y="0"/>
                  </a:lnTo>
                  <a:lnTo>
                    <a:pt x="6465463" y="7597"/>
                  </a:lnTo>
                  <a:lnTo>
                    <a:pt x="6497416" y="28890"/>
                  </a:lnTo>
                  <a:lnTo>
                    <a:pt x="6518788" y="60771"/>
                  </a:lnTo>
                  <a:lnTo>
                    <a:pt x="6526085" y="98285"/>
                  </a:lnTo>
                  <a:lnTo>
                    <a:pt x="6526441" y="491401"/>
                  </a:lnTo>
                  <a:lnTo>
                    <a:pt x="6525573" y="504273"/>
                  </a:lnTo>
                  <a:lnTo>
                    <a:pt x="6523018" y="516874"/>
                  </a:lnTo>
                  <a:lnTo>
                    <a:pt x="6505976" y="551362"/>
                  </a:lnTo>
                  <a:lnTo>
                    <a:pt x="6477114" y="576719"/>
                  </a:lnTo>
                  <a:lnTo>
                    <a:pt x="6428155" y="589686"/>
                  </a:lnTo>
                  <a:lnTo>
                    <a:pt x="98285" y="590041"/>
                  </a:lnTo>
                  <a:lnTo>
                    <a:pt x="60616" y="582449"/>
                  </a:lnTo>
                  <a:lnTo>
                    <a:pt x="28665" y="561152"/>
                  </a:lnTo>
                  <a:lnTo>
                    <a:pt x="7286" y="529281"/>
                  </a:lnTo>
                  <a:lnTo>
                    <a:pt x="0" y="491769"/>
                  </a:lnTo>
                  <a:lnTo>
                    <a:pt x="0" y="98285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16300" y="863536"/>
            <a:ext cx="23107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(2:17)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1738" y="1961172"/>
            <a:ext cx="81260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permanece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siempre?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1139" y="3591910"/>
            <a:ext cx="5680075" cy="283972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725"/>
              </a:spcBef>
              <a:buAutoNum type="alphaUcPeriod"/>
              <a:tabLst>
                <a:tab pos="509905" algn="l"/>
              </a:tabLst>
            </a:pPr>
            <a:r>
              <a:rPr dirty="0" sz="3200">
                <a:latin typeface="Times New Roman"/>
                <a:cs typeface="Times New Roman"/>
              </a:rPr>
              <a:t>El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peca</a:t>
            </a:r>
            <a:endParaRPr sz="3200">
              <a:latin typeface="Times New Roman"/>
              <a:cs typeface="Times New Roman"/>
            </a:endParaRPr>
          </a:p>
          <a:p>
            <a:pPr marL="486409" indent="-473709">
              <a:lnSpc>
                <a:spcPct val="100000"/>
              </a:lnSpc>
              <a:spcBef>
                <a:spcPts val="1630"/>
              </a:spcBef>
              <a:buAutoNum type="alphaUcPeriod"/>
              <a:tabLst>
                <a:tab pos="486409" algn="l"/>
              </a:tabLst>
            </a:pPr>
            <a:r>
              <a:rPr dirty="0" sz="3200">
                <a:latin typeface="Times New Roman"/>
                <a:cs typeface="Times New Roman"/>
              </a:rPr>
              <a:t>El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que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permanece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verdad</a:t>
            </a:r>
            <a:endParaRPr sz="3200">
              <a:latin typeface="Times New Roman"/>
              <a:cs typeface="Times New Roman"/>
            </a:endParaRPr>
          </a:p>
          <a:p>
            <a:pPr marL="486409" indent="-473709">
              <a:lnSpc>
                <a:spcPct val="100000"/>
              </a:lnSpc>
              <a:spcBef>
                <a:spcPts val="1730"/>
              </a:spcBef>
              <a:buAutoNum type="alphaUcPeriod"/>
              <a:tabLst>
                <a:tab pos="486409" algn="l"/>
              </a:tabLst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dirty="0" sz="32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que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hace</a:t>
            </a:r>
            <a:r>
              <a:rPr dirty="0" sz="32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voluntad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dirty="0" sz="32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Dios</a:t>
            </a:r>
            <a:endParaRPr sz="3200">
              <a:latin typeface="Times New Roman"/>
              <a:cs typeface="Times New Roman"/>
            </a:endParaRPr>
          </a:p>
          <a:p>
            <a:pPr marL="509905" indent="-497205">
              <a:lnSpc>
                <a:spcPct val="100000"/>
              </a:lnSpc>
              <a:spcBef>
                <a:spcPts val="1810"/>
              </a:spcBef>
              <a:buAutoNum type="alphaUcPeriod"/>
              <a:tabLst>
                <a:tab pos="509905" algn="l"/>
              </a:tabLst>
            </a:pPr>
            <a:r>
              <a:rPr dirty="0" sz="3200" spc="-10">
                <a:latin typeface="Times New Roman"/>
                <a:cs typeface="Times New Roman"/>
              </a:rPr>
              <a:t>Ninguno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287297" y="4231982"/>
            <a:ext cx="1466850" cy="2216785"/>
            <a:chOff x="7287297" y="4231982"/>
            <a:chExt cx="1466850" cy="2216785"/>
          </a:xfrm>
        </p:grpSpPr>
        <p:sp>
          <p:nvSpPr>
            <p:cNvPr id="15" name="object 15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726846" y="0"/>
                  </a:move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93596" y="4238282"/>
              <a:ext cx="1454150" cy="2204085"/>
            </a:xfrm>
            <a:custGeom>
              <a:avLst/>
              <a:gdLst/>
              <a:ahLst/>
              <a:cxnLst/>
              <a:rect l="l" t="t" r="r" b="b"/>
              <a:pathLst>
                <a:path w="1454150" h="2204085">
                  <a:moveTo>
                    <a:pt x="1099807" y="2203919"/>
                  </a:moveTo>
                  <a:lnTo>
                    <a:pt x="1099807" y="717842"/>
                  </a:lnTo>
                  <a:lnTo>
                    <a:pt x="1453680" y="717842"/>
                  </a:lnTo>
                  <a:lnTo>
                    <a:pt x="726846" y="0"/>
                  </a:lnTo>
                  <a:lnTo>
                    <a:pt x="0" y="717842"/>
                  </a:lnTo>
                  <a:lnTo>
                    <a:pt x="354241" y="717842"/>
                  </a:lnTo>
                  <a:lnTo>
                    <a:pt x="354241" y="2203919"/>
                  </a:lnTo>
                  <a:lnTo>
                    <a:pt x="1099807" y="220391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703728" y="4718062"/>
            <a:ext cx="633730" cy="161226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001364" y="146515"/>
            <a:ext cx="921385" cy="832485"/>
            <a:chOff x="8001364" y="146515"/>
            <a:chExt cx="921385" cy="832485"/>
          </a:xfrm>
        </p:grpSpPr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0799" y="165607"/>
              <a:ext cx="882345" cy="79415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6322" y="324917"/>
              <a:ext cx="63877" cy="12580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0348" y="586504"/>
              <a:ext cx="435003" cy="27390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068" y="264604"/>
              <a:ext cx="595807" cy="2980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4710" y="711377"/>
              <a:ext cx="74510" cy="14903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020443" y="165595"/>
              <a:ext cx="883285" cy="794385"/>
            </a:xfrm>
            <a:custGeom>
              <a:avLst/>
              <a:gdLst/>
              <a:ahLst/>
              <a:cxnLst/>
              <a:rect l="l" t="t" r="r" b="b"/>
              <a:pathLst>
                <a:path w="883284" h="794385">
                  <a:moveTo>
                    <a:pt x="882713" y="0"/>
                  </a:moveTo>
                  <a:lnTo>
                    <a:pt x="0" y="0"/>
                  </a:lnTo>
                  <a:lnTo>
                    <a:pt x="0" y="794169"/>
                  </a:lnTo>
                  <a:lnTo>
                    <a:pt x="882713" y="794169"/>
                  </a:lnTo>
                  <a:lnTo>
                    <a:pt x="882713" y="0"/>
                  </a:lnTo>
                  <a:close/>
                </a:path>
                <a:path w="883284" h="794385">
                  <a:moveTo>
                    <a:pt x="441350" y="99009"/>
                  </a:moveTo>
                  <a:lnTo>
                    <a:pt x="329755" y="210604"/>
                  </a:lnTo>
                  <a:lnTo>
                    <a:pt x="329755" y="136448"/>
                  </a:lnTo>
                  <a:lnTo>
                    <a:pt x="255231" y="136448"/>
                  </a:lnTo>
                  <a:lnTo>
                    <a:pt x="255231" y="285127"/>
                  </a:lnTo>
                  <a:lnTo>
                    <a:pt x="143637" y="397090"/>
                  </a:lnTo>
                  <a:lnTo>
                    <a:pt x="218160" y="397090"/>
                  </a:lnTo>
                  <a:lnTo>
                    <a:pt x="218160" y="694804"/>
                  </a:lnTo>
                  <a:lnTo>
                    <a:pt x="664921" y="694804"/>
                  </a:lnTo>
                  <a:lnTo>
                    <a:pt x="664921" y="397090"/>
                  </a:lnTo>
                  <a:lnTo>
                    <a:pt x="739432" y="397090"/>
                  </a:lnTo>
                  <a:lnTo>
                    <a:pt x="441350" y="99009"/>
                  </a:lnTo>
                  <a:close/>
                </a:path>
                <a:path w="883284" h="794385">
                  <a:moveTo>
                    <a:pt x="329755" y="210604"/>
                  </a:moveTo>
                  <a:lnTo>
                    <a:pt x="255231" y="285127"/>
                  </a:lnTo>
                </a:path>
                <a:path w="883284" h="794385">
                  <a:moveTo>
                    <a:pt x="218160" y="397090"/>
                  </a:moveTo>
                  <a:lnTo>
                    <a:pt x="664921" y="397090"/>
                  </a:lnTo>
                </a:path>
                <a:path w="883284" h="794385">
                  <a:moveTo>
                    <a:pt x="478790" y="694804"/>
                  </a:moveTo>
                  <a:lnTo>
                    <a:pt x="478790" y="545769"/>
                  </a:lnTo>
                  <a:lnTo>
                    <a:pt x="404279" y="545769"/>
                  </a:lnTo>
                  <a:lnTo>
                    <a:pt x="404279" y="694804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97181" y="3466984"/>
            <a:ext cx="3453129" cy="3091180"/>
            <a:chOff x="5697181" y="3466984"/>
            <a:chExt cx="3453129" cy="3091180"/>
          </a:xfrm>
        </p:grpSpPr>
        <p:sp>
          <p:nvSpPr>
            <p:cNvPr id="3" name="object 3" descr=""/>
            <p:cNvSpPr/>
            <p:nvPr/>
          </p:nvSpPr>
          <p:spPr>
            <a:xfrm>
              <a:off x="5703481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120954" y="0"/>
                  </a:moveTo>
                  <a:lnTo>
                    <a:pt x="74688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4146" y="633414"/>
                  </a:lnTo>
                  <a:lnTo>
                    <a:pt x="4183" y="633596"/>
                  </a:lnTo>
                  <a:lnTo>
                    <a:pt x="25094" y="675892"/>
                  </a:lnTo>
                  <a:lnTo>
                    <a:pt x="60477" y="706678"/>
                  </a:lnTo>
                  <a:lnTo>
                    <a:pt x="104829" y="721859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21" y="721859"/>
                  </a:lnTo>
                  <a:lnTo>
                    <a:pt x="913418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4388" y="633414"/>
                  </a:lnTo>
                  <a:lnTo>
                    <a:pt x="1017414" y="618104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69" y="74682"/>
                  </a:lnTo>
                  <a:lnTo>
                    <a:pt x="982935" y="35547"/>
                  </a:lnTo>
                  <a:lnTo>
                    <a:pt x="943805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703481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9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5" y="9469"/>
                  </a:lnTo>
                  <a:lnTo>
                    <a:pt x="982935" y="35547"/>
                  </a:lnTo>
                  <a:lnTo>
                    <a:pt x="1009169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6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32" y="713763"/>
                  </a:lnTo>
                  <a:lnTo>
                    <a:pt x="35502" y="687685"/>
                  </a:lnTo>
                  <a:lnTo>
                    <a:pt x="9263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82397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120967" y="0"/>
                  </a:moveTo>
                  <a:lnTo>
                    <a:pt x="74688" y="9258"/>
                  </a:lnTo>
                  <a:lnTo>
                    <a:pt x="35511" y="35547"/>
                  </a:lnTo>
                  <a:lnTo>
                    <a:pt x="9457" y="74682"/>
                  </a:lnTo>
                  <a:lnTo>
                    <a:pt x="368" y="120599"/>
                  </a:lnTo>
                  <a:lnTo>
                    <a:pt x="0" y="602272"/>
                  </a:lnTo>
                  <a:lnTo>
                    <a:pt x="1064" y="618104"/>
                  </a:lnTo>
                  <a:lnTo>
                    <a:pt x="4151" y="633414"/>
                  </a:lnTo>
                  <a:lnTo>
                    <a:pt x="4187" y="633596"/>
                  </a:lnTo>
                  <a:lnTo>
                    <a:pt x="25096" y="675892"/>
                  </a:lnTo>
                  <a:lnTo>
                    <a:pt x="60477" y="706678"/>
                  </a:lnTo>
                  <a:lnTo>
                    <a:pt x="104829" y="721859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26" y="721859"/>
                  </a:lnTo>
                  <a:lnTo>
                    <a:pt x="913423" y="721859"/>
                  </a:lnTo>
                  <a:lnTo>
                    <a:pt x="958329" y="706678"/>
                  </a:lnTo>
                  <a:lnTo>
                    <a:pt x="993560" y="675540"/>
                  </a:lnTo>
                  <a:lnTo>
                    <a:pt x="1014327" y="633596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80" y="74682"/>
                  </a:lnTo>
                  <a:lnTo>
                    <a:pt x="982937" y="35547"/>
                  </a:lnTo>
                  <a:lnTo>
                    <a:pt x="943807" y="9469"/>
                  </a:lnTo>
                  <a:lnTo>
                    <a:pt x="897839" y="355"/>
                  </a:lnTo>
                  <a:lnTo>
                    <a:pt x="1209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82397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368" y="120599"/>
                  </a:moveTo>
                  <a:lnTo>
                    <a:pt x="1380" y="104822"/>
                  </a:lnTo>
                  <a:lnTo>
                    <a:pt x="4416" y="89452"/>
                  </a:lnTo>
                  <a:lnTo>
                    <a:pt x="25246" y="47330"/>
                  </a:lnTo>
                  <a:lnTo>
                    <a:pt x="60477" y="16192"/>
                  </a:lnTo>
                  <a:lnTo>
                    <a:pt x="105134" y="1062"/>
                  </a:lnTo>
                  <a:lnTo>
                    <a:pt x="120967" y="0"/>
                  </a:lnTo>
                  <a:lnTo>
                    <a:pt x="897839" y="355"/>
                  </a:lnTo>
                  <a:lnTo>
                    <a:pt x="943807" y="9469"/>
                  </a:lnTo>
                  <a:lnTo>
                    <a:pt x="982937" y="35547"/>
                  </a:lnTo>
                  <a:lnTo>
                    <a:pt x="1009180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90" y="633414"/>
                  </a:lnTo>
                  <a:lnTo>
                    <a:pt x="993560" y="675540"/>
                  </a:lnTo>
                  <a:lnTo>
                    <a:pt x="958329" y="706678"/>
                  </a:lnTo>
                  <a:lnTo>
                    <a:pt x="913671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32" y="713763"/>
                  </a:lnTo>
                  <a:lnTo>
                    <a:pt x="35507" y="687685"/>
                  </a:lnTo>
                  <a:lnTo>
                    <a:pt x="9269" y="648545"/>
                  </a:lnTo>
                  <a:lnTo>
                    <a:pt x="0" y="602272"/>
                  </a:lnTo>
                  <a:lnTo>
                    <a:pt x="368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61325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120954" y="0"/>
                  </a:moveTo>
                  <a:lnTo>
                    <a:pt x="74682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16192" y="662749"/>
                  </a:lnTo>
                  <a:lnTo>
                    <a:pt x="47330" y="697993"/>
                  </a:lnTo>
                  <a:lnTo>
                    <a:pt x="89452" y="718823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19" y="721859"/>
                  </a:lnTo>
                  <a:lnTo>
                    <a:pt x="913416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4388" y="633414"/>
                  </a:lnTo>
                  <a:lnTo>
                    <a:pt x="1017414" y="618104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69" y="74682"/>
                  </a:lnTo>
                  <a:lnTo>
                    <a:pt x="982929" y="35547"/>
                  </a:lnTo>
                  <a:lnTo>
                    <a:pt x="943800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61325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7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0" y="9469"/>
                  </a:lnTo>
                  <a:lnTo>
                    <a:pt x="982929" y="35547"/>
                  </a:lnTo>
                  <a:lnTo>
                    <a:pt x="1009169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4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25" y="713763"/>
                  </a:lnTo>
                  <a:lnTo>
                    <a:pt x="35501" y="687685"/>
                  </a:lnTo>
                  <a:lnTo>
                    <a:pt x="9258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4464" y="636384"/>
            <a:ext cx="682117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75105" marR="5080" indent="-146304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000000"/>
                </a:solidFill>
                <a:latin typeface="Agency FB"/>
                <a:cs typeface="Agency FB"/>
              </a:rPr>
              <a:t>PREGUNTAS</a:t>
            </a:r>
            <a:r>
              <a:rPr dirty="0" sz="7200" spc="-155" b="1">
                <a:solidFill>
                  <a:srgbClr val="000000"/>
                </a:solidFill>
                <a:latin typeface="Agency FB"/>
                <a:cs typeface="Agency FB"/>
              </a:rPr>
              <a:t> </a:t>
            </a:r>
            <a:r>
              <a:rPr dirty="0" sz="7200" b="1">
                <a:solidFill>
                  <a:srgbClr val="000000"/>
                </a:solidFill>
                <a:latin typeface="Agency FB"/>
                <a:cs typeface="Agency FB"/>
              </a:rPr>
              <a:t>DE</a:t>
            </a:r>
            <a:r>
              <a:rPr dirty="0" sz="7200" spc="-150" b="1">
                <a:solidFill>
                  <a:srgbClr val="000000"/>
                </a:solidFill>
                <a:latin typeface="Agency FB"/>
                <a:cs typeface="Agency FB"/>
              </a:rPr>
              <a:t> </a:t>
            </a:r>
            <a:r>
              <a:rPr dirty="0" sz="7200" spc="-10" b="1">
                <a:solidFill>
                  <a:srgbClr val="000000"/>
                </a:solidFill>
                <a:latin typeface="Agency FB"/>
                <a:cs typeface="Agency FB"/>
              </a:rPr>
              <a:t>FALSO VERDADERO</a:t>
            </a:r>
            <a:endParaRPr sz="7200">
              <a:latin typeface="Agency FB"/>
              <a:cs typeface="Agency FB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03300" y="3466984"/>
            <a:ext cx="1031240" cy="1501140"/>
            <a:chOff x="303300" y="3466984"/>
            <a:chExt cx="1031240" cy="1501140"/>
          </a:xfrm>
        </p:grpSpPr>
        <p:sp>
          <p:nvSpPr>
            <p:cNvPr id="11" name="object 11" descr=""/>
            <p:cNvSpPr/>
            <p:nvPr/>
          </p:nvSpPr>
          <p:spPr>
            <a:xfrm>
              <a:off x="309600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120954" y="0"/>
                  </a:moveTo>
                  <a:lnTo>
                    <a:pt x="74688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4146" y="633414"/>
                  </a:lnTo>
                  <a:lnTo>
                    <a:pt x="4183" y="633596"/>
                  </a:lnTo>
                  <a:lnTo>
                    <a:pt x="9159" y="648240"/>
                  </a:lnTo>
                  <a:lnTo>
                    <a:pt x="9263" y="648545"/>
                  </a:lnTo>
                  <a:lnTo>
                    <a:pt x="35502" y="687685"/>
                  </a:lnTo>
                  <a:lnTo>
                    <a:pt x="74632" y="713763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21" y="721859"/>
                  </a:lnTo>
                  <a:lnTo>
                    <a:pt x="913418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4388" y="633414"/>
                  </a:lnTo>
                  <a:lnTo>
                    <a:pt x="1017414" y="618104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74" y="74682"/>
                  </a:lnTo>
                  <a:lnTo>
                    <a:pt x="982935" y="35547"/>
                  </a:lnTo>
                  <a:lnTo>
                    <a:pt x="943805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9600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9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5" y="9469"/>
                  </a:lnTo>
                  <a:lnTo>
                    <a:pt x="982935" y="35547"/>
                  </a:lnTo>
                  <a:lnTo>
                    <a:pt x="1009174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6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32" y="713763"/>
                  </a:lnTo>
                  <a:lnTo>
                    <a:pt x="35502" y="687685"/>
                  </a:lnTo>
                  <a:lnTo>
                    <a:pt x="9263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9600" y="4238637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120954" y="0"/>
                  </a:moveTo>
                  <a:lnTo>
                    <a:pt x="74688" y="9269"/>
                  </a:lnTo>
                  <a:lnTo>
                    <a:pt x="35508" y="35552"/>
                  </a:lnTo>
                  <a:lnTo>
                    <a:pt x="9450" y="74688"/>
                  </a:lnTo>
                  <a:lnTo>
                    <a:pt x="355" y="120599"/>
                  </a:lnTo>
                  <a:lnTo>
                    <a:pt x="0" y="602284"/>
                  </a:lnTo>
                  <a:lnTo>
                    <a:pt x="1062" y="618110"/>
                  </a:lnTo>
                  <a:lnTo>
                    <a:pt x="4147" y="633422"/>
                  </a:lnTo>
                  <a:lnTo>
                    <a:pt x="4183" y="633599"/>
                  </a:lnTo>
                  <a:lnTo>
                    <a:pt x="9161" y="648251"/>
                  </a:lnTo>
                  <a:lnTo>
                    <a:pt x="9263" y="648551"/>
                  </a:lnTo>
                  <a:lnTo>
                    <a:pt x="35502" y="687692"/>
                  </a:lnTo>
                  <a:lnTo>
                    <a:pt x="74632" y="713770"/>
                  </a:lnTo>
                  <a:lnTo>
                    <a:pt x="120599" y="722884"/>
                  </a:lnTo>
                  <a:lnTo>
                    <a:pt x="897839" y="722884"/>
                  </a:lnTo>
                  <a:lnTo>
                    <a:pt x="912895" y="721871"/>
                  </a:lnTo>
                  <a:lnTo>
                    <a:pt x="913409" y="721871"/>
                  </a:lnTo>
                  <a:lnTo>
                    <a:pt x="958316" y="706678"/>
                  </a:lnTo>
                  <a:lnTo>
                    <a:pt x="993549" y="675548"/>
                  </a:lnTo>
                  <a:lnTo>
                    <a:pt x="1014327" y="633599"/>
                  </a:lnTo>
                  <a:lnTo>
                    <a:pt x="1018438" y="602284"/>
                  </a:lnTo>
                  <a:lnTo>
                    <a:pt x="1018413" y="120599"/>
                  </a:lnTo>
                  <a:lnTo>
                    <a:pt x="1009174" y="74688"/>
                  </a:lnTo>
                  <a:lnTo>
                    <a:pt x="982935" y="35552"/>
                  </a:lnTo>
                  <a:lnTo>
                    <a:pt x="943805" y="9476"/>
                  </a:lnTo>
                  <a:lnTo>
                    <a:pt x="897839" y="368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9600" y="4238637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40" h="723264">
                  <a:moveTo>
                    <a:pt x="355" y="120599"/>
                  </a:moveTo>
                  <a:lnTo>
                    <a:pt x="1367" y="104829"/>
                  </a:lnTo>
                  <a:lnTo>
                    <a:pt x="4405" y="89461"/>
                  </a:lnTo>
                  <a:lnTo>
                    <a:pt x="25244" y="47335"/>
                  </a:lnTo>
                  <a:lnTo>
                    <a:pt x="60477" y="16205"/>
                  </a:lnTo>
                  <a:lnTo>
                    <a:pt x="105129" y="1064"/>
                  </a:lnTo>
                  <a:lnTo>
                    <a:pt x="120954" y="0"/>
                  </a:lnTo>
                  <a:lnTo>
                    <a:pt x="897839" y="368"/>
                  </a:lnTo>
                  <a:lnTo>
                    <a:pt x="943805" y="9476"/>
                  </a:lnTo>
                  <a:lnTo>
                    <a:pt x="982935" y="35552"/>
                  </a:lnTo>
                  <a:lnTo>
                    <a:pt x="1009174" y="74688"/>
                  </a:lnTo>
                  <a:lnTo>
                    <a:pt x="1018438" y="120967"/>
                  </a:lnTo>
                  <a:lnTo>
                    <a:pt x="1018438" y="602284"/>
                  </a:lnTo>
                  <a:lnTo>
                    <a:pt x="1017426" y="618054"/>
                  </a:lnTo>
                  <a:lnTo>
                    <a:pt x="1014388" y="633422"/>
                  </a:lnTo>
                  <a:lnTo>
                    <a:pt x="993549" y="675548"/>
                  </a:lnTo>
                  <a:lnTo>
                    <a:pt x="958316" y="706678"/>
                  </a:lnTo>
                  <a:lnTo>
                    <a:pt x="913666" y="721819"/>
                  </a:lnTo>
                  <a:lnTo>
                    <a:pt x="897839" y="722884"/>
                  </a:lnTo>
                  <a:lnTo>
                    <a:pt x="120599" y="722884"/>
                  </a:lnTo>
                  <a:lnTo>
                    <a:pt x="74632" y="713770"/>
                  </a:lnTo>
                  <a:lnTo>
                    <a:pt x="35502" y="687692"/>
                  </a:lnTo>
                  <a:lnTo>
                    <a:pt x="9263" y="648551"/>
                  </a:lnTo>
                  <a:lnTo>
                    <a:pt x="0" y="602284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382216" y="3466984"/>
            <a:ext cx="1031240" cy="1501140"/>
            <a:chOff x="1382216" y="3466984"/>
            <a:chExt cx="1031240" cy="1501140"/>
          </a:xfrm>
        </p:grpSpPr>
        <p:sp>
          <p:nvSpPr>
            <p:cNvPr id="16" name="object 16" descr=""/>
            <p:cNvSpPr/>
            <p:nvPr/>
          </p:nvSpPr>
          <p:spPr>
            <a:xfrm>
              <a:off x="1388516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120967" y="0"/>
                  </a:moveTo>
                  <a:lnTo>
                    <a:pt x="74688" y="9258"/>
                  </a:lnTo>
                  <a:lnTo>
                    <a:pt x="35511" y="35547"/>
                  </a:lnTo>
                  <a:lnTo>
                    <a:pt x="9457" y="74682"/>
                  </a:lnTo>
                  <a:lnTo>
                    <a:pt x="368" y="120599"/>
                  </a:lnTo>
                  <a:lnTo>
                    <a:pt x="0" y="602272"/>
                  </a:lnTo>
                  <a:lnTo>
                    <a:pt x="1064" y="618104"/>
                  </a:lnTo>
                  <a:lnTo>
                    <a:pt x="4151" y="633414"/>
                  </a:lnTo>
                  <a:lnTo>
                    <a:pt x="4187" y="633596"/>
                  </a:lnTo>
                  <a:lnTo>
                    <a:pt x="25096" y="675892"/>
                  </a:lnTo>
                  <a:lnTo>
                    <a:pt x="60477" y="706678"/>
                  </a:lnTo>
                  <a:lnTo>
                    <a:pt x="104829" y="721859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26" y="721859"/>
                  </a:lnTo>
                  <a:lnTo>
                    <a:pt x="913423" y="721859"/>
                  </a:lnTo>
                  <a:lnTo>
                    <a:pt x="958329" y="706678"/>
                  </a:lnTo>
                  <a:lnTo>
                    <a:pt x="993560" y="675540"/>
                  </a:lnTo>
                  <a:lnTo>
                    <a:pt x="1014327" y="633596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80" y="74682"/>
                  </a:lnTo>
                  <a:lnTo>
                    <a:pt x="982937" y="35547"/>
                  </a:lnTo>
                  <a:lnTo>
                    <a:pt x="943812" y="9469"/>
                  </a:lnTo>
                  <a:lnTo>
                    <a:pt x="897839" y="355"/>
                  </a:lnTo>
                  <a:lnTo>
                    <a:pt x="1209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88516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368" y="120599"/>
                  </a:moveTo>
                  <a:lnTo>
                    <a:pt x="1380" y="104822"/>
                  </a:lnTo>
                  <a:lnTo>
                    <a:pt x="4416" y="89452"/>
                  </a:lnTo>
                  <a:lnTo>
                    <a:pt x="25246" y="47330"/>
                  </a:lnTo>
                  <a:lnTo>
                    <a:pt x="60477" y="16192"/>
                  </a:lnTo>
                  <a:lnTo>
                    <a:pt x="105134" y="1062"/>
                  </a:lnTo>
                  <a:lnTo>
                    <a:pt x="120967" y="0"/>
                  </a:lnTo>
                  <a:lnTo>
                    <a:pt x="897839" y="355"/>
                  </a:lnTo>
                  <a:lnTo>
                    <a:pt x="943812" y="9469"/>
                  </a:lnTo>
                  <a:lnTo>
                    <a:pt x="982937" y="35547"/>
                  </a:lnTo>
                  <a:lnTo>
                    <a:pt x="1009180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90" y="633414"/>
                  </a:lnTo>
                  <a:lnTo>
                    <a:pt x="993560" y="675540"/>
                  </a:lnTo>
                  <a:lnTo>
                    <a:pt x="958329" y="706678"/>
                  </a:lnTo>
                  <a:lnTo>
                    <a:pt x="913671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32" y="713763"/>
                  </a:lnTo>
                  <a:lnTo>
                    <a:pt x="35507" y="687685"/>
                  </a:lnTo>
                  <a:lnTo>
                    <a:pt x="9269" y="648545"/>
                  </a:lnTo>
                  <a:lnTo>
                    <a:pt x="0" y="602272"/>
                  </a:lnTo>
                  <a:lnTo>
                    <a:pt x="368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88516" y="4238637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120967" y="0"/>
                  </a:moveTo>
                  <a:lnTo>
                    <a:pt x="74688" y="9269"/>
                  </a:lnTo>
                  <a:lnTo>
                    <a:pt x="35513" y="35552"/>
                  </a:lnTo>
                  <a:lnTo>
                    <a:pt x="9457" y="74688"/>
                  </a:lnTo>
                  <a:lnTo>
                    <a:pt x="368" y="120599"/>
                  </a:lnTo>
                  <a:lnTo>
                    <a:pt x="0" y="602284"/>
                  </a:lnTo>
                  <a:lnTo>
                    <a:pt x="1064" y="618110"/>
                  </a:lnTo>
                  <a:lnTo>
                    <a:pt x="4151" y="633422"/>
                  </a:lnTo>
                  <a:lnTo>
                    <a:pt x="4187" y="633599"/>
                  </a:lnTo>
                  <a:lnTo>
                    <a:pt x="9167" y="648251"/>
                  </a:lnTo>
                  <a:lnTo>
                    <a:pt x="9269" y="648551"/>
                  </a:lnTo>
                  <a:lnTo>
                    <a:pt x="35507" y="687692"/>
                  </a:lnTo>
                  <a:lnTo>
                    <a:pt x="74632" y="713770"/>
                  </a:lnTo>
                  <a:lnTo>
                    <a:pt x="120599" y="722884"/>
                  </a:lnTo>
                  <a:lnTo>
                    <a:pt x="897839" y="722884"/>
                  </a:lnTo>
                  <a:lnTo>
                    <a:pt x="912901" y="721871"/>
                  </a:lnTo>
                  <a:lnTo>
                    <a:pt x="913415" y="721871"/>
                  </a:lnTo>
                  <a:lnTo>
                    <a:pt x="958329" y="706678"/>
                  </a:lnTo>
                  <a:lnTo>
                    <a:pt x="993560" y="675548"/>
                  </a:lnTo>
                  <a:lnTo>
                    <a:pt x="1014329" y="633599"/>
                  </a:lnTo>
                  <a:lnTo>
                    <a:pt x="1018438" y="602284"/>
                  </a:lnTo>
                  <a:lnTo>
                    <a:pt x="1018413" y="120599"/>
                  </a:lnTo>
                  <a:lnTo>
                    <a:pt x="1009180" y="74688"/>
                  </a:lnTo>
                  <a:lnTo>
                    <a:pt x="982937" y="35552"/>
                  </a:lnTo>
                  <a:lnTo>
                    <a:pt x="943812" y="9476"/>
                  </a:lnTo>
                  <a:lnTo>
                    <a:pt x="897839" y="368"/>
                  </a:lnTo>
                  <a:lnTo>
                    <a:pt x="1209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88516" y="4238637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368" y="120599"/>
                  </a:moveTo>
                  <a:lnTo>
                    <a:pt x="1380" y="104829"/>
                  </a:lnTo>
                  <a:lnTo>
                    <a:pt x="4416" y="89461"/>
                  </a:lnTo>
                  <a:lnTo>
                    <a:pt x="25246" y="47335"/>
                  </a:lnTo>
                  <a:lnTo>
                    <a:pt x="60477" y="16205"/>
                  </a:lnTo>
                  <a:lnTo>
                    <a:pt x="105134" y="1064"/>
                  </a:lnTo>
                  <a:lnTo>
                    <a:pt x="120967" y="0"/>
                  </a:lnTo>
                  <a:lnTo>
                    <a:pt x="897839" y="368"/>
                  </a:lnTo>
                  <a:lnTo>
                    <a:pt x="943812" y="9476"/>
                  </a:lnTo>
                  <a:lnTo>
                    <a:pt x="982937" y="35552"/>
                  </a:lnTo>
                  <a:lnTo>
                    <a:pt x="1009180" y="74688"/>
                  </a:lnTo>
                  <a:lnTo>
                    <a:pt x="1018438" y="120967"/>
                  </a:lnTo>
                  <a:lnTo>
                    <a:pt x="1018438" y="602284"/>
                  </a:lnTo>
                  <a:lnTo>
                    <a:pt x="1017426" y="618054"/>
                  </a:lnTo>
                  <a:lnTo>
                    <a:pt x="1014390" y="633422"/>
                  </a:lnTo>
                  <a:lnTo>
                    <a:pt x="993560" y="675548"/>
                  </a:lnTo>
                  <a:lnTo>
                    <a:pt x="958329" y="706678"/>
                  </a:lnTo>
                  <a:lnTo>
                    <a:pt x="913671" y="721819"/>
                  </a:lnTo>
                  <a:lnTo>
                    <a:pt x="897839" y="722884"/>
                  </a:lnTo>
                  <a:lnTo>
                    <a:pt x="120599" y="722884"/>
                  </a:lnTo>
                  <a:lnTo>
                    <a:pt x="74632" y="713770"/>
                  </a:lnTo>
                  <a:lnTo>
                    <a:pt x="35507" y="687692"/>
                  </a:lnTo>
                  <a:lnTo>
                    <a:pt x="9269" y="648551"/>
                  </a:lnTo>
                  <a:lnTo>
                    <a:pt x="0" y="602284"/>
                  </a:lnTo>
                  <a:lnTo>
                    <a:pt x="368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2461144" y="3466984"/>
            <a:ext cx="1031240" cy="735965"/>
            <a:chOff x="2461144" y="3466984"/>
            <a:chExt cx="1031240" cy="735965"/>
          </a:xfrm>
        </p:grpSpPr>
        <p:sp>
          <p:nvSpPr>
            <p:cNvPr id="21" name="object 21" descr=""/>
            <p:cNvSpPr/>
            <p:nvPr/>
          </p:nvSpPr>
          <p:spPr>
            <a:xfrm>
              <a:off x="2467444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120954" y="0"/>
                  </a:moveTo>
                  <a:lnTo>
                    <a:pt x="74682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4144" y="633414"/>
                  </a:lnTo>
                  <a:lnTo>
                    <a:pt x="4181" y="633596"/>
                  </a:lnTo>
                  <a:lnTo>
                    <a:pt x="25089" y="675892"/>
                  </a:lnTo>
                  <a:lnTo>
                    <a:pt x="60477" y="706678"/>
                  </a:lnTo>
                  <a:lnTo>
                    <a:pt x="104822" y="721859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19" y="721859"/>
                  </a:lnTo>
                  <a:lnTo>
                    <a:pt x="913416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69" y="74682"/>
                  </a:lnTo>
                  <a:lnTo>
                    <a:pt x="982930" y="35547"/>
                  </a:lnTo>
                  <a:lnTo>
                    <a:pt x="943805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67444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7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5" y="9469"/>
                  </a:lnTo>
                  <a:lnTo>
                    <a:pt x="982930" y="35547"/>
                  </a:lnTo>
                  <a:lnTo>
                    <a:pt x="1009169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4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25" y="713763"/>
                  </a:lnTo>
                  <a:lnTo>
                    <a:pt x="35501" y="687685"/>
                  </a:lnTo>
                  <a:lnTo>
                    <a:pt x="9258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539705" y="3466984"/>
            <a:ext cx="1031240" cy="735965"/>
            <a:chOff x="3539705" y="3466984"/>
            <a:chExt cx="1031240" cy="735965"/>
          </a:xfrm>
        </p:grpSpPr>
        <p:sp>
          <p:nvSpPr>
            <p:cNvPr id="24" name="object 24" descr=""/>
            <p:cNvSpPr/>
            <p:nvPr/>
          </p:nvSpPr>
          <p:spPr>
            <a:xfrm>
              <a:off x="3546005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120954" y="0"/>
                  </a:moveTo>
                  <a:lnTo>
                    <a:pt x="74682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4144" y="633414"/>
                  </a:lnTo>
                  <a:lnTo>
                    <a:pt x="4181" y="633596"/>
                  </a:lnTo>
                  <a:lnTo>
                    <a:pt x="9154" y="648240"/>
                  </a:lnTo>
                  <a:lnTo>
                    <a:pt x="9258" y="648545"/>
                  </a:lnTo>
                  <a:lnTo>
                    <a:pt x="35501" y="687685"/>
                  </a:lnTo>
                  <a:lnTo>
                    <a:pt x="74625" y="713763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19" y="721859"/>
                  </a:lnTo>
                  <a:lnTo>
                    <a:pt x="913416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69" y="74682"/>
                  </a:lnTo>
                  <a:lnTo>
                    <a:pt x="982930" y="35547"/>
                  </a:lnTo>
                  <a:lnTo>
                    <a:pt x="943805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546005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7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5" y="9469"/>
                  </a:lnTo>
                  <a:lnTo>
                    <a:pt x="982930" y="35547"/>
                  </a:lnTo>
                  <a:lnTo>
                    <a:pt x="1009169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4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25" y="713763"/>
                  </a:lnTo>
                  <a:lnTo>
                    <a:pt x="35501" y="687685"/>
                  </a:lnTo>
                  <a:lnTo>
                    <a:pt x="9258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4618621" y="3466984"/>
            <a:ext cx="1031240" cy="735965"/>
            <a:chOff x="4618621" y="3466984"/>
            <a:chExt cx="1031240" cy="735965"/>
          </a:xfrm>
        </p:grpSpPr>
        <p:sp>
          <p:nvSpPr>
            <p:cNvPr id="27" name="object 27" descr=""/>
            <p:cNvSpPr/>
            <p:nvPr/>
          </p:nvSpPr>
          <p:spPr>
            <a:xfrm>
              <a:off x="4624921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120954" y="0"/>
                  </a:moveTo>
                  <a:lnTo>
                    <a:pt x="74688" y="9258"/>
                  </a:lnTo>
                  <a:lnTo>
                    <a:pt x="35507" y="35547"/>
                  </a:lnTo>
                  <a:lnTo>
                    <a:pt x="9449" y="74682"/>
                  </a:lnTo>
                  <a:lnTo>
                    <a:pt x="355" y="120599"/>
                  </a:lnTo>
                  <a:lnTo>
                    <a:pt x="0" y="602272"/>
                  </a:lnTo>
                  <a:lnTo>
                    <a:pt x="1062" y="618104"/>
                  </a:lnTo>
                  <a:lnTo>
                    <a:pt x="4146" y="633414"/>
                  </a:lnTo>
                  <a:lnTo>
                    <a:pt x="4183" y="633596"/>
                  </a:lnTo>
                  <a:lnTo>
                    <a:pt x="25094" y="675892"/>
                  </a:lnTo>
                  <a:lnTo>
                    <a:pt x="60477" y="706678"/>
                  </a:lnTo>
                  <a:lnTo>
                    <a:pt x="104829" y="721859"/>
                  </a:lnTo>
                  <a:lnTo>
                    <a:pt x="120599" y="722871"/>
                  </a:lnTo>
                  <a:lnTo>
                    <a:pt x="897839" y="722871"/>
                  </a:lnTo>
                  <a:lnTo>
                    <a:pt x="912921" y="721859"/>
                  </a:lnTo>
                  <a:lnTo>
                    <a:pt x="913418" y="721859"/>
                  </a:lnTo>
                  <a:lnTo>
                    <a:pt x="958316" y="706678"/>
                  </a:lnTo>
                  <a:lnTo>
                    <a:pt x="993549" y="675540"/>
                  </a:lnTo>
                  <a:lnTo>
                    <a:pt x="1014326" y="633596"/>
                  </a:lnTo>
                  <a:lnTo>
                    <a:pt x="1018438" y="602272"/>
                  </a:lnTo>
                  <a:lnTo>
                    <a:pt x="1018414" y="120599"/>
                  </a:lnTo>
                  <a:lnTo>
                    <a:pt x="1009174" y="74682"/>
                  </a:lnTo>
                  <a:lnTo>
                    <a:pt x="982935" y="35547"/>
                  </a:lnTo>
                  <a:lnTo>
                    <a:pt x="943805" y="9469"/>
                  </a:lnTo>
                  <a:lnTo>
                    <a:pt x="897839" y="355"/>
                  </a:lnTo>
                  <a:lnTo>
                    <a:pt x="1209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624921" y="3473284"/>
              <a:ext cx="1018540" cy="723265"/>
            </a:xfrm>
            <a:custGeom>
              <a:avLst/>
              <a:gdLst/>
              <a:ahLst/>
              <a:cxnLst/>
              <a:rect l="l" t="t" r="r" b="b"/>
              <a:pathLst>
                <a:path w="1018539" h="723264">
                  <a:moveTo>
                    <a:pt x="355" y="120599"/>
                  </a:moveTo>
                  <a:lnTo>
                    <a:pt x="1367" y="104822"/>
                  </a:lnTo>
                  <a:lnTo>
                    <a:pt x="4405" y="89452"/>
                  </a:lnTo>
                  <a:lnTo>
                    <a:pt x="25244" y="47330"/>
                  </a:lnTo>
                  <a:lnTo>
                    <a:pt x="60477" y="16192"/>
                  </a:lnTo>
                  <a:lnTo>
                    <a:pt x="105129" y="1062"/>
                  </a:lnTo>
                  <a:lnTo>
                    <a:pt x="120954" y="0"/>
                  </a:lnTo>
                  <a:lnTo>
                    <a:pt x="897839" y="355"/>
                  </a:lnTo>
                  <a:lnTo>
                    <a:pt x="943805" y="9469"/>
                  </a:lnTo>
                  <a:lnTo>
                    <a:pt x="982935" y="35547"/>
                  </a:lnTo>
                  <a:lnTo>
                    <a:pt x="1009174" y="74682"/>
                  </a:lnTo>
                  <a:lnTo>
                    <a:pt x="1018438" y="120954"/>
                  </a:lnTo>
                  <a:lnTo>
                    <a:pt x="1018438" y="602272"/>
                  </a:lnTo>
                  <a:lnTo>
                    <a:pt x="1017426" y="618047"/>
                  </a:lnTo>
                  <a:lnTo>
                    <a:pt x="1014388" y="633414"/>
                  </a:lnTo>
                  <a:lnTo>
                    <a:pt x="993549" y="675540"/>
                  </a:lnTo>
                  <a:lnTo>
                    <a:pt x="958316" y="706678"/>
                  </a:lnTo>
                  <a:lnTo>
                    <a:pt x="913666" y="721809"/>
                  </a:lnTo>
                  <a:lnTo>
                    <a:pt x="897839" y="722871"/>
                  </a:lnTo>
                  <a:lnTo>
                    <a:pt x="120599" y="722871"/>
                  </a:lnTo>
                  <a:lnTo>
                    <a:pt x="74632" y="713763"/>
                  </a:lnTo>
                  <a:lnTo>
                    <a:pt x="35502" y="687685"/>
                  </a:lnTo>
                  <a:lnTo>
                    <a:pt x="9263" y="648545"/>
                  </a:lnTo>
                  <a:lnTo>
                    <a:pt x="0" y="602272"/>
                  </a:lnTo>
                  <a:lnTo>
                    <a:pt x="355" y="120599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48982" y="3409822"/>
            <a:ext cx="7895590" cy="1614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ts val="6255"/>
              </a:lnSpc>
              <a:spcBef>
                <a:spcPts val="100"/>
              </a:spcBef>
              <a:tabLst>
                <a:tab pos="1097915" algn="l"/>
                <a:tab pos="2170430" algn="l"/>
                <a:tab pos="3249295" algn="l"/>
                <a:tab pos="4328795" algn="l"/>
                <a:tab pos="5405755" algn="l"/>
                <a:tab pos="6494780" algn="l"/>
                <a:tab pos="7560309" algn="l"/>
              </a:tabLst>
            </a:pP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1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2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60" b="1">
                <a:solidFill>
                  <a:srgbClr val="FFFFFF"/>
                </a:solidFill>
                <a:latin typeface="Agency FB"/>
                <a:cs typeface="Agency FB"/>
              </a:rPr>
              <a:t>3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4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5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6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7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8</a:t>
            </a:r>
            <a:endParaRPr sz="5400">
              <a:latin typeface="Agency FB"/>
              <a:cs typeface="Agency FB"/>
            </a:endParaRPr>
          </a:p>
          <a:p>
            <a:pPr marL="12700">
              <a:lnSpc>
                <a:spcPts val="6255"/>
              </a:lnSpc>
              <a:tabLst>
                <a:tab pos="1008380" algn="l"/>
              </a:tabLst>
            </a:pP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9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FFFF"/>
                </a:solidFill>
                <a:latin typeface="Agency FB"/>
                <a:cs typeface="Agency FB"/>
              </a:rPr>
              <a:t>10</a:t>
            </a:r>
            <a:endParaRPr sz="5400">
              <a:latin typeface="Agency FB"/>
              <a:cs typeface="Agency FB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244" y="1122845"/>
            <a:ext cx="1550860" cy="124811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9026" y="379691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285100" y="1599019"/>
            <a:ext cx="6828155" cy="440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273050" indent="-10160">
              <a:lnSpc>
                <a:spcPct val="100000"/>
              </a:lnSpc>
              <a:spcBef>
                <a:spcPts val="100"/>
              </a:spcBef>
              <a:tabLst>
                <a:tab pos="2926715" algn="l"/>
                <a:tab pos="3402965" algn="l"/>
                <a:tab pos="408876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creyente</a:t>
            </a:r>
            <a:r>
              <a:rPr dirty="0" sz="5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puede</a:t>
            </a:r>
            <a:r>
              <a:rPr dirty="0" sz="54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tener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comunión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Dios</a:t>
            </a:r>
            <a:r>
              <a:rPr dirty="0" sz="5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aún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viviendo</a:t>
            </a:r>
            <a:r>
              <a:rPr dirty="0" sz="54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pecado.</a:t>
            </a:r>
            <a:endParaRPr sz="5400">
              <a:latin typeface="Times New Roman"/>
              <a:cs typeface="Times New Roman"/>
            </a:endParaRPr>
          </a:p>
          <a:p>
            <a:pPr marL="2012950">
              <a:lnSpc>
                <a:spcPct val="100000"/>
              </a:lnSpc>
              <a:tabLst>
                <a:tab pos="3841750" algn="l"/>
              </a:tabLst>
            </a:pPr>
            <a:r>
              <a:rPr dirty="0" sz="6600" spc="-58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6600" spc="-4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600" spc="-89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600" spc="-3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31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36899" y="379691"/>
            <a:ext cx="205549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Times New Roman"/>
                <a:cs typeface="Times New Roman"/>
              </a:rPr>
              <a:t>(1:6)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077023" y="1599019"/>
            <a:ext cx="6767830" cy="4286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0345" marR="5080" indent="-10160">
              <a:lnSpc>
                <a:spcPct val="100000"/>
              </a:lnSpc>
              <a:spcBef>
                <a:spcPts val="100"/>
              </a:spcBef>
              <a:tabLst>
                <a:tab pos="3134995" algn="l"/>
                <a:tab pos="3611245" algn="l"/>
                <a:tab pos="429704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creyente</a:t>
            </a:r>
            <a:r>
              <a:rPr dirty="0" sz="5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puede</a:t>
            </a:r>
            <a:r>
              <a:rPr dirty="0" sz="54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tener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comunión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Dios</a:t>
            </a:r>
            <a:r>
              <a:rPr dirty="0" sz="5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aún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viviendo</a:t>
            </a:r>
            <a:r>
              <a:rPr dirty="0" sz="5400" spc="-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pecado.</a:t>
            </a:r>
            <a:endParaRPr sz="5400">
              <a:latin typeface="Times New Roman"/>
              <a:cs typeface="Times New Roman"/>
            </a:endParaRPr>
          </a:p>
          <a:p>
            <a:pPr marL="2221230">
              <a:lnSpc>
                <a:spcPct val="100000"/>
              </a:lnSpc>
              <a:tabLst>
                <a:tab pos="4050029" algn="l"/>
              </a:tabLst>
            </a:pPr>
            <a:r>
              <a:rPr dirty="0" sz="6600" spc="-58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dirty="0" sz="6600" spc="-4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66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6600" spc="-88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9026" y="379691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66939" y="1599019"/>
            <a:ext cx="7045959" cy="440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4610" indent="-7620">
              <a:lnSpc>
                <a:spcPct val="100000"/>
              </a:lnSpc>
              <a:spcBef>
                <a:spcPts val="100"/>
              </a:spcBef>
              <a:tabLst>
                <a:tab pos="361124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propiciación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por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nuestros pecados.</a:t>
            </a:r>
            <a:endParaRPr sz="5400">
              <a:latin typeface="Times New Roman"/>
              <a:cs typeface="Times New Roman"/>
            </a:endParaRPr>
          </a:p>
          <a:p>
            <a:pPr marL="2230755">
              <a:lnSpc>
                <a:spcPct val="100000"/>
              </a:lnSpc>
              <a:tabLst>
                <a:tab pos="4059554" algn="l"/>
              </a:tabLst>
            </a:pPr>
            <a:r>
              <a:rPr dirty="0" sz="6600" spc="-58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6600" spc="-4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600" spc="-88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31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13900" y="379691"/>
            <a:ext cx="290195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Times New Roman"/>
                <a:cs typeface="Times New Roman"/>
              </a:rPr>
              <a:t>(2:1-</a:t>
            </a:r>
            <a:r>
              <a:rPr dirty="0" spc="-25" b="1">
                <a:latin typeface="Times New Roman"/>
                <a:cs typeface="Times New Roman"/>
              </a:rPr>
              <a:t>2)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066939" y="1599019"/>
            <a:ext cx="6995795" cy="4286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7620">
              <a:lnSpc>
                <a:spcPct val="100000"/>
              </a:lnSpc>
              <a:spcBef>
                <a:spcPts val="100"/>
              </a:spcBef>
              <a:tabLst>
                <a:tab pos="361124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propiciación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por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nuestros pecados.</a:t>
            </a:r>
            <a:endParaRPr sz="5400">
              <a:latin typeface="Times New Roman"/>
              <a:cs typeface="Times New Roman"/>
            </a:endParaRPr>
          </a:p>
          <a:p>
            <a:pPr marL="2230755">
              <a:lnSpc>
                <a:spcPct val="100000"/>
              </a:lnSpc>
              <a:tabLst>
                <a:tab pos="4059554" algn="l"/>
              </a:tabLst>
            </a:pPr>
            <a:r>
              <a:rPr dirty="0" sz="6600" spc="-58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dirty="0" sz="6600" spc="-4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66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6600" spc="-88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600" spc="-2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138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1005738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3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0184" y="2103373"/>
            <a:ext cx="8604250" cy="390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60170" marR="5080" indent="-134747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mentiroso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anticristo,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niega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Hijo.</a:t>
            </a:r>
            <a:endParaRPr sz="4800">
              <a:latin typeface="Times New Roman"/>
              <a:cs typeface="Times New Roman"/>
            </a:endParaRPr>
          </a:p>
          <a:p>
            <a:pPr marL="3070860">
              <a:lnSpc>
                <a:spcPct val="100000"/>
              </a:lnSpc>
              <a:tabLst>
                <a:tab pos="48990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000">
              <a:latin typeface="Times New Roman"/>
              <a:cs typeface="Times New Roman"/>
            </a:endParaRPr>
          </a:p>
          <a:p>
            <a:pPr algn="r" marR="75565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4335" y="2076373"/>
            <a:ext cx="40894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4265" algn="l"/>
                <a:tab pos="3237230" algn="l"/>
              </a:tabLst>
            </a:pPr>
            <a:r>
              <a:rPr dirty="0" sz="7200" spc="-40"/>
              <a:t>89-</a:t>
            </a:r>
            <a:r>
              <a:rPr dirty="0" sz="7200" spc="-25"/>
              <a:t>90</a:t>
            </a:r>
            <a:r>
              <a:rPr dirty="0" sz="7200"/>
              <a:t>	</a:t>
            </a:r>
            <a:r>
              <a:rPr dirty="0" sz="7200" spc="-25"/>
              <a:t>a.</a:t>
            </a:r>
            <a:r>
              <a:rPr dirty="0" sz="7200"/>
              <a:t>	</a:t>
            </a:r>
            <a:r>
              <a:rPr dirty="0" sz="7200" spc="-25"/>
              <a:t>C.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11258" y="989177"/>
            <a:ext cx="23107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(2:22)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0184" y="2086813"/>
            <a:ext cx="8604250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60170" marR="5080" indent="-134747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mentiroso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anticristo,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que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niega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Hijo.</a:t>
            </a:r>
            <a:endParaRPr sz="4800">
              <a:latin typeface="Times New Roman"/>
              <a:cs typeface="Times New Roman"/>
            </a:endParaRPr>
          </a:p>
          <a:p>
            <a:pPr marL="3070860">
              <a:lnSpc>
                <a:spcPts val="7190"/>
              </a:lnSpc>
              <a:tabLst>
                <a:tab pos="48990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829310">
              <a:lnSpc>
                <a:spcPct val="100000"/>
              </a:lnSpc>
              <a:spcBef>
                <a:spcPts val="619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1005738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5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85737" y="2103373"/>
            <a:ext cx="8549640" cy="390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51910" marR="5080" indent="-383984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infracción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ley.</a:t>
            </a:r>
            <a:endParaRPr sz="4800">
              <a:latin typeface="Times New Roman"/>
              <a:cs typeface="Times New Roman"/>
            </a:endParaRPr>
          </a:p>
          <a:p>
            <a:pPr marL="3044825">
              <a:lnSpc>
                <a:spcPct val="100000"/>
              </a:lnSpc>
              <a:tabLst>
                <a:tab pos="48736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000">
              <a:latin typeface="Times New Roman"/>
              <a:cs typeface="Times New Roman"/>
            </a:endParaRPr>
          </a:p>
          <a:p>
            <a:pPr algn="r" marR="72771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9858" y="989177"/>
            <a:ext cx="185356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(3:4)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5737" y="2086813"/>
            <a:ext cx="8549640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51910" marR="5080" indent="-383984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4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infracción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ley.</a:t>
            </a:r>
            <a:endParaRPr sz="4800">
              <a:latin typeface="Times New Roman"/>
              <a:cs typeface="Times New Roman"/>
            </a:endParaRPr>
          </a:p>
          <a:p>
            <a:pPr marL="3044825">
              <a:lnSpc>
                <a:spcPts val="7190"/>
              </a:lnSpc>
              <a:tabLst>
                <a:tab pos="4873625" algn="l"/>
              </a:tabLst>
            </a:pPr>
            <a:r>
              <a:rPr dirty="0" sz="6000" spc="-290">
                <a:solidFill>
                  <a:srgbClr val="FF0000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803910">
              <a:lnSpc>
                <a:spcPct val="100000"/>
              </a:lnSpc>
              <a:spcBef>
                <a:spcPts val="619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64142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6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9374" y="1738693"/>
            <a:ext cx="8266430" cy="4264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mensaje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hemos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oído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desde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principio,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nos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amemos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unos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otros.</a:t>
            </a:r>
            <a:endParaRPr sz="4800">
              <a:latin typeface="Times New Roman"/>
              <a:cs typeface="Times New Roman"/>
            </a:endParaRPr>
          </a:p>
          <a:p>
            <a:pPr marL="2901315">
              <a:lnSpc>
                <a:spcPts val="7190"/>
              </a:lnSpc>
              <a:tabLst>
                <a:tab pos="473011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algn="r" marR="587375">
              <a:lnSpc>
                <a:spcPct val="100000"/>
              </a:lnSpc>
              <a:spcBef>
                <a:spcPts val="410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36454" y="623417"/>
            <a:ext cx="225869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70" b="1">
                <a:latin typeface="Times New Roman"/>
                <a:cs typeface="Times New Roman"/>
              </a:rPr>
              <a:t>(3:11)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9374" y="1721053"/>
            <a:ext cx="8266430" cy="4164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mensaje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hemos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oído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desde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principio,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nos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amemos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unos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otros.</a:t>
            </a:r>
            <a:endParaRPr sz="4800">
              <a:latin typeface="Times New Roman"/>
              <a:cs typeface="Times New Roman"/>
            </a:endParaRPr>
          </a:p>
          <a:p>
            <a:pPr marL="2901315">
              <a:lnSpc>
                <a:spcPts val="7190"/>
              </a:lnSpc>
              <a:tabLst>
                <a:tab pos="473011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659765">
              <a:lnSpc>
                <a:spcPct val="100000"/>
              </a:lnSpc>
              <a:spcBef>
                <a:spcPts val="331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64142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7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0898" y="1738693"/>
            <a:ext cx="8067040" cy="4264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Juan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hermano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Santiago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eran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conocidos</a:t>
            </a:r>
            <a:r>
              <a:rPr dirty="0" sz="4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como</a:t>
            </a:r>
            <a:r>
              <a:rPr dirty="0" sz="4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4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hijos</a:t>
            </a:r>
            <a:r>
              <a:rPr dirty="0" sz="4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trueno.</a:t>
            </a:r>
            <a:endParaRPr sz="4800">
              <a:latin typeface="Times New Roman"/>
              <a:cs typeface="Times New Roman"/>
            </a:endParaRPr>
          </a:p>
          <a:p>
            <a:pPr marL="2799715">
              <a:lnSpc>
                <a:spcPts val="7190"/>
              </a:lnSpc>
              <a:tabLst>
                <a:tab pos="462851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algn="r" marR="489584">
              <a:lnSpc>
                <a:spcPct val="100000"/>
              </a:lnSpc>
              <a:spcBef>
                <a:spcPts val="410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77023" y="5250141"/>
            <a:ext cx="160718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0898" y="1721053"/>
            <a:ext cx="806704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Juan</a:t>
            </a:r>
            <a:r>
              <a:rPr dirty="0" sz="4800" spc="-30"/>
              <a:t> </a:t>
            </a:r>
            <a:r>
              <a:rPr dirty="0" sz="4800"/>
              <a:t>y</a:t>
            </a:r>
            <a:r>
              <a:rPr dirty="0" sz="4800" spc="-25"/>
              <a:t> </a:t>
            </a:r>
            <a:r>
              <a:rPr dirty="0" sz="4800"/>
              <a:t>su</a:t>
            </a:r>
            <a:r>
              <a:rPr dirty="0" sz="4800" spc="-30"/>
              <a:t> </a:t>
            </a:r>
            <a:r>
              <a:rPr dirty="0" sz="4800"/>
              <a:t>hermano</a:t>
            </a:r>
            <a:r>
              <a:rPr dirty="0" sz="4800" spc="-25"/>
              <a:t> </a:t>
            </a:r>
            <a:r>
              <a:rPr dirty="0" sz="4800"/>
              <a:t>Santiago</a:t>
            </a:r>
            <a:r>
              <a:rPr dirty="0" sz="4800" spc="-25"/>
              <a:t> </a:t>
            </a:r>
            <a:r>
              <a:rPr dirty="0" sz="4800" spc="-20"/>
              <a:t>eran </a:t>
            </a:r>
            <a:r>
              <a:rPr dirty="0" sz="4800"/>
              <a:t>conocidos</a:t>
            </a:r>
            <a:r>
              <a:rPr dirty="0" sz="4800" spc="-70"/>
              <a:t> </a:t>
            </a:r>
            <a:r>
              <a:rPr dirty="0" sz="4800"/>
              <a:t>como</a:t>
            </a:r>
            <a:r>
              <a:rPr dirty="0" sz="4800" spc="-65"/>
              <a:t> </a:t>
            </a:r>
            <a:r>
              <a:rPr dirty="0" sz="4800"/>
              <a:t>los</a:t>
            </a:r>
            <a:r>
              <a:rPr dirty="0" sz="4800" spc="-60"/>
              <a:t> </a:t>
            </a:r>
            <a:r>
              <a:rPr dirty="0" sz="4800"/>
              <a:t>hijos</a:t>
            </a:r>
            <a:r>
              <a:rPr dirty="0" sz="4800" spc="-65"/>
              <a:t> </a:t>
            </a:r>
            <a:r>
              <a:rPr dirty="0" sz="4800" spc="-25"/>
              <a:t>del </a:t>
            </a:r>
            <a:r>
              <a:rPr dirty="0" sz="4800" spc="-10"/>
              <a:t>trueno.</a:t>
            </a:r>
            <a:endParaRPr sz="4800"/>
          </a:p>
        </p:txBody>
      </p:sp>
      <p:sp>
        <p:nvSpPr>
          <p:cNvPr id="14" name="object 14" descr=""/>
          <p:cNvSpPr txBox="1"/>
          <p:nvPr/>
        </p:nvSpPr>
        <p:spPr>
          <a:xfrm>
            <a:off x="3318383" y="3914190"/>
            <a:ext cx="24968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275666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8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9422" y="1372933"/>
            <a:ext cx="8705215" cy="4630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tres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testimonio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cielo: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ángeles,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creación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cristianos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partieron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este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mundo.</a:t>
            </a:r>
            <a:endParaRPr sz="4800">
              <a:latin typeface="Times New Roman"/>
              <a:cs typeface="Times New Roman"/>
            </a:endParaRPr>
          </a:p>
          <a:p>
            <a:pPr marL="3121660">
              <a:lnSpc>
                <a:spcPts val="7190"/>
              </a:lnSpc>
              <a:tabLst>
                <a:tab pos="49498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algn="r" marR="806450">
              <a:lnSpc>
                <a:spcPct val="100000"/>
              </a:lnSpc>
              <a:spcBef>
                <a:spcPts val="122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9858" y="257657"/>
            <a:ext cx="185356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(5:7)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9422" y="1355293"/>
            <a:ext cx="8705215" cy="4530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99900"/>
              </a:lnSpc>
              <a:spcBef>
                <a:spcPts val="105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tres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testimonio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cielo: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ángeles,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creación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4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cristianos</a:t>
            </a:r>
            <a:r>
              <a:rPr dirty="0" sz="4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partieron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este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mundo.</a:t>
            </a:r>
            <a:endParaRPr sz="4800">
              <a:latin typeface="Times New Roman"/>
              <a:cs typeface="Times New Roman"/>
            </a:endParaRPr>
          </a:p>
          <a:p>
            <a:pPr marL="3121660">
              <a:lnSpc>
                <a:spcPct val="100000"/>
              </a:lnSpc>
              <a:tabLst>
                <a:tab pos="4949825" algn="l"/>
              </a:tabLst>
            </a:pPr>
            <a:r>
              <a:rPr dirty="0" sz="6000" spc="-290">
                <a:solidFill>
                  <a:srgbClr val="FF0000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880110">
              <a:lnSpc>
                <a:spcPct val="100000"/>
              </a:lnSpc>
              <a:spcBef>
                <a:spcPts val="439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658" y="1005738"/>
            <a:ext cx="482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0" b="1">
                <a:latin typeface="Times New Roman"/>
                <a:cs typeface="Times New Roman"/>
              </a:rPr>
              <a:t>9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9704" y="2103373"/>
            <a:ext cx="8363584" cy="390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7900" marR="5080" indent="-223583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creyente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ama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Dios,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porque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Él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amó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primero.</a:t>
            </a:r>
            <a:endParaRPr sz="4800">
              <a:latin typeface="Times New Roman"/>
              <a:cs typeface="Times New Roman"/>
            </a:endParaRPr>
          </a:p>
          <a:p>
            <a:pPr marL="2950845">
              <a:lnSpc>
                <a:spcPct val="100000"/>
              </a:lnSpc>
              <a:tabLst>
                <a:tab pos="477964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000">
              <a:latin typeface="Times New Roman"/>
              <a:cs typeface="Times New Roman"/>
            </a:endParaRPr>
          </a:p>
          <a:p>
            <a:pPr algn="r" marR="63500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03" y="651497"/>
            <a:ext cx="1486535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25" b="1">
                <a:latin typeface="Times New Roman"/>
                <a:cs typeface="Times New Roman"/>
              </a:rPr>
              <a:t>10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9815" y="2403983"/>
            <a:ext cx="761174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0" marR="5080" indent="-1575435">
              <a:lnSpc>
                <a:spcPct val="100000"/>
              </a:lnSpc>
              <a:spcBef>
                <a:spcPts val="100"/>
              </a:spcBef>
              <a:tabLst>
                <a:tab pos="2171065" algn="l"/>
                <a:tab pos="4431030" algn="l"/>
              </a:tabLst>
            </a:pPr>
            <a:r>
              <a:rPr dirty="0" sz="7200" spc="-20">
                <a:solidFill>
                  <a:srgbClr val="FFFFFF"/>
                </a:solidFill>
                <a:latin typeface="Times New Roman"/>
                <a:cs typeface="Times New Roman"/>
              </a:rPr>
              <a:t>¿Con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estaba</a:t>
            </a:r>
            <a:r>
              <a:rPr dirty="0" sz="7200" spc="-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vida</a:t>
            </a:r>
            <a:r>
              <a:rPr dirty="0" sz="7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eterna?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9858" y="989177"/>
            <a:ext cx="185356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(4:7)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9704" y="2086813"/>
            <a:ext cx="8363584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7900" marR="5080" indent="-223583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creyente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ama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Dios,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porque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Él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4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amó</a:t>
            </a:r>
            <a:r>
              <a:rPr dirty="0" sz="4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primero.</a:t>
            </a:r>
            <a:endParaRPr sz="4800">
              <a:latin typeface="Times New Roman"/>
              <a:cs typeface="Times New Roman"/>
            </a:endParaRPr>
          </a:p>
          <a:p>
            <a:pPr marL="2950845">
              <a:lnSpc>
                <a:spcPts val="7190"/>
              </a:lnSpc>
              <a:tabLst>
                <a:tab pos="477964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709930">
              <a:lnSpc>
                <a:spcPct val="100000"/>
              </a:lnSpc>
              <a:spcBef>
                <a:spcPts val="619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sp>
          <p:nvSpPr>
            <p:cNvPr id="3" name="object 3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7058" y="1005738"/>
            <a:ext cx="9398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5" b="1">
                <a:latin typeface="Times New Roman"/>
                <a:cs typeface="Times New Roman"/>
              </a:rPr>
              <a:t>10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3138" y="2103373"/>
            <a:ext cx="8576945" cy="390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4655" marR="5080" indent="-1672589">
              <a:lnSpc>
                <a:spcPct val="100000"/>
              </a:lnSpc>
              <a:spcBef>
                <a:spcPts val="100"/>
              </a:spcBef>
            </a:pP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dirty="0" sz="4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injusticia</a:t>
            </a:r>
            <a:r>
              <a:rPr dirty="0" sz="4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4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pero</a:t>
            </a:r>
            <a:r>
              <a:rPr dirty="0" sz="4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hay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muerte.</a:t>
            </a:r>
            <a:endParaRPr sz="4800">
              <a:latin typeface="Times New Roman"/>
              <a:cs typeface="Times New Roman"/>
            </a:endParaRPr>
          </a:p>
          <a:p>
            <a:pPr marL="3057525">
              <a:lnSpc>
                <a:spcPct val="100000"/>
              </a:lnSpc>
              <a:tabLst>
                <a:tab pos="48863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000">
              <a:latin typeface="Times New Roman"/>
              <a:cs typeface="Times New Roman"/>
            </a:endParaRPr>
          </a:p>
          <a:p>
            <a:pPr algn="r" marR="74168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4336" y="4834978"/>
            <a:ext cx="2169795" cy="1466850"/>
            <a:chOff x="614336" y="4834978"/>
            <a:chExt cx="2169795" cy="1466850"/>
          </a:xfrm>
        </p:grpSpPr>
        <p:sp>
          <p:nvSpPr>
            <p:cNvPr id="3" name="object 3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0636" y="4841278"/>
              <a:ext cx="2157730" cy="1454150"/>
            </a:xfrm>
            <a:custGeom>
              <a:avLst/>
              <a:gdLst/>
              <a:ahLst/>
              <a:cxnLst/>
              <a:rect l="l" t="t" r="r" b="b"/>
              <a:pathLst>
                <a:path w="2157730" h="1454150">
                  <a:moveTo>
                    <a:pt x="215712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157120" y="1099439"/>
                  </a:lnTo>
                  <a:lnTo>
                    <a:pt x="215712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11258" y="989177"/>
            <a:ext cx="23107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 b="1">
                <a:latin typeface="Times New Roman"/>
                <a:cs typeface="Times New Roman"/>
              </a:rPr>
              <a:t>(5:17)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3138" y="2086813"/>
            <a:ext cx="8576945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4655" marR="5080" indent="-1672589">
              <a:lnSpc>
                <a:spcPct val="100000"/>
              </a:lnSpc>
              <a:spcBef>
                <a:spcPts val="100"/>
              </a:spcBef>
            </a:pPr>
            <a:r>
              <a:rPr dirty="0" sz="4800" spc="-30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dirty="0" sz="4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injusticia</a:t>
            </a:r>
            <a:r>
              <a:rPr dirty="0" sz="4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4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4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pero</a:t>
            </a:r>
            <a:r>
              <a:rPr dirty="0" sz="4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hay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pecado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4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Times New Roman"/>
                <a:cs typeface="Times New Roman"/>
              </a:rPr>
              <a:t>muerte.</a:t>
            </a:r>
            <a:endParaRPr sz="4800">
              <a:latin typeface="Times New Roman"/>
              <a:cs typeface="Times New Roman"/>
            </a:endParaRPr>
          </a:p>
          <a:p>
            <a:pPr marL="3057525">
              <a:lnSpc>
                <a:spcPts val="7190"/>
              </a:lnSpc>
              <a:tabLst>
                <a:tab pos="4886325" algn="l"/>
              </a:tabLst>
            </a:pPr>
            <a:r>
              <a:rPr dirty="0" sz="6000" spc="-290">
                <a:solidFill>
                  <a:srgbClr val="FFFFFF"/>
                </a:solidFill>
                <a:latin typeface="Times New Roman"/>
                <a:cs typeface="Times New Roman"/>
              </a:rPr>
              <a:t>F.</a:t>
            </a:r>
            <a:r>
              <a:rPr dirty="0" sz="6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6000" spc="-844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6000" spc="-55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  <a:spcBef>
                <a:spcPts val="619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2505" y="3455821"/>
            <a:ext cx="8858250" cy="3101975"/>
            <a:chOff x="292505" y="3455821"/>
            <a:chExt cx="8858250" cy="31019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05" y="3462121"/>
              <a:ext cx="1027074" cy="71100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98805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30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4" y="46162"/>
                  </a:lnTo>
                  <a:lnTo>
                    <a:pt x="59397" y="15836"/>
                  </a:lnTo>
                  <a:lnTo>
                    <a:pt x="102931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06" y="34783"/>
                  </a:lnTo>
                  <a:lnTo>
                    <a:pt x="1017749" y="7327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1"/>
                  </a:lnTo>
                  <a:lnTo>
                    <a:pt x="1002557" y="664471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0996"/>
                  </a:lnTo>
                  <a:lnTo>
                    <a:pt x="72972" y="702038"/>
                  </a:lnTo>
                  <a:lnTo>
                    <a:pt x="34599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805" y="4227487"/>
              <a:ext cx="1027074" cy="71099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98805" y="4227474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30" h="711200">
                  <a:moveTo>
                    <a:pt x="0" y="118440"/>
                  </a:moveTo>
                  <a:lnTo>
                    <a:pt x="1006" y="102883"/>
                  </a:lnTo>
                  <a:lnTo>
                    <a:pt x="4003" y="87664"/>
                  </a:lnTo>
                  <a:lnTo>
                    <a:pt x="24514" y="46169"/>
                  </a:lnTo>
                  <a:lnTo>
                    <a:pt x="59397" y="15849"/>
                  </a:lnTo>
                  <a:lnTo>
                    <a:pt x="102931" y="1008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68"/>
                  </a:lnTo>
                  <a:lnTo>
                    <a:pt x="992106" y="34791"/>
                  </a:lnTo>
                  <a:lnTo>
                    <a:pt x="1017749" y="7328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2"/>
                  </a:lnTo>
                  <a:lnTo>
                    <a:pt x="1002557" y="664484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1009"/>
                  </a:lnTo>
                  <a:lnTo>
                    <a:pt x="72972" y="702040"/>
                  </a:lnTo>
                  <a:lnTo>
                    <a:pt x="34599" y="676219"/>
                  </a:lnTo>
                  <a:lnTo>
                    <a:pt x="8958" y="637724"/>
                  </a:lnTo>
                  <a:lnTo>
                    <a:pt x="0" y="592569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721" y="3462121"/>
              <a:ext cx="1027074" cy="71100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77721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30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7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2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1"/>
                  </a:lnTo>
                  <a:lnTo>
                    <a:pt x="1002557" y="664471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1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721" y="4227487"/>
              <a:ext cx="1027074" cy="7109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77721" y="4227474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30" h="711200">
                  <a:moveTo>
                    <a:pt x="0" y="118440"/>
                  </a:moveTo>
                  <a:lnTo>
                    <a:pt x="1006" y="102883"/>
                  </a:lnTo>
                  <a:lnTo>
                    <a:pt x="4003" y="87664"/>
                  </a:lnTo>
                  <a:lnTo>
                    <a:pt x="24516" y="46169"/>
                  </a:lnTo>
                  <a:lnTo>
                    <a:pt x="59397" y="15849"/>
                  </a:lnTo>
                  <a:lnTo>
                    <a:pt x="102937" y="1008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68"/>
                  </a:lnTo>
                  <a:lnTo>
                    <a:pt x="992112" y="34791"/>
                  </a:lnTo>
                  <a:lnTo>
                    <a:pt x="1017760" y="7328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2"/>
                  </a:lnTo>
                  <a:lnTo>
                    <a:pt x="1002557" y="664484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1009"/>
                  </a:lnTo>
                  <a:lnTo>
                    <a:pt x="72979" y="702040"/>
                  </a:lnTo>
                  <a:lnTo>
                    <a:pt x="34601" y="676219"/>
                  </a:lnTo>
                  <a:lnTo>
                    <a:pt x="8958" y="637724"/>
                  </a:lnTo>
                  <a:lnTo>
                    <a:pt x="0" y="592569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6637" y="3462121"/>
              <a:ext cx="1027074" cy="71100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56637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22" y="46162"/>
                  </a:lnTo>
                  <a:lnTo>
                    <a:pt x="59397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7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87" y="592201"/>
                  </a:lnTo>
                  <a:lnTo>
                    <a:pt x="1026078" y="607759"/>
                  </a:lnTo>
                  <a:lnTo>
                    <a:pt x="1023077" y="622981"/>
                  </a:lnTo>
                  <a:lnTo>
                    <a:pt x="1002559" y="664471"/>
                  </a:lnTo>
                  <a:lnTo>
                    <a:pt x="967676" y="694804"/>
                  </a:lnTo>
                  <a:lnTo>
                    <a:pt x="92414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10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5197" y="3462121"/>
              <a:ext cx="1027074" cy="71100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535197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7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87" y="592201"/>
                  </a:lnTo>
                  <a:lnTo>
                    <a:pt x="1026078" y="607759"/>
                  </a:lnTo>
                  <a:lnTo>
                    <a:pt x="1023077" y="622981"/>
                  </a:lnTo>
                  <a:lnTo>
                    <a:pt x="1002559" y="664471"/>
                  </a:lnTo>
                  <a:lnTo>
                    <a:pt x="967676" y="694804"/>
                  </a:lnTo>
                  <a:lnTo>
                    <a:pt x="92414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5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4126" y="3462121"/>
              <a:ext cx="1027061" cy="71100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614126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4" y="46162"/>
                  </a:lnTo>
                  <a:lnTo>
                    <a:pt x="59397" y="15836"/>
                  </a:lnTo>
                  <a:lnTo>
                    <a:pt x="102931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4" y="8958"/>
                  </a:lnTo>
                  <a:lnTo>
                    <a:pt x="992106" y="34783"/>
                  </a:lnTo>
                  <a:lnTo>
                    <a:pt x="1017749" y="7327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1"/>
                  </a:lnTo>
                  <a:lnTo>
                    <a:pt x="1002557" y="664471"/>
                  </a:lnTo>
                  <a:lnTo>
                    <a:pt x="967676" y="694804"/>
                  </a:lnTo>
                  <a:lnTo>
                    <a:pt x="924135" y="709634"/>
                  </a:lnTo>
                  <a:lnTo>
                    <a:pt x="118440" y="710996"/>
                  </a:lnTo>
                  <a:lnTo>
                    <a:pt x="72972" y="702038"/>
                  </a:lnTo>
                  <a:lnTo>
                    <a:pt x="34599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3041" y="3462121"/>
              <a:ext cx="1027074" cy="71100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693041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7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2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1"/>
                  </a:lnTo>
                  <a:lnTo>
                    <a:pt x="1002557" y="664471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1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1602" y="3462121"/>
              <a:ext cx="1027074" cy="71100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771602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7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2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74" y="592201"/>
                  </a:lnTo>
                  <a:lnTo>
                    <a:pt x="1026067" y="607759"/>
                  </a:lnTo>
                  <a:lnTo>
                    <a:pt x="1023070" y="622981"/>
                  </a:lnTo>
                  <a:lnTo>
                    <a:pt x="1002557" y="664471"/>
                  </a:lnTo>
                  <a:lnTo>
                    <a:pt x="967676" y="694804"/>
                  </a:lnTo>
                  <a:lnTo>
                    <a:pt x="92413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1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0518" y="3462121"/>
              <a:ext cx="1027074" cy="71100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850518" y="3462121"/>
              <a:ext cx="1027430" cy="711200"/>
            </a:xfrm>
            <a:custGeom>
              <a:avLst/>
              <a:gdLst/>
              <a:ahLst/>
              <a:cxnLst/>
              <a:rect l="l" t="t" r="r" b="b"/>
              <a:pathLst>
                <a:path w="1027429" h="711200">
                  <a:moveTo>
                    <a:pt x="0" y="118440"/>
                  </a:moveTo>
                  <a:lnTo>
                    <a:pt x="1006" y="102881"/>
                  </a:lnTo>
                  <a:lnTo>
                    <a:pt x="4003" y="87660"/>
                  </a:lnTo>
                  <a:lnTo>
                    <a:pt x="24516" y="46162"/>
                  </a:lnTo>
                  <a:lnTo>
                    <a:pt x="59397" y="15836"/>
                  </a:lnTo>
                  <a:lnTo>
                    <a:pt x="102939" y="1006"/>
                  </a:lnTo>
                  <a:lnTo>
                    <a:pt x="118440" y="0"/>
                  </a:lnTo>
                  <a:lnTo>
                    <a:pt x="908278" y="0"/>
                  </a:lnTo>
                  <a:lnTo>
                    <a:pt x="953739" y="8958"/>
                  </a:lnTo>
                  <a:lnTo>
                    <a:pt x="992117" y="34783"/>
                  </a:lnTo>
                  <a:lnTo>
                    <a:pt x="1017760" y="73279"/>
                  </a:lnTo>
                  <a:lnTo>
                    <a:pt x="1026718" y="118440"/>
                  </a:lnTo>
                  <a:lnTo>
                    <a:pt x="1027087" y="592201"/>
                  </a:lnTo>
                  <a:lnTo>
                    <a:pt x="1026078" y="607759"/>
                  </a:lnTo>
                  <a:lnTo>
                    <a:pt x="1023077" y="622981"/>
                  </a:lnTo>
                  <a:lnTo>
                    <a:pt x="1002559" y="664471"/>
                  </a:lnTo>
                  <a:lnTo>
                    <a:pt x="967676" y="694804"/>
                  </a:lnTo>
                  <a:lnTo>
                    <a:pt x="924147" y="709634"/>
                  </a:lnTo>
                  <a:lnTo>
                    <a:pt x="118440" y="710996"/>
                  </a:lnTo>
                  <a:lnTo>
                    <a:pt x="72979" y="702038"/>
                  </a:lnTo>
                  <a:lnTo>
                    <a:pt x="34605" y="676213"/>
                  </a:lnTo>
                  <a:lnTo>
                    <a:pt x="8958" y="637717"/>
                  </a:lnTo>
                  <a:lnTo>
                    <a:pt x="0" y="592556"/>
                  </a:lnTo>
                  <a:lnTo>
                    <a:pt x="0" y="11844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99224" y="636384"/>
            <a:ext cx="606679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82955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000000"/>
                </a:solidFill>
                <a:latin typeface="Agency FB"/>
                <a:cs typeface="Agency FB"/>
              </a:rPr>
              <a:t>PREGUNTAS</a:t>
            </a:r>
            <a:r>
              <a:rPr dirty="0" sz="7200" spc="-229" b="1">
                <a:solidFill>
                  <a:srgbClr val="000000"/>
                </a:solidFill>
                <a:latin typeface="Agency FB"/>
                <a:cs typeface="Agency FB"/>
              </a:rPr>
              <a:t> </a:t>
            </a:r>
            <a:r>
              <a:rPr dirty="0" sz="7200" spc="-25" b="1">
                <a:solidFill>
                  <a:srgbClr val="000000"/>
                </a:solidFill>
                <a:latin typeface="Agency FB"/>
                <a:cs typeface="Agency FB"/>
              </a:rPr>
              <a:t>DE </a:t>
            </a:r>
            <a:r>
              <a:rPr dirty="0" sz="7200" spc="-10" b="1">
                <a:solidFill>
                  <a:srgbClr val="000000"/>
                </a:solidFill>
                <a:latin typeface="Agency FB"/>
                <a:cs typeface="Agency FB"/>
              </a:rPr>
              <a:t>COMPLEMENTACIÓN</a:t>
            </a:r>
            <a:endParaRPr sz="7200">
              <a:latin typeface="Agency FB"/>
              <a:cs typeface="Agency FB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1426" y="3393617"/>
            <a:ext cx="7896225" cy="1614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>
              <a:lnSpc>
                <a:spcPts val="6255"/>
              </a:lnSpc>
              <a:spcBef>
                <a:spcPts val="100"/>
              </a:spcBef>
              <a:tabLst>
                <a:tab pos="1097915" algn="l"/>
                <a:tab pos="2170430" algn="l"/>
                <a:tab pos="3250565" algn="l"/>
                <a:tab pos="4330065" algn="l"/>
                <a:tab pos="5407025" algn="l"/>
                <a:tab pos="6495415" algn="l"/>
                <a:tab pos="7560945" algn="l"/>
              </a:tabLst>
            </a:pP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1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2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3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4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5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6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7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8</a:t>
            </a:r>
            <a:endParaRPr sz="5400">
              <a:latin typeface="Agency FB"/>
              <a:cs typeface="Agency FB"/>
            </a:endParaRPr>
          </a:p>
          <a:p>
            <a:pPr marL="12700">
              <a:lnSpc>
                <a:spcPts val="6255"/>
              </a:lnSpc>
              <a:tabLst>
                <a:tab pos="1008380" algn="l"/>
              </a:tabLst>
            </a:pPr>
            <a:r>
              <a:rPr dirty="0" sz="5400" spc="-50" b="1">
                <a:solidFill>
                  <a:srgbClr val="FFFFFF"/>
                </a:solidFill>
                <a:latin typeface="Agency FB"/>
                <a:cs typeface="Agency FB"/>
              </a:rPr>
              <a:t>9</a:t>
            </a:r>
            <a:r>
              <a:rPr dirty="0" sz="5400" b="1">
                <a:solidFill>
                  <a:srgbClr val="FFFFFF"/>
                </a:solidFill>
                <a:latin typeface="Agency FB"/>
                <a:cs typeface="Agency FB"/>
              </a:rPr>
              <a:t>	</a:t>
            </a:r>
            <a:r>
              <a:rPr dirty="0" sz="5400" spc="-25" b="1">
                <a:solidFill>
                  <a:srgbClr val="FFFFFF"/>
                </a:solidFill>
                <a:latin typeface="Agency FB"/>
                <a:cs typeface="Agency FB"/>
              </a:rPr>
              <a:t>10</a:t>
            </a:r>
            <a:endParaRPr sz="5400">
              <a:latin typeface="Agency FB"/>
              <a:cs typeface="Agency FB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12635" y="1122845"/>
            <a:ext cx="1550873" cy="124811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1294" y="379691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84174" y="1599019"/>
            <a:ext cx="8079105" cy="440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810">
              <a:lnSpc>
                <a:spcPct val="100000"/>
              </a:lnSpc>
              <a:spcBef>
                <a:spcPts val="100"/>
              </a:spcBef>
              <a:tabLst>
                <a:tab pos="2620645" algn="l"/>
                <a:tab pos="5170170" algn="l"/>
                <a:tab pos="688530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confesamos</a:t>
            </a:r>
            <a:r>
              <a:rPr dirty="0" sz="5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nuestros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pecados, él es </a:t>
            </a: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y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2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perdonar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nuestros</a:t>
            </a:r>
            <a:r>
              <a:rPr dirty="0" u="none" sz="5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pecados,</a:t>
            </a:r>
            <a:r>
              <a:rPr dirty="0" u="none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limpiarnos</a:t>
            </a:r>
            <a:r>
              <a:rPr dirty="0" u="none" sz="54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u="none" sz="5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dirty="0" u="none" sz="5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maldad.</a:t>
            </a:r>
            <a:endParaRPr sz="5400">
              <a:latin typeface="Times New Roman"/>
              <a:cs typeface="Times New Roman"/>
            </a:endParaRPr>
          </a:p>
          <a:p>
            <a:pPr algn="r" marR="554990">
              <a:lnSpc>
                <a:spcPct val="100000"/>
              </a:lnSpc>
              <a:spcBef>
                <a:spcPts val="3754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259" y="369620"/>
            <a:ext cx="1999614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(1:9)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8784" y="1588935"/>
            <a:ext cx="8275320" cy="4296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  <a:tabLst>
                <a:tab pos="262064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confesamos</a:t>
            </a:r>
            <a:r>
              <a:rPr dirty="0" sz="5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nuestros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pecados,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él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fiel</a:t>
            </a:r>
            <a:r>
              <a:rPr dirty="0" u="none" sz="5400" spc="-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justo</a:t>
            </a:r>
            <a:r>
              <a:rPr dirty="0" u="none" sz="5400" spc="-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2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perdonar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nuestros</a:t>
            </a:r>
            <a:r>
              <a:rPr dirty="0" u="none" sz="5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pecados,</a:t>
            </a:r>
            <a:r>
              <a:rPr dirty="0" u="none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limpiarnos</a:t>
            </a:r>
            <a:r>
              <a:rPr dirty="0" u="none" sz="54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u="none" sz="5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toda</a:t>
            </a:r>
            <a:r>
              <a:rPr dirty="0" u="none" sz="5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maldad.</a:t>
            </a:r>
            <a:endParaRPr sz="5400">
              <a:latin typeface="Times New Roman"/>
              <a:cs typeface="Times New Roman"/>
            </a:endParaRPr>
          </a:p>
          <a:p>
            <a:pPr marL="613410">
              <a:lnSpc>
                <a:spcPct val="100000"/>
              </a:lnSpc>
              <a:spcBef>
                <a:spcPts val="290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6737" y="369620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983" y="1588935"/>
            <a:ext cx="8727440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4445">
              <a:lnSpc>
                <a:spcPct val="100000"/>
              </a:lnSpc>
              <a:spcBef>
                <a:spcPts val="100"/>
              </a:spcBef>
              <a:tabLst>
                <a:tab pos="2560320" algn="l"/>
                <a:tab pos="3421379" algn="l"/>
                <a:tab pos="441007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améis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mundo,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cosas</a:t>
            </a:r>
            <a:r>
              <a:rPr dirty="0" sz="5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están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en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mundo.</a:t>
            </a:r>
            <a:r>
              <a:rPr dirty="0" sz="5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Si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alguno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ama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mundo,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amor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está</a:t>
            </a:r>
            <a:r>
              <a:rPr dirty="0" u="none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u="none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él.</a:t>
            </a:r>
            <a:endParaRPr sz="5400">
              <a:latin typeface="Times New Roman"/>
              <a:cs typeface="Times New Roman"/>
            </a:endParaRPr>
          </a:p>
          <a:p>
            <a:pPr algn="r" marR="845185">
              <a:lnSpc>
                <a:spcPct val="100000"/>
              </a:lnSpc>
              <a:spcBef>
                <a:spcPts val="3835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375" y="430453"/>
            <a:ext cx="226060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0"/>
              <a:t>(2:15)</a:t>
            </a:r>
            <a:endParaRPr sz="72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98259" y="1527733"/>
            <a:ext cx="8728710" cy="435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100"/>
              </a:spcBef>
              <a:tabLst>
                <a:tab pos="2050414" algn="l"/>
                <a:tab pos="5229860" algn="l"/>
                <a:tab pos="566737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améis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mundo,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cosas</a:t>
            </a:r>
            <a:r>
              <a:rPr dirty="0" sz="5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están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el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mundo.</a:t>
            </a:r>
            <a:r>
              <a:rPr dirty="0" sz="5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Si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alguno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ama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mundo,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amor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Padre</a:t>
            </a:r>
            <a:r>
              <a:rPr dirty="0" u="none" sz="5400" spc="-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u="none" sz="5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dirty="0" u="none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él.</a:t>
            </a:r>
            <a:endParaRPr sz="5400">
              <a:latin typeface="Times New Roman"/>
              <a:cs typeface="Times New Roman"/>
            </a:endParaRPr>
          </a:p>
          <a:p>
            <a:pPr marL="903605">
              <a:lnSpc>
                <a:spcPct val="100000"/>
              </a:lnSpc>
              <a:spcBef>
                <a:spcPts val="339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545" y="790092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248384" y="2009063"/>
            <a:ext cx="6864350" cy="399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217804" indent="254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Hermanos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míos,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extrañéis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endParaRPr sz="5400">
              <a:latin typeface="Times New Roman"/>
              <a:cs typeface="Times New Roman"/>
            </a:endParaRPr>
          </a:p>
          <a:p>
            <a:pPr algn="ctr" marR="200660">
              <a:lnSpc>
                <a:spcPct val="100000"/>
              </a:lnSpc>
              <a:tabLst>
                <a:tab pos="2399665" algn="l"/>
              </a:tabLst>
            </a:pP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5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9294" y="814222"/>
            <a:ext cx="250761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(3:13)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9621" y="2033180"/>
            <a:ext cx="6787515" cy="385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9225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Hermanos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míos,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extrañéis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os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aborrece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9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65753" y="3889800"/>
            <a:ext cx="2484755" cy="2787650"/>
            <a:chOff x="6665753" y="3889800"/>
            <a:chExt cx="2484755" cy="2787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6953" y="5714288"/>
              <a:ext cx="797394" cy="398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53755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54224" y="1527733"/>
            <a:ext cx="4743450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84630" marR="5080" indent="-1472565">
              <a:lnSpc>
                <a:spcPct val="100000"/>
              </a:lnSpc>
              <a:spcBef>
                <a:spcPts val="100"/>
              </a:spcBef>
              <a:tabLst>
                <a:tab pos="1765300" algn="l"/>
              </a:tabLst>
            </a:pPr>
            <a:r>
              <a:rPr dirty="0" sz="7200" spc="-25"/>
              <a:t>Con</a:t>
            </a:r>
            <a:r>
              <a:rPr dirty="0" sz="7200"/>
              <a:t>	el</a:t>
            </a:r>
            <a:r>
              <a:rPr dirty="0" sz="7200" spc="-75"/>
              <a:t> </a:t>
            </a:r>
            <a:r>
              <a:rPr dirty="0" sz="7200" spc="-10"/>
              <a:t>Padre (1:2)</a:t>
            </a:r>
            <a:endParaRPr sz="7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611096" y="4831738"/>
            <a:ext cx="2469515" cy="1473200"/>
            <a:chOff x="611096" y="4831738"/>
            <a:chExt cx="2469515" cy="1473200"/>
          </a:xfrm>
        </p:grpSpPr>
        <p:sp>
          <p:nvSpPr>
            <p:cNvPr id="11" name="object 11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717842" y="0"/>
                  </a:move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lnTo>
                    <a:pt x="717842" y="353885"/>
                  </a:lnTo>
                  <a:lnTo>
                    <a:pt x="7178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0636" y="484127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2450160" y="353885"/>
                  </a:moveTo>
                  <a:lnTo>
                    <a:pt x="717842" y="353885"/>
                  </a:lnTo>
                  <a:lnTo>
                    <a:pt x="717842" y="0"/>
                  </a:lnTo>
                  <a:lnTo>
                    <a:pt x="0" y="726846"/>
                  </a:lnTo>
                  <a:lnTo>
                    <a:pt x="717842" y="1453680"/>
                  </a:lnTo>
                  <a:lnTo>
                    <a:pt x="717842" y="1099439"/>
                  </a:lnTo>
                  <a:lnTo>
                    <a:pt x="2450160" y="1099439"/>
                  </a:lnTo>
                  <a:lnTo>
                    <a:pt x="2450160" y="353885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25258" y="5250141"/>
            <a:ext cx="1805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Preguntas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339" y="1201572"/>
            <a:ext cx="7468234" cy="2890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9525">
              <a:lnSpc>
                <a:spcPts val="96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4</a:t>
            </a:r>
          </a:p>
          <a:p>
            <a:pPr algn="ctr" marL="12065" marR="5080" indent="1905">
              <a:lnSpc>
                <a:spcPct val="100000"/>
              </a:lnSpc>
              <a:tabLst>
                <a:tab pos="7283450" algn="l"/>
              </a:tabLst>
            </a:pPr>
            <a:r>
              <a:rPr dirty="0" sz="5400"/>
              <a:t>Nosotros</a:t>
            </a:r>
            <a:r>
              <a:rPr dirty="0" sz="5400" spc="-85"/>
              <a:t> </a:t>
            </a:r>
            <a:r>
              <a:rPr dirty="0" sz="5400"/>
              <a:t>le</a:t>
            </a:r>
            <a:r>
              <a:rPr dirty="0" sz="5400" spc="-75"/>
              <a:t> </a:t>
            </a:r>
            <a:r>
              <a:rPr dirty="0" sz="5400"/>
              <a:t>amamos</a:t>
            </a:r>
            <a:r>
              <a:rPr dirty="0" sz="5400" spc="-85"/>
              <a:t> </a:t>
            </a:r>
            <a:r>
              <a:rPr dirty="0" sz="5400"/>
              <a:t>a</a:t>
            </a:r>
            <a:r>
              <a:rPr dirty="0" sz="5400" spc="-70"/>
              <a:t> </a:t>
            </a:r>
            <a:r>
              <a:rPr dirty="0" sz="5400" spc="-25"/>
              <a:t>él, </a:t>
            </a:r>
            <a:r>
              <a:rPr dirty="0" sz="5400"/>
              <a:t>porque él nos amó </a:t>
            </a:r>
            <a:r>
              <a:rPr dirty="0" u="sng" sz="5400">
                <a:uFill>
                  <a:solidFill>
                    <a:srgbClr val="FEFEFE"/>
                  </a:solidFill>
                </a:uFill>
              </a:rPr>
              <a:t>	</a:t>
            </a:r>
            <a:r>
              <a:rPr dirty="0" u="none" sz="5400" spc="-50"/>
              <a:t>.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59778" y="4952338"/>
            <a:ext cx="2463165" cy="1466850"/>
            <a:chOff x="6159778" y="4952338"/>
            <a:chExt cx="2463165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300622" y="5368213"/>
            <a:ext cx="181228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620">
              <a:lnSpc>
                <a:spcPts val="9600"/>
              </a:lnSpc>
              <a:spcBef>
                <a:spcPts val="100"/>
              </a:spcBef>
            </a:pPr>
            <a:r>
              <a:rPr dirty="0" spc="-10"/>
              <a:t>(4:19)</a:t>
            </a:r>
          </a:p>
          <a:p>
            <a:pPr algn="ctr" marL="20955" marR="5080" indent="-6985">
              <a:lnSpc>
                <a:spcPct val="100000"/>
              </a:lnSpc>
            </a:pPr>
            <a:r>
              <a:rPr dirty="0" sz="5400"/>
              <a:t>Nosotros</a:t>
            </a:r>
            <a:r>
              <a:rPr dirty="0" sz="5400" spc="-85"/>
              <a:t> </a:t>
            </a:r>
            <a:r>
              <a:rPr dirty="0" sz="5400"/>
              <a:t>le</a:t>
            </a:r>
            <a:r>
              <a:rPr dirty="0" sz="5400" spc="-75"/>
              <a:t> </a:t>
            </a:r>
            <a:r>
              <a:rPr dirty="0" sz="5400"/>
              <a:t>amamos</a:t>
            </a:r>
            <a:r>
              <a:rPr dirty="0" sz="5400" spc="-85"/>
              <a:t> </a:t>
            </a:r>
            <a:r>
              <a:rPr dirty="0" sz="5400"/>
              <a:t>a</a:t>
            </a:r>
            <a:r>
              <a:rPr dirty="0" sz="5400" spc="-70"/>
              <a:t> </a:t>
            </a:r>
            <a:r>
              <a:rPr dirty="0" sz="5400" spc="-25"/>
              <a:t>él, </a:t>
            </a:r>
            <a:r>
              <a:rPr dirty="0" sz="5400"/>
              <a:t>porque</a:t>
            </a:r>
            <a:r>
              <a:rPr dirty="0" sz="5400" spc="-85"/>
              <a:t> </a:t>
            </a:r>
            <a:r>
              <a:rPr dirty="0" sz="5400"/>
              <a:t>él</a:t>
            </a:r>
            <a:r>
              <a:rPr dirty="0" sz="5400" spc="-80"/>
              <a:t> </a:t>
            </a:r>
            <a:r>
              <a:rPr dirty="0" sz="5400"/>
              <a:t>nos</a:t>
            </a:r>
            <a:r>
              <a:rPr dirty="0" sz="5400" spc="-85"/>
              <a:t> </a:t>
            </a:r>
            <a:r>
              <a:rPr dirty="0" sz="5400"/>
              <a:t>amó</a:t>
            </a:r>
            <a:r>
              <a:rPr dirty="0" sz="5400" spc="-15"/>
              <a:t>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primero</a:t>
            </a:r>
            <a:r>
              <a:rPr dirty="0" u="none" sz="5400" spc="-10"/>
              <a:t>.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9621" y="5250141"/>
            <a:ext cx="16090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8255">
              <a:lnSpc>
                <a:spcPts val="96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5</a:t>
            </a:r>
          </a:p>
          <a:p>
            <a:pPr algn="ctr" marL="12700" marR="5080">
              <a:lnSpc>
                <a:spcPct val="100000"/>
              </a:lnSpc>
              <a:tabLst>
                <a:tab pos="2809875" algn="l"/>
                <a:tab pos="7797165" algn="l"/>
              </a:tabLst>
            </a:pPr>
            <a:r>
              <a:rPr dirty="0" sz="5400"/>
              <a:t>El</a:t>
            </a:r>
            <a:r>
              <a:rPr dirty="0" sz="5400" spc="-70"/>
              <a:t> </a:t>
            </a:r>
            <a:r>
              <a:rPr dirty="0" sz="5400"/>
              <a:t>que</a:t>
            </a:r>
            <a:r>
              <a:rPr dirty="0" sz="5400" spc="-65"/>
              <a:t> </a:t>
            </a:r>
            <a:r>
              <a:rPr dirty="0" sz="5400" spc="-25"/>
              <a:t>no</a:t>
            </a:r>
            <a:r>
              <a:rPr dirty="0" sz="5400"/>
              <a:t>	ama,</a:t>
            </a:r>
            <a:r>
              <a:rPr dirty="0" sz="5400" spc="-50"/>
              <a:t> </a:t>
            </a:r>
            <a:r>
              <a:rPr dirty="0" sz="5400"/>
              <a:t>no</a:t>
            </a:r>
            <a:r>
              <a:rPr dirty="0" sz="5400" spc="-55"/>
              <a:t> </a:t>
            </a:r>
            <a:r>
              <a:rPr dirty="0" sz="5400"/>
              <a:t>ha</a:t>
            </a:r>
            <a:r>
              <a:rPr dirty="0" sz="5400" spc="-55"/>
              <a:t> </a:t>
            </a:r>
            <a:r>
              <a:rPr dirty="0" sz="5400" spc="-10"/>
              <a:t>conocido </a:t>
            </a:r>
            <a:r>
              <a:rPr dirty="0" sz="5400"/>
              <a:t>a Dios; porque Dios es </a:t>
            </a:r>
            <a:r>
              <a:rPr dirty="0" u="sng" sz="5400">
                <a:uFill>
                  <a:solidFill>
                    <a:srgbClr val="FEFEFE"/>
                  </a:solidFill>
                </a:uFill>
              </a:rPr>
              <a:t>	</a:t>
            </a:r>
            <a:r>
              <a:rPr dirty="0" u="none" sz="5400" spc="-50"/>
              <a:t>.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59778" y="4952338"/>
            <a:ext cx="2463165" cy="1466850"/>
            <a:chOff x="6159778" y="4952338"/>
            <a:chExt cx="2463165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300622" y="5368213"/>
            <a:ext cx="181228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ts val="9600"/>
              </a:lnSpc>
              <a:spcBef>
                <a:spcPts val="100"/>
              </a:spcBef>
            </a:pPr>
            <a:r>
              <a:rPr dirty="0" spc="-10"/>
              <a:t>(4:8)</a:t>
            </a:r>
          </a:p>
          <a:p>
            <a:pPr algn="ctr" marL="12700" marR="5080">
              <a:lnSpc>
                <a:spcPct val="100000"/>
              </a:lnSpc>
              <a:tabLst>
                <a:tab pos="2809875" algn="l"/>
              </a:tabLst>
            </a:pPr>
            <a:r>
              <a:rPr dirty="0" sz="5400"/>
              <a:t>El</a:t>
            </a:r>
            <a:r>
              <a:rPr dirty="0" sz="5400" spc="-70"/>
              <a:t> </a:t>
            </a:r>
            <a:r>
              <a:rPr dirty="0" sz="5400"/>
              <a:t>que</a:t>
            </a:r>
            <a:r>
              <a:rPr dirty="0" sz="5400" spc="-65"/>
              <a:t> </a:t>
            </a:r>
            <a:r>
              <a:rPr dirty="0" sz="5400" spc="-25"/>
              <a:t>no</a:t>
            </a:r>
            <a:r>
              <a:rPr dirty="0" sz="5400"/>
              <a:t>	ama,</a:t>
            </a:r>
            <a:r>
              <a:rPr dirty="0" sz="5400" spc="-50"/>
              <a:t> </a:t>
            </a:r>
            <a:r>
              <a:rPr dirty="0" sz="5400"/>
              <a:t>no</a:t>
            </a:r>
            <a:r>
              <a:rPr dirty="0" sz="5400" spc="-55"/>
              <a:t> </a:t>
            </a:r>
            <a:r>
              <a:rPr dirty="0" sz="5400"/>
              <a:t>ha</a:t>
            </a:r>
            <a:r>
              <a:rPr dirty="0" sz="5400" spc="-55"/>
              <a:t> </a:t>
            </a:r>
            <a:r>
              <a:rPr dirty="0" sz="5400" spc="-10"/>
              <a:t>conocido </a:t>
            </a:r>
            <a:r>
              <a:rPr dirty="0" sz="5400"/>
              <a:t>a</a:t>
            </a:r>
            <a:r>
              <a:rPr dirty="0" sz="5400" spc="-65"/>
              <a:t> </a:t>
            </a:r>
            <a:r>
              <a:rPr dirty="0" sz="5400"/>
              <a:t>Dios;</a:t>
            </a:r>
            <a:r>
              <a:rPr dirty="0" sz="5400" spc="-55"/>
              <a:t> </a:t>
            </a:r>
            <a:r>
              <a:rPr dirty="0" sz="5400"/>
              <a:t>porque</a:t>
            </a:r>
            <a:r>
              <a:rPr dirty="0" sz="5400" spc="-60"/>
              <a:t> </a:t>
            </a:r>
            <a:r>
              <a:rPr dirty="0" sz="5400"/>
              <a:t>Dios</a:t>
            </a:r>
            <a:r>
              <a:rPr dirty="0" sz="5400" spc="-55"/>
              <a:t> </a:t>
            </a:r>
            <a:r>
              <a:rPr dirty="0" sz="5400"/>
              <a:t>es</a:t>
            </a:r>
            <a:r>
              <a:rPr dirty="0" sz="5400" spc="35"/>
              <a:t>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amor</a:t>
            </a:r>
            <a:r>
              <a:rPr dirty="0" u="none" sz="5400" spc="-10"/>
              <a:t>.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9621" y="5250141"/>
            <a:ext cx="16090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545" y="1201572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95821" y="2420543"/>
            <a:ext cx="8559165" cy="3582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8361680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Hijitos, guardaos de los </a:t>
            </a: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</a:pP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Amén.</a:t>
            </a: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40"/>
              </a:spcBef>
            </a:pPr>
            <a:endParaRPr sz="5400">
              <a:latin typeface="Times New Roman"/>
              <a:cs typeface="Times New Roman"/>
            </a:endParaRPr>
          </a:p>
          <a:p>
            <a:pPr algn="r" marR="74676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345" y="1225702"/>
            <a:ext cx="250761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(5:21)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13816" y="2444661"/>
            <a:ext cx="852678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Hijitos,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guardaos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ídolos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Amén.</a:t>
            </a: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20"/>
              </a:spcBef>
            </a:pPr>
            <a:endParaRPr sz="5400">
              <a:latin typeface="Times New Roman"/>
              <a:cs typeface="Times New Roman"/>
            </a:endParaRPr>
          </a:p>
          <a:p>
            <a:pPr marL="788035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545" y="790092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95821" y="2009063"/>
            <a:ext cx="8559165" cy="399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Sabemos</a:t>
            </a:r>
            <a:r>
              <a:rPr dirty="0" sz="5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somos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Dios,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entero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bajo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endParaRPr sz="5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tabLst>
                <a:tab pos="2401570" algn="l"/>
              </a:tabLst>
            </a:pP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5400">
              <a:latin typeface="Times New Roman"/>
              <a:cs typeface="Times New Roman"/>
            </a:endParaRPr>
          </a:p>
          <a:p>
            <a:pPr algn="r" marR="74676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345" y="814222"/>
            <a:ext cx="250761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(5:19)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5821" y="2033180"/>
            <a:ext cx="8559165" cy="385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Sabemos</a:t>
            </a:r>
            <a:r>
              <a:rPr dirty="0" sz="5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somos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Dios,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entero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está</a:t>
            </a:r>
            <a:r>
              <a:rPr dirty="0" sz="5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bajo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maligno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  <a:spcBef>
                <a:spcPts val="589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545" y="790092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42976" y="2009063"/>
            <a:ext cx="8456295" cy="399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  <a:tabLst>
                <a:tab pos="5876290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Hijo,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vida;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 no tiene la </a:t>
            </a: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5400">
              <a:latin typeface="Times New Roman"/>
              <a:cs typeface="Times New Roman"/>
            </a:endParaRPr>
          </a:p>
          <a:p>
            <a:pPr algn="r" marR="690880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345" y="814222"/>
            <a:ext cx="250761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(5:12)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42976" y="2033180"/>
            <a:ext cx="8456295" cy="385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Hijo,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la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vida;</a:t>
            </a:r>
            <a:r>
              <a:rPr dirty="0" sz="5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Dios</a:t>
            </a:r>
            <a:r>
              <a:rPr dirty="0" sz="5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tiene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dirty="0" sz="5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vida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  <a:spcBef>
                <a:spcPts val="589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5181" y="651497"/>
            <a:ext cx="1404620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670" b="1">
                <a:latin typeface="Times New Roman"/>
                <a:cs typeface="Times New Roman"/>
              </a:rPr>
              <a:t>1</a:t>
            </a:r>
            <a:r>
              <a:rPr dirty="0" sz="11500" spc="-25" b="1">
                <a:latin typeface="Times New Roman"/>
                <a:cs typeface="Times New Roman"/>
              </a:rPr>
              <a:t>1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30744" y="2403983"/>
            <a:ext cx="657479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7795" marR="5080" indent="-1395730">
              <a:lnSpc>
                <a:spcPct val="100000"/>
              </a:lnSpc>
              <a:spcBef>
                <a:spcPts val="100"/>
              </a:spcBef>
              <a:tabLst>
                <a:tab pos="2879725" algn="l"/>
              </a:tabLst>
            </a:pP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¿Quién</a:t>
            </a:r>
            <a:r>
              <a:rPr dirty="0" sz="7200">
                <a:solidFill>
                  <a:srgbClr val="FFFFFF"/>
                </a:solidFill>
                <a:latin typeface="Times New Roman"/>
                <a:cs typeface="Times New Roman"/>
              </a:rPr>
              <a:t>	es</a:t>
            </a:r>
            <a:r>
              <a:rPr dirty="0" sz="72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7200" spc="-10">
                <a:solidFill>
                  <a:srgbClr val="FFFFFF"/>
                </a:solidFill>
                <a:latin typeface="Times New Roman"/>
                <a:cs typeface="Times New Roman"/>
              </a:rPr>
              <a:t>nuestro Abogado?</a:t>
            </a:r>
            <a:endParaRPr sz="7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76783" y="5128017"/>
            <a:ext cx="2463165" cy="1466850"/>
            <a:chOff x="6276783" y="5128017"/>
            <a:chExt cx="2463165" cy="1466850"/>
          </a:xfrm>
        </p:grpSpPr>
        <p:sp>
          <p:nvSpPr>
            <p:cNvPr id="5" name="object 5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1732318" y="0"/>
                  </a:moveTo>
                  <a:lnTo>
                    <a:pt x="1732318" y="353885"/>
                  </a:lnTo>
                  <a:lnTo>
                    <a:pt x="0" y="353885"/>
                  </a:lnTo>
                  <a:lnTo>
                    <a:pt x="0" y="1099439"/>
                  </a:lnTo>
                  <a:lnTo>
                    <a:pt x="1732318" y="1099439"/>
                  </a:lnTo>
                  <a:lnTo>
                    <a:pt x="1732318" y="1453680"/>
                  </a:lnTo>
                  <a:lnTo>
                    <a:pt x="2450160" y="72684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3083" y="5134317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17259" y="5543537"/>
            <a:ext cx="1811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FF0000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545" y="378612"/>
            <a:ext cx="533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 b="1"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13816" y="1597583"/>
            <a:ext cx="8515350" cy="440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42644" marR="65595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decimos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hemos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5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hacemos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él</a:t>
            </a:r>
            <a:endParaRPr sz="54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  <a:tabLst>
                <a:tab pos="2755265" algn="l"/>
                <a:tab pos="7437755" algn="l"/>
              </a:tabLst>
            </a:pP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u="none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u="none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palabra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u="none" sz="5400" spc="-20">
                <a:solidFill>
                  <a:srgbClr val="FFFFFF"/>
                </a:solidFill>
                <a:latin typeface="Times New Roman"/>
                <a:cs typeface="Times New Roman"/>
              </a:rPr>
              <a:t>está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nosotros.</a:t>
            </a:r>
            <a:endParaRPr sz="5400">
              <a:latin typeface="Times New Roman"/>
              <a:cs typeface="Times New Roman"/>
            </a:endParaRPr>
          </a:p>
          <a:p>
            <a:pPr algn="r" marR="720725">
              <a:lnSpc>
                <a:spcPct val="100000"/>
              </a:lnSpc>
              <a:spcBef>
                <a:spcPts val="3769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6497" y="402742"/>
            <a:ext cx="1999614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(1:8)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13816" y="1621701"/>
            <a:ext cx="8515350" cy="426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  <a:tabLst>
                <a:tab pos="743775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decimos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dirty="0" sz="5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5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hemos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pecado,</a:t>
            </a:r>
            <a:r>
              <a:rPr dirty="0" sz="5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hacemos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él </a:t>
            </a:r>
            <a:r>
              <a:rPr dirty="0" u="sng" sz="5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mentiroso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u="none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u="none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u="none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palabra</a:t>
            </a:r>
            <a:r>
              <a:rPr dirty="0" u="none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2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u="none" sz="5400" spc="-20">
                <a:solidFill>
                  <a:srgbClr val="FFFFFF"/>
                </a:solidFill>
                <a:latin typeface="Times New Roman"/>
                <a:cs typeface="Times New Roman"/>
              </a:rPr>
              <a:t>está </a:t>
            </a:r>
            <a:r>
              <a:rPr dirty="0" u="none" sz="540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nosotros.</a:t>
            </a:r>
            <a:endParaRPr sz="5400">
              <a:latin typeface="Times New Roman"/>
              <a:cs typeface="Times New Roman"/>
            </a:endParaRPr>
          </a:p>
          <a:p>
            <a:pPr marL="788035">
              <a:lnSpc>
                <a:spcPct val="100000"/>
              </a:lnSpc>
              <a:spcBef>
                <a:spcPts val="265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9778" y="3889800"/>
            <a:ext cx="2990850" cy="2668270"/>
            <a:chOff x="6159778" y="3889800"/>
            <a:chExt cx="2990850" cy="266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434" y="4958651"/>
              <a:ext cx="2449804" cy="145368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66078" y="4958638"/>
              <a:ext cx="2450465" cy="1454150"/>
            </a:xfrm>
            <a:custGeom>
              <a:avLst/>
              <a:gdLst/>
              <a:ahLst/>
              <a:cxnLst/>
              <a:rect l="l" t="t" r="r" b="b"/>
              <a:pathLst>
                <a:path w="2450465" h="1454150">
                  <a:moveTo>
                    <a:pt x="0" y="353885"/>
                  </a:moveTo>
                  <a:lnTo>
                    <a:pt x="1732318" y="353885"/>
                  </a:lnTo>
                  <a:lnTo>
                    <a:pt x="1732318" y="0"/>
                  </a:lnTo>
                  <a:lnTo>
                    <a:pt x="2450160" y="726846"/>
                  </a:lnTo>
                  <a:lnTo>
                    <a:pt x="1732318" y="1453680"/>
                  </a:lnTo>
                  <a:lnTo>
                    <a:pt x="1732318" y="1099439"/>
                  </a:lnTo>
                  <a:lnTo>
                    <a:pt x="0" y="1099439"/>
                  </a:lnTo>
                  <a:lnTo>
                    <a:pt x="0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4944" y="378612"/>
            <a:ext cx="104140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1"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19862" y="1597583"/>
            <a:ext cx="8705850" cy="440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0">
              <a:lnSpc>
                <a:spcPct val="100000"/>
              </a:lnSpc>
              <a:spcBef>
                <a:spcPts val="100"/>
              </a:spcBef>
              <a:tabLst>
                <a:tab pos="1327150" algn="l"/>
                <a:tab pos="5744845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escribo</a:t>
            </a:r>
            <a:r>
              <a:rPr dirty="0" sz="5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vosotros,</a:t>
            </a:r>
            <a:r>
              <a:rPr dirty="0" sz="5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hijitos,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porque</a:t>
            </a:r>
            <a:r>
              <a:rPr dirty="0" sz="5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vuestros</a:t>
            </a:r>
            <a:r>
              <a:rPr dirty="0" sz="5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pecados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han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sido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perdonados</a:t>
            </a:r>
            <a:r>
              <a:rPr dirty="0" sz="5400" spc="-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endParaRPr sz="5400">
              <a:latin typeface="Times New Roman"/>
              <a:cs typeface="Times New Roman"/>
            </a:endParaRPr>
          </a:p>
          <a:p>
            <a:pPr algn="ctr" marL="6985">
              <a:lnSpc>
                <a:spcPct val="100000"/>
              </a:lnSpc>
              <a:tabLst>
                <a:tab pos="2407285" algn="l"/>
              </a:tabLst>
            </a:pPr>
            <a:r>
              <a:rPr dirty="0" u="sng" sz="5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400" spc="-5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algn="r" marR="817244">
              <a:lnSpc>
                <a:spcPct val="100000"/>
              </a:lnSpc>
              <a:spcBef>
                <a:spcPts val="3769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Respuesta</a:t>
            </a:r>
            <a:endParaRPr sz="4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906" y="402742"/>
            <a:ext cx="250761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(2:12)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4704" y="4834978"/>
            <a:ext cx="2193290" cy="1466850"/>
            <a:chOff x="614704" y="4834978"/>
            <a:chExt cx="2193290" cy="1466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360" y="4841290"/>
              <a:ext cx="2180158" cy="14536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1004" y="4841278"/>
              <a:ext cx="2180590" cy="1454150"/>
            </a:xfrm>
            <a:custGeom>
              <a:avLst/>
              <a:gdLst/>
              <a:ahLst/>
              <a:cxnLst/>
              <a:rect l="l" t="t" r="r" b="b"/>
              <a:pathLst>
                <a:path w="2180590" h="1454150">
                  <a:moveTo>
                    <a:pt x="2180513" y="353885"/>
                  </a:moveTo>
                  <a:lnTo>
                    <a:pt x="717829" y="353885"/>
                  </a:lnTo>
                  <a:lnTo>
                    <a:pt x="717829" y="0"/>
                  </a:lnTo>
                  <a:lnTo>
                    <a:pt x="0" y="726846"/>
                  </a:lnTo>
                  <a:lnTo>
                    <a:pt x="717829" y="1453680"/>
                  </a:lnTo>
                  <a:lnTo>
                    <a:pt x="717829" y="1099439"/>
                  </a:lnTo>
                  <a:lnTo>
                    <a:pt x="2180513" y="1099439"/>
                  </a:lnTo>
                  <a:lnTo>
                    <a:pt x="2180513" y="353885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36054" y="1621701"/>
            <a:ext cx="8705850" cy="426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985">
              <a:lnSpc>
                <a:spcPct val="100000"/>
              </a:lnSpc>
              <a:spcBef>
                <a:spcPts val="100"/>
              </a:spcBef>
              <a:tabLst>
                <a:tab pos="1327150" algn="l"/>
              </a:tabLst>
            </a:pP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dirty="0" sz="5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escribo</a:t>
            </a:r>
            <a:r>
              <a:rPr dirty="0" sz="5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vosotros,</a:t>
            </a:r>
            <a:r>
              <a:rPr dirty="0" sz="5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Times New Roman"/>
                <a:cs typeface="Times New Roman"/>
              </a:rPr>
              <a:t>hijitos,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porque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vuestros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pecados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r>
              <a:rPr dirty="0" sz="5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han </a:t>
            </a:r>
            <a:r>
              <a:rPr dirty="0" sz="5400" spc="-20">
                <a:solidFill>
                  <a:srgbClr val="FFFFFF"/>
                </a:solidFill>
                <a:latin typeface="Times New Roman"/>
                <a:cs typeface="Times New Roman"/>
              </a:rPr>
              <a:t>sido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	perdonados</a:t>
            </a:r>
            <a:r>
              <a:rPr dirty="0" sz="5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dirty="0" sz="5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Times New Roman"/>
                <a:cs typeface="Times New Roman"/>
              </a:rPr>
              <a:t>su </a:t>
            </a:r>
            <a:r>
              <a:rPr dirty="0" u="sng" sz="54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nombre</a:t>
            </a:r>
            <a:r>
              <a:rPr dirty="0" u="none" sz="5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5400">
              <a:latin typeface="Times New Roman"/>
              <a:cs typeface="Times New Roman"/>
            </a:endParaRPr>
          </a:p>
          <a:p>
            <a:pPr marL="866140">
              <a:lnSpc>
                <a:spcPct val="100000"/>
              </a:lnSpc>
              <a:spcBef>
                <a:spcPts val="2650"/>
              </a:spcBef>
            </a:pPr>
            <a:r>
              <a:rPr dirty="0" sz="4000" spc="-10" b="1">
                <a:solidFill>
                  <a:srgbClr val="FFFFFF"/>
                </a:solidFill>
                <a:latin typeface="Agency FB"/>
                <a:cs typeface="Agency FB"/>
              </a:rPr>
              <a:t>Pregunta</a:t>
            </a:r>
            <a:endParaRPr sz="4000">
              <a:latin typeface="Agency FB"/>
              <a:cs typeface="Agency FB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834676" y="5549045"/>
            <a:ext cx="1101725" cy="1128395"/>
            <a:chOff x="7834676" y="5549045"/>
            <a:chExt cx="1101725" cy="1128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124" y="5568124"/>
              <a:ext cx="1063066" cy="10900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7436" y="5787434"/>
              <a:ext cx="88640" cy="1759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633" y="6137322"/>
              <a:ext cx="585995" cy="3743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6954" y="5714288"/>
              <a:ext cx="797394" cy="3988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5797" y="6312255"/>
              <a:ext cx="99707" cy="1994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53756" y="5568124"/>
              <a:ext cx="1063625" cy="1090295"/>
            </a:xfrm>
            <a:custGeom>
              <a:avLst/>
              <a:gdLst/>
              <a:ahLst/>
              <a:cxnLst/>
              <a:rect l="l" t="t" r="r" b="b"/>
              <a:pathLst>
                <a:path w="1063625" h="1090295">
                  <a:moveTo>
                    <a:pt x="1063447" y="0"/>
                  </a:moveTo>
                  <a:lnTo>
                    <a:pt x="0" y="0"/>
                  </a:lnTo>
                  <a:lnTo>
                    <a:pt x="0" y="1090079"/>
                  </a:lnTo>
                  <a:lnTo>
                    <a:pt x="1063447" y="1090079"/>
                  </a:lnTo>
                  <a:lnTo>
                    <a:pt x="1063447" y="0"/>
                  </a:lnTo>
                  <a:close/>
                </a:path>
                <a:path w="1063625" h="1090295">
                  <a:moveTo>
                    <a:pt x="531723" y="146151"/>
                  </a:moveTo>
                  <a:lnTo>
                    <a:pt x="382320" y="295554"/>
                  </a:lnTo>
                  <a:lnTo>
                    <a:pt x="382320" y="195834"/>
                  </a:lnTo>
                  <a:lnTo>
                    <a:pt x="282600" y="195834"/>
                  </a:lnTo>
                  <a:lnTo>
                    <a:pt x="282600" y="395274"/>
                  </a:lnTo>
                  <a:lnTo>
                    <a:pt x="133197" y="545033"/>
                  </a:lnTo>
                  <a:lnTo>
                    <a:pt x="232918" y="545033"/>
                  </a:lnTo>
                  <a:lnTo>
                    <a:pt x="232918" y="943559"/>
                  </a:lnTo>
                  <a:lnTo>
                    <a:pt x="830884" y="943559"/>
                  </a:lnTo>
                  <a:lnTo>
                    <a:pt x="830884" y="545033"/>
                  </a:lnTo>
                  <a:lnTo>
                    <a:pt x="930605" y="545033"/>
                  </a:lnTo>
                  <a:lnTo>
                    <a:pt x="531723" y="146151"/>
                  </a:lnTo>
                  <a:close/>
                </a:path>
                <a:path w="1063625" h="1090295">
                  <a:moveTo>
                    <a:pt x="382320" y="295554"/>
                  </a:moveTo>
                  <a:lnTo>
                    <a:pt x="282600" y="395274"/>
                  </a:lnTo>
                </a:path>
                <a:path w="1063625" h="1090295">
                  <a:moveTo>
                    <a:pt x="232918" y="545033"/>
                  </a:moveTo>
                  <a:lnTo>
                    <a:pt x="830884" y="545033"/>
                  </a:lnTo>
                </a:path>
                <a:path w="1063625" h="1090295">
                  <a:moveTo>
                    <a:pt x="581761" y="943559"/>
                  </a:moveTo>
                  <a:lnTo>
                    <a:pt x="581761" y="744118"/>
                  </a:lnTo>
                  <a:lnTo>
                    <a:pt x="482041" y="744118"/>
                  </a:lnTo>
                  <a:lnTo>
                    <a:pt x="482041" y="943559"/>
                  </a:lnTo>
                </a:path>
              </a:pathLst>
            </a:custGeom>
            <a:ln w="38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Full name</dc:creator>
  <dc:title>Preguntas de la primera epístola del apóstol Pedro</dc:title>
  <dcterms:created xsi:type="dcterms:W3CDTF">2025-06-08T20:30:01Z</dcterms:created>
  <dcterms:modified xsi:type="dcterms:W3CDTF">2025-06-08T20:30:01Z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2025-03-04T00:00:00Z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7.4</vt:lpwstr>
  </property>
  <property fmtid="{D5CDD505-2E9C-101B-9397-08002B2CF9AE}" pid="5" name="LastSaved">
    <vt:filetime>2025-03-04T00:00:00Z</vt:filetime>
  </property>
</Properties>
</file>