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8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90" r:id="rId15"/>
    <p:sldId id="291" r:id="rId16"/>
    <p:sldId id="273" r:id="rId17"/>
    <p:sldId id="274" r:id="rId18"/>
    <p:sldId id="275" r:id="rId19"/>
    <p:sldId id="277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2" r:id="rId32"/>
    <p:sldId id="293" r:id="rId33"/>
    <p:sldId id="294" r:id="rId34"/>
    <p:sldId id="295" r:id="rId35"/>
    <p:sldId id="296" r:id="rId36"/>
    <p:sldId id="297" r:id="rId37"/>
    <p:sldId id="298" r:id="rId38"/>
    <p:sldId id="299" r:id="rId39"/>
    <p:sldId id="300" r:id="rId40"/>
    <p:sldId id="301" r:id="rId41"/>
    <p:sldId id="302" r:id="rId42"/>
    <p:sldId id="303" r:id="rId43"/>
    <p:sldId id="304" r:id="rId44"/>
    <p:sldId id="305" r:id="rId45"/>
    <p:sldId id="306" r:id="rId46"/>
    <p:sldId id="307" r:id="rId47"/>
    <p:sldId id="308" r:id="rId48"/>
    <p:sldId id="309" r:id="rId49"/>
    <p:sldId id="310" r:id="rId50"/>
    <p:sldId id="311" r:id="rId51"/>
    <p:sldId id="312" r:id="rId52"/>
    <p:sldId id="313" r:id="rId53"/>
    <p:sldId id="314" r:id="rId54"/>
    <p:sldId id="315" r:id="rId55"/>
    <p:sldId id="316" r:id="rId56"/>
    <p:sldId id="317" r:id="rId57"/>
    <p:sldId id="318" r:id="rId58"/>
    <p:sldId id="319" r:id="rId59"/>
    <p:sldId id="320" r:id="rId60"/>
    <p:sldId id="321" r:id="rId6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8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3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B65F-8F7C-4EF6-A711-5D233D3100D2}" type="datetimeFigureOut">
              <a:rPr lang="es-PE" smtClean="0"/>
              <a:t>28 Set. 2024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70913-9122-4DEC-9449-995C76E7341D}" type="slidenum">
              <a:rPr lang="es-PE" smtClean="0"/>
              <a:t>‹Nº›</a:t>
            </a:fld>
            <a:endParaRPr lang="es-PE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778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B65F-8F7C-4EF6-A711-5D233D3100D2}" type="datetimeFigureOut">
              <a:rPr lang="es-PE" smtClean="0"/>
              <a:t>28 Set. 2024</a:t>
            </a:fld>
            <a:endParaRPr lang="es-P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70913-9122-4DEC-9449-995C76E7341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97410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B65F-8F7C-4EF6-A711-5D233D3100D2}" type="datetimeFigureOut">
              <a:rPr lang="es-PE" smtClean="0"/>
              <a:t>28 Set. 2024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70913-9122-4DEC-9449-995C76E7341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646732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B65F-8F7C-4EF6-A711-5D233D3100D2}" type="datetimeFigureOut">
              <a:rPr lang="es-PE" smtClean="0"/>
              <a:t>28 Set. 2024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70913-9122-4DEC-9449-995C76E7341D}" type="slidenum">
              <a:rPr lang="es-PE" smtClean="0"/>
              <a:t>‹Nº›</a:t>
            </a:fld>
            <a:endParaRPr lang="es-PE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90609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B65F-8F7C-4EF6-A711-5D233D3100D2}" type="datetimeFigureOut">
              <a:rPr lang="es-PE" smtClean="0"/>
              <a:t>28 Set. 2024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70913-9122-4DEC-9449-995C76E7341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6760352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B65F-8F7C-4EF6-A711-5D233D3100D2}" type="datetimeFigureOut">
              <a:rPr lang="es-PE" smtClean="0"/>
              <a:t>28 Set. 2024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70913-9122-4DEC-9449-995C76E7341D}" type="slidenum">
              <a:rPr lang="es-PE" smtClean="0"/>
              <a:t>‹Nº›</a:t>
            </a:fld>
            <a:endParaRPr lang="es-PE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952659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B65F-8F7C-4EF6-A711-5D233D3100D2}" type="datetimeFigureOut">
              <a:rPr lang="es-PE" smtClean="0"/>
              <a:t>28 Set. 2024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70913-9122-4DEC-9449-995C76E7341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30893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B65F-8F7C-4EF6-A711-5D233D3100D2}" type="datetimeFigureOut">
              <a:rPr lang="es-PE" smtClean="0"/>
              <a:t>28 Set. 2024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70913-9122-4DEC-9449-995C76E7341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591783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B65F-8F7C-4EF6-A711-5D233D3100D2}" type="datetimeFigureOut">
              <a:rPr lang="es-PE" smtClean="0"/>
              <a:t>28 Set. 2024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70913-9122-4DEC-9449-995C76E7341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167332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B65F-8F7C-4EF6-A711-5D233D3100D2}" type="datetimeFigureOut">
              <a:rPr lang="es-PE" smtClean="0"/>
              <a:t>28 Set. 2024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70913-9122-4DEC-9449-995C76E7341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84719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B65F-8F7C-4EF6-A711-5D233D3100D2}" type="datetimeFigureOut">
              <a:rPr lang="es-PE" smtClean="0"/>
              <a:t>28 Set. 2024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70913-9122-4DEC-9449-995C76E7341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242263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B65F-8F7C-4EF6-A711-5D233D3100D2}" type="datetimeFigureOut">
              <a:rPr lang="es-PE" smtClean="0"/>
              <a:t>28 Set. 2024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70913-9122-4DEC-9449-995C76E7341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359868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B65F-8F7C-4EF6-A711-5D233D3100D2}" type="datetimeFigureOut">
              <a:rPr lang="es-PE" smtClean="0"/>
              <a:t>28 Set. 2024</a:t>
            </a:fld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70913-9122-4DEC-9449-995C76E7341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95679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B65F-8F7C-4EF6-A711-5D233D3100D2}" type="datetimeFigureOut">
              <a:rPr lang="es-PE" smtClean="0"/>
              <a:t>28 Set. 2024</a:t>
            </a:fld>
            <a:endParaRPr lang="es-P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70913-9122-4DEC-9449-995C76E7341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91589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B65F-8F7C-4EF6-A711-5D233D3100D2}" type="datetimeFigureOut">
              <a:rPr lang="es-PE" smtClean="0"/>
              <a:t>28 Set. 2024</a:t>
            </a:fld>
            <a:endParaRPr lang="es-P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70913-9122-4DEC-9449-995C76E7341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929220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B65F-8F7C-4EF6-A711-5D233D3100D2}" type="datetimeFigureOut">
              <a:rPr lang="es-PE" smtClean="0"/>
              <a:t>28 Set. 2024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70913-9122-4DEC-9449-995C76E7341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3226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B65F-8F7C-4EF6-A711-5D233D3100D2}" type="datetimeFigureOut">
              <a:rPr lang="es-PE" smtClean="0"/>
              <a:t>28 Set. 2024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70913-9122-4DEC-9449-995C76E7341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65986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2B0B65F-8F7C-4EF6-A711-5D233D3100D2}" type="datetimeFigureOut">
              <a:rPr lang="es-PE" smtClean="0"/>
              <a:t>28 Set. 2024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D70913-9122-4DEC-9449-995C76E7341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0450956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737E0BD9-351B-02C5-7BCA-61B07B9256F4}"/>
              </a:ext>
            </a:extLst>
          </p:cNvPr>
          <p:cNvSpPr/>
          <p:nvPr/>
        </p:nvSpPr>
        <p:spPr>
          <a:xfrm>
            <a:off x="190500" y="222200"/>
            <a:ext cx="105156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1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381036" y="622310"/>
            <a:ext cx="9429927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¿Cuál es el instrumento musical que tocaba David?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278892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TAMBOR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278892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FLAUTA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278892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ARPA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296558" y="551688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1 SAMUEL 16:23</a:t>
            </a:r>
            <a:endParaRPr lang="es-PE" sz="3600" dirty="0"/>
          </a:p>
        </p:txBody>
      </p:sp>
    </p:spTree>
    <p:extLst>
      <p:ext uri="{BB962C8B-B14F-4D97-AF65-F5344CB8AC3E}">
        <p14:creationId xmlns:p14="http://schemas.microsoft.com/office/powerpoint/2010/main" val="1785898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381036" y="622310"/>
            <a:ext cx="9429927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¿Quién fue la madre de Samuel?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3566162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ANA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3566162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MARÍA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3566162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SARA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296558" y="551688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1 SAMUEL 1:20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36398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544967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381036" y="622310"/>
            <a:ext cx="9429927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¿Quién fue el primer hombre creado por Dios?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3566162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ABEL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3566162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MOISÉS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3566162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ADÁN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296558" y="551688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GÉNESIS 2:7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36398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2348673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381036" y="622310"/>
            <a:ext cx="9429927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¿Quién fue el primer homicida según la Biblia?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3566162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ABEL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3566162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CAÍN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3566162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BARRABAS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296558" y="551688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GÉNESIS 4:8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36398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119705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381036" y="622310"/>
            <a:ext cx="9429927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¿Quién ayudó a llevar la cruz de Jesús en el camino hacia la crucifixión?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3566162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PEDRO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3566162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SIMÓN DE CIRENE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3566162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JUAN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296558" y="551688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MARCOS 15:21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36398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972589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381036" y="622310"/>
            <a:ext cx="9429927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</a:t>
            </a:r>
            <a:r>
              <a:rPr lang="es-MX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Quién negó a Jesús tres veces</a:t>
            </a:r>
            <a:r>
              <a:rPr lang="es-MX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3566162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PEDRO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3566162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TOMAS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3566162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JUAN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296558" y="551688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MATEO 26:75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36398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2222197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381036" y="622310"/>
            <a:ext cx="9429927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¿Qué hizo Jesús en la última cena con sus discípulos?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3566162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LAVÓ SUS PIES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3566162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MULTIPLICÓ EL PAN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3566162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LOS SANÓ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296558" y="551688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JUAN 13:5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36398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15</a:t>
            </a:r>
            <a:endParaRPr lang="es-ES" sz="8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28872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381036" y="622310"/>
            <a:ext cx="9429927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¿Qué profeta fue llevado al cielo en un carro de fuego?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3566162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ELÍAS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3566162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ISAÍAS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3566162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JEREMÍAS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296558" y="551688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2 REYES 2:11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36398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4098291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381036" y="622310"/>
            <a:ext cx="977464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¿Quién fue el hombre que se acercó a Jesús por la noche para hablar con él?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3566162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NICODEMO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3566162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ZAQUEO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3566162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JOSÉ DE ARIMATEA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296558" y="551688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JUAN 3:1-2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36398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3237026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381036" y="622310"/>
            <a:ext cx="977464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¿Qué le dijo Jesús a la mujer adúltera cuando la trajeron ante él?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VE Y NO PEQUES MÁS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¿DÓNDE ESTÁN TUS ACUSADORES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TÚ NO TIENES PERDÓN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606076" y="550164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JUAN 8:11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36398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3935097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381036" y="622310"/>
            <a:ext cx="977464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¿Qué hizo Jesús al ver que el templo estaba siendo comercializado?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LO BENDIJO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EXPULSÓ A LOS VENDEDORES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SE QUEDO EN SILENCIO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606076" y="550164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JUAN 2:15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36398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19</a:t>
            </a:r>
          </a:p>
        </p:txBody>
      </p:sp>
    </p:spTree>
    <p:extLst>
      <p:ext uri="{BB962C8B-B14F-4D97-AF65-F5344CB8AC3E}">
        <p14:creationId xmlns:p14="http://schemas.microsoft.com/office/powerpoint/2010/main" val="687541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381036" y="622310"/>
            <a:ext cx="9429927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¿Quién fue arrojado al foso de los leones?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278892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DANIEL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278892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JEREMÍAS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278892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ELÍAS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296558" y="551688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DANIEL 6:17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05156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961483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381036" y="622310"/>
            <a:ext cx="977464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¿A quién le dijo Jesús: "Yo soy la resurrección y la vida"?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MARTA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MARÍA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LÁZARO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606076" y="550164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JUAN 11:24-25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36398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20</a:t>
            </a:r>
            <a:endParaRPr lang="es-ES" sz="8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48107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381036" y="622310"/>
            <a:ext cx="977464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¿Cuál fue la profesión de Mateo antes de seguir a Jesús?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PESCADOR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PUBLICANO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CARPINTERO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606076" y="550164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MATEO 9:9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36398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21</a:t>
            </a:r>
            <a:endParaRPr lang="es-ES" sz="8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0495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554480" y="622309"/>
            <a:ext cx="977464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¿Quién traicionó a Jesús por treinta piezas de plata?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PEDRO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JUDAS ISCARIOTE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FELIPE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606076" y="550164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MATEO 26:14-16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36398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22</a:t>
            </a:r>
            <a:endParaRPr lang="es-ES" sz="8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11870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554480" y="622309"/>
            <a:ext cx="977464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¿Qué significa el nombre "Emmanuel"?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REY DE REYES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DIOS CON NOSOTROS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SALVADOR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606076" y="550164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MATEO 1:23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36398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23</a:t>
            </a:r>
            <a:endParaRPr lang="es-ES" sz="8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07121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554480" y="622309"/>
            <a:ext cx="977464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¿Qué enfermedad curó Jesús a la mujer que tocó su manto?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LEPRA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HEMORRAGIA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CEGUERA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606076" y="550164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MARCOS 5:25-29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36398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24</a:t>
            </a:r>
            <a:endParaRPr lang="es-ES" sz="8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23160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554480" y="622309"/>
            <a:ext cx="977464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¿Qué otro nombre se le da al apóstol Pedro?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SIMÓN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ANDRÉS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JUAN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606076" y="550164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MATEO 16:16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36398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25</a:t>
            </a:r>
            <a:endParaRPr lang="es-ES" sz="8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27981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554480" y="622309"/>
            <a:ext cx="977464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¿Qué hizo el ángel a Zacarías cuando le anunció el nacimiento de Juan el Bautista?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LE DIO UN MENSAJE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LE QUITÓ LA VOZ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LE MOSTRÓ UN MILAGRO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606076" y="550164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LUCAS 1:20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36398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26</a:t>
            </a:r>
            <a:endParaRPr lang="es-ES" sz="8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03159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554480" y="622309"/>
            <a:ext cx="977464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¿Cuál es el nombre de l</a:t>
            </a:r>
            <a:r>
              <a:rPr lang="es-MX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a</a:t>
            </a:r>
            <a:r>
              <a:rPr lang="es-MX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herman</a:t>
            </a:r>
            <a:r>
              <a:rPr lang="es-MX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a</a:t>
            </a:r>
            <a:r>
              <a:rPr lang="es-MX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de Lázaro?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SARA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ANA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MARTA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606076" y="550164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JUAN 11:1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36398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27</a:t>
            </a:r>
            <a:endParaRPr lang="es-ES" sz="8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91279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661160" y="622309"/>
            <a:ext cx="977464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¿Quién se convirtió en el primer obispo de Jerusalén?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SANTIAGO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PEDRO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JUAN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606076" y="550164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HECHOS 12:17-18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36398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28</a:t>
            </a:r>
            <a:endParaRPr lang="es-ES" sz="8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99916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661160" y="622309"/>
            <a:ext cx="977464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¿A quién ordenó Jesús cuidar de su madre al pie de la cruz?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PEDRO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JUAN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SANTIAGO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606076" y="550164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JUAN 19:26-27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36398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29</a:t>
            </a:r>
            <a:endParaRPr lang="es-ES" sz="8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84605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381036" y="622310"/>
            <a:ext cx="9429927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¿Quién fue la esposa de Abraham?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278892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ESTER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278892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REBECA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278892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SARA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296558" y="551688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GÉNESIS 17:15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05156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</a:t>
            </a:r>
            <a:endParaRPr lang="es-ES" sz="8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82623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661160" y="622309"/>
            <a:ext cx="977464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¿Cómo se llama el lugar donde Jesús fue arrestado?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MONTE DE LOS OLIVOS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HUERTO DE GETSEMANÍ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BETANIA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606076" y="550164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MATEO 26:36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36398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30</a:t>
            </a:r>
            <a:endParaRPr lang="es-ES" sz="8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31753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661160" y="622309"/>
            <a:ext cx="977464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¿Qué instrumento tocaron los sacerdotes para derribar los muros de Jericó?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TROMPETAS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TAMBORES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LIRAS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606076" y="550164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JOSUÉ 6:20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36398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31</a:t>
            </a:r>
            <a:endParaRPr lang="es-ES" sz="8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05113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661160" y="622309"/>
            <a:ext cx="977464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¿Quién fue el primer rey de Israel?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DAVID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SAÚL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SALOMÓN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606076" y="550164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1 SAMUEL 10:1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36398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32</a:t>
            </a:r>
            <a:endParaRPr lang="es-ES" sz="8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20139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661160" y="622309"/>
            <a:ext cx="977464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¿Qué hombre fue vendido por sus hermanos?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MOISÉS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DAVID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JOSÉ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606076" y="550164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GENESIS 37:20-28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36398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33</a:t>
            </a:r>
            <a:endParaRPr lang="es-ES" sz="8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8577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661160" y="622309"/>
            <a:ext cx="977464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¿Qué hizo el paralítico cuando Jesús lo sanó?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SE FUE A SU CASA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EMPEZÓ A CAMINAR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SE CAYÓ AL SUELO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606076" y="550164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MARCOS 2:12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36398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34</a:t>
            </a:r>
            <a:endParaRPr lang="es-ES" sz="8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3856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661160" y="622309"/>
            <a:ext cx="977464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¿Qué hizo Jesús en la casa de Zaqueo?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LO CONDENÓ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SE HOSPEDO EN SU CASA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LE DIO UNA LECCIÓN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606076" y="550164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LUCAS 19:5-6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36398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35</a:t>
            </a:r>
            <a:endParaRPr lang="es-ES" sz="8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90747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661160" y="622309"/>
            <a:ext cx="977464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¿Qué hizo la mujer con el frasco de perfume en casa de Simón?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LO VENDIÓ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LAVO LOS PIES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SE LO DIO A SIMÓN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606076" y="550164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LUCAS 7:37-38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36398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36</a:t>
            </a:r>
            <a:endParaRPr lang="es-ES" sz="8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86535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661160" y="622309"/>
            <a:ext cx="977464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¿Quién fue el rey que construyó el templo de Jerusalén?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DAVID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SALOMÓN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HERODES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606076" y="550164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1 REYES 5:1-18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36398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37</a:t>
            </a:r>
            <a:endParaRPr lang="es-ES" sz="8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38687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661160" y="622309"/>
            <a:ext cx="977464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¿Cuál fue la respuesta de Job a su sufrimiento?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SE QUEJO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MANTUVO SU FE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ABANDONÓ A DIOS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606076" y="550164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JOB 1:22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36398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38</a:t>
            </a:r>
            <a:endParaRPr lang="es-ES" sz="8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14679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661160" y="622309"/>
            <a:ext cx="977464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¿Qué hizo Jesús con cinco panes y dos peces?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LOS CONVIRTIÓ EN VINO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LOS MULTIPLICÓ PARA ALIMENTAR A MILES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LOS OFRECIÓ A DIOS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606076" y="550164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LUCAS 9:16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36398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39</a:t>
            </a:r>
            <a:endParaRPr lang="es-ES" sz="8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73729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381036" y="622310"/>
            <a:ext cx="9429927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¿Qué construyó Noé por mandato de Dios?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278892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UN TEMPLO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278892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UN ALTAR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278892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UN ARCA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296558" y="551688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GÉNESIS 6:14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05156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737376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661160" y="622309"/>
            <a:ext cx="977464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¿Quién fue el rey que escribió muchos Salmos?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SALOMÓN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DAVID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SAÚL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606076" y="550164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2 SAMUEL 23:1-2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36398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40</a:t>
            </a:r>
          </a:p>
        </p:txBody>
      </p:sp>
    </p:spTree>
    <p:extLst>
      <p:ext uri="{BB962C8B-B14F-4D97-AF65-F5344CB8AC3E}">
        <p14:creationId xmlns:p14="http://schemas.microsoft.com/office/powerpoint/2010/main" val="2307666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661160" y="622309"/>
            <a:ext cx="977464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¿Qué hizo Daniel en la cueva de los leones?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LUCHÓ CONTRA ELLOS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SE QUEDÓ DORMIDO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FUE PROTEGIDO POR DIOS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606076" y="550164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DANIEL 6:22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36398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41</a:t>
            </a:r>
          </a:p>
        </p:txBody>
      </p:sp>
    </p:spTree>
    <p:extLst>
      <p:ext uri="{BB962C8B-B14F-4D97-AF65-F5344CB8AC3E}">
        <p14:creationId xmlns:p14="http://schemas.microsoft.com/office/powerpoint/2010/main" val="2384481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661160" y="622309"/>
            <a:ext cx="977464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¿Qué hizo Jesús en el desierto durante 40 días?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PREDICÓ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ORÓ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AYUNÓ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606076" y="550164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LUCAS 4:2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36398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42</a:t>
            </a:r>
          </a:p>
        </p:txBody>
      </p:sp>
    </p:spTree>
    <p:extLst>
      <p:ext uri="{BB962C8B-B14F-4D97-AF65-F5344CB8AC3E}">
        <p14:creationId xmlns:p14="http://schemas.microsoft.com/office/powerpoint/2010/main" val="4214712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661160" y="622309"/>
            <a:ext cx="977464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¿Cuál es el último libro del Nuevo Testamento?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JUAN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APOCALIPSIS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HEBREOS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36398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43</a:t>
            </a:r>
          </a:p>
        </p:txBody>
      </p:sp>
    </p:spTree>
    <p:extLst>
      <p:ext uri="{BB962C8B-B14F-4D97-AF65-F5344CB8AC3E}">
        <p14:creationId xmlns:p14="http://schemas.microsoft.com/office/powerpoint/2010/main" val="3362653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661160" y="622309"/>
            <a:ext cx="977464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¿Qué hizo Moisés para abrir el mar Rojo?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EXTENDIÓ SU MANO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ORÓ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LEVANTÓ SU BASTÓN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606076" y="550164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EXODO 14:16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36398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44</a:t>
            </a:r>
          </a:p>
        </p:txBody>
      </p:sp>
    </p:spTree>
    <p:extLst>
      <p:ext uri="{BB962C8B-B14F-4D97-AF65-F5344CB8AC3E}">
        <p14:creationId xmlns:p14="http://schemas.microsoft.com/office/powerpoint/2010/main" val="3786457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661160" y="622309"/>
            <a:ext cx="977464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¿Cuál fue la reacción de los discípulos cuando vieron a Jesús resucitado?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SE ASUSTARON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SE ALEGRARON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SE DESMAYARON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606076" y="550164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LUCAS 24:37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36398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45</a:t>
            </a:r>
          </a:p>
        </p:txBody>
      </p:sp>
    </p:spTree>
    <p:extLst>
      <p:ext uri="{BB962C8B-B14F-4D97-AF65-F5344CB8AC3E}">
        <p14:creationId xmlns:p14="http://schemas.microsoft.com/office/powerpoint/2010/main" val="404067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661160" y="622309"/>
            <a:ext cx="977464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¿Qué figura se convirtió en un pilar de sal?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SARA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LA ESPOSA DE LOT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MARÍA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606076" y="550164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GÉNESIS 19:26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36398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46</a:t>
            </a:r>
          </a:p>
        </p:txBody>
      </p:sp>
    </p:spTree>
    <p:extLst>
      <p:ext uri="{BB962C8B-B14F-4D97-AF65-F5344CB8AC3E}">
        <p14:creationId xmlns:p14="http://schemas.microsoft.com/office/powerpoint/2010/main" val="28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661160" y="622309"/>
            <a:ext cx="977464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	¿Qué hizo Saulo antes de convertirse en Pablo?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FUE UN PESCADOR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PERSEQUIA A LOS CRISTIANOS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RECAUDADOR DE IMPUESTOS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606076" y="550164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HECHOS 8:3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36398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47</a:t>
            </a:r>
          </a:p>
        </p:txBody>
      </p:sp>
    </p:spTree>
    <p:extLst>
      <p:ext uri="{BB962C8B-B14F-4D97-AF65-F5344CB8AC3E}">
        <p14:creationId xmlns:p14="http://schemas.microsoft.com/office/powerpoint/2010/main" val="2247195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661160" y="622309"/>
            <a:ext cx="977464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¿Qué parábola contó Jesús sobre el hijo que se fue y luego regresó?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EL HIJO PRÓDIGO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EL BUEN SAMARITANO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LA OVEJA PERDIDA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606076" y="550164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LUCAS 15:11-12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36398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48</a:t>
            </a:r>
          </a:p>
        </p:txBody>
      </p:sp>
    </p:spTree>
    <p:extLst>
      <p:ext uri="{BB962C8B-B14F-4D97-AF65-F5344CB8AC3E}">
        <p14:creationId xmlns:p14="http://schemas.microsoft.com/office/powerpoint/2010/main" val="53971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661160" y="622309"/>
            <a:ext cx="977464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¿Qué ciudad fue destruida por el fuego en el libro de Lucas?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JERUSALÉN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SODOMA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JERICÓ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606076" y="550164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LUCAS 17:29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36398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49</a:t>
            </a:r>
          </a:p>
        </p:txBody>
      </p:sp>
    </p:spTree>
    <p:extLst>
      <p:ext uri="{BB962C8B-B14F-4D97-AF65-F5344CB8AC3E}">
        <p14:creationId xmlns:p14="http://schemas.microsoft.com/office/powerpoint/2010/main" val="1921091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381036" y="622310"/>
            <a:ext cx="9429927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¿Cómo se llamaba el gigante al que David venció?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278892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GOLIAT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278892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SAÚL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278892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ACARÍAS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296558" y="551688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1 SAMUEL 17:4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05156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5</a:t>
            </a:r>
            <a:endParaRPr lang="es-ES" sz="8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51999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661160" y="622309"/>
            <a:ext cx="977464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¿Quién fue el primero en ver a Jesús resucitado?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MARÍA MAGDALENA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PEDRO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JUAN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606076" y="550164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JUAN 20:14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36398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50</a:t>
            </a:r>
            <a:endParaRPr lang="es-ES" sz="8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67820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661160" y="622309"/>
            <a:ext cx="977464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¿A quién se le conoció como el "apóstol de los gentiles"?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PEDRO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PABLO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JUAN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606076" y="550164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ROMANOS 11:13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36398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51</a:t>
            </a:r>
            <a:endParaRPr lang="es-ES" sz="8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71580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661160" y="622309"/>
            <a:ext cx="977464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¿Qué hizo Pedro cuando vio a Jesús caminando sobre el agua?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SE ASUSTÓ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SALTÓ AL AGUA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CAMINÓ HACIE ÉL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606076" y="550164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MATEO 14:28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36398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52</a:t>
            </a:r>
            <a:endParaRPr lang="es-ES" sz="8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59587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661160" y="622309"/>
            <a:ext cx="977464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¿Cuál es el primer libro del Nuevo Testamento?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MARCOS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MATEO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LUCAS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36398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53</a:t>
            </a:r>
            <a:endParaRPr lang="es-ES" sz="8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95419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661160" y="622309"/>
            <a:ext cx="977464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¿A quién se le apareció Jesús en el camino a Damasco?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PEDRO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FELIPE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PABLO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606076" y="550164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HECHOS 9:3-5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36398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54</a:t>
            </a:r>
            <a:endParaRPr lang="es-ES" sz="8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1774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661160" y="622309"/>
            <a:ext cx="977464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¿Quién fue el primer apóstol en ser martirizado?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JUAN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ESTEBAN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PABLO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606076" y="550164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HECHOS 7:59-60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36398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55</a:t>
            </a:r>
            <a:endParaRPr lang="es-ES" sz="8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1935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661160" y="622309"/>
            <a:ext cx="977464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¿Quién fue el rey que buscó matar a Jesús siendo un niño?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FILIPO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PILATO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HERORES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606076" y="550164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MATEO 2:16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36398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56</a:t>
            </a:r>
            <a:endParaRPr lang="es-ES" sz="8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57718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661160" y="622309"/>
            <a:ext cx="977464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¿Qué milagro hizo Jesús en la casa de Jairo?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SANÓ A SU ESPOSA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RESUCITÓ A SU HIJA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CURÓ A SU SIERVO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606076" y="550164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MARCOS 5:41-42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36398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57</a:t>
            </a:r>
            <a:endParaRPr lang="es-ES" sz="8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32481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661160" y="622309"/>
            <a:ext cx="977464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¿Qué pasó cuando Jesús fue bautizado por Juan?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ABRIERON LOS CIELOS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LA TIERRA TEMBLÓ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SE OYÓ UNA VOZ DEL CIELO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606076" y="550164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MATEO 3:16-17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36398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58</a:t>
            </a:r>
            <a:endParaRPr lang="es-ES" sz="8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87703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661160" y="622309"/>
            <a:ext cx="977464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¿A qué ciudad fue enviado Pedro para predicar el evangelio a los gentiles?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JERUSALÉN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CESAREA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ANTIOQUÍA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606076" y="5419626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HECHOS 10:1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36398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59</a:t>
            </a:r>
            <a:endParaRPr lang="es-ES" sz="8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24291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381036" y="622310"/>
            <a:ext cx="9429927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¿Cuál fue el primer milagro de Jesús?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3566162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RESUCITAR A LÁZARO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3566162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CAMINAR SOBRE EL AGUA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3566162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CONVERTIR EL AGUA EN VINO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296558" y="551688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JUAN 2:1-11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05156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004020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661160" y="622309"/>
            <a:ext cx="977464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¿Qué escribió Pablo a los romanos en su carta?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UN RELATO DE SU VIDA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UN HIMNO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4114800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UNA DOCTRINA DE SALVACION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606076" y="5419626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/>
              <a:t>ROMANOS 1:16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36398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60</a:t>
            </a:r>
          </a:p>
        </p:txBody>
      </p:sp>
    </p:spTree>
    <p:extLst>
      <p:ext uri="{BB962C8B-B14F-4D97-AF65-F5344CB8AC3E}">
        <p14:creationId xmlns:p14="http://schemas.microsoft.com/office/powerpoint/2010/main" val="3767799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381036" y="622310"/>
            <a:ext cx="9429927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¿Qué tipo de alimento cayó del cielo para alimentar a los israelitas en el desierto?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3566162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PESCADOS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3566162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AGUA DEL CIELO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3566162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PAN DEL CIELO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296558" y="551688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ÉXODO 16:4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05156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7</a:t>
            </a:r>
            <a:endParaRPr lang="es-ES" sz="8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95719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381036" y="622310"/>
            <a:ext cx="9429927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¿Quién interpretó los sueños del faraón en Egipto?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3566162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MOISÉS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3566162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JOSÉ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3566162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AARÓN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296558" y="551688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GÉNESIS 41:15-16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05156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3516763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3EE7B593-7621-A524-4DB6-348088AA2290}"/>
              </a:ext>
            </a:extLst>
          </p:cNvPr>
          <p:cNvSpPr/>
          <p:nvPr/>
        </p:nvSpPr>
        <p:spPr>
          <a:xfrm>
            <a:off x="1381036" y="622310"/>
            <a:ext cx="9429927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¿Quién fue tragado por un pez grande?</a:t>
            </a:r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002F73-844E-7463-D3AA-0ECEE8B48DE4}"/>
              </a:ext>
            </a:extLst>
          </p:cNvPr>
          <p:cNvSpPr/>
          <p:nvPr/>
        </p:nvSpPr>
        <p:spPr>
          <a:xfrm>
            <a:off x="4312920" y="1965960"/>
            <a:ext cx="3566162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MATEO</a:t>
            </a: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CD6DB8-D25C-C2F4-475F-14F4EF6C6507}"/>
              </a:ext>
            </a:extLst>
          </p:cNvPr>
          <p:cNvSpPr/>
          <p:nvPr/>
        </p:nvSpPr>
        <p:spPr>
          <a:xfrm>
            <a:off x="4312920" y="2904515"/>
            <a:ext cx="3566162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JONÁS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275EF9-038A-D3B0-A078-5D56B49CCE5C}"/>
              </a:ext>
            </a:extLst>
          </p:cNvPr>
          <p:cNvSpPr/>
          <p:nvPr/>
        </p:nvSpPr>
        <p:spPr>
          <a:xfrm>
            <a:off x="4312920" y="3872225"/>
            <a:ext cx="3566162" cy="518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AARÓN</a:t>
            </a:r>
            <a:endParaRPr lang="es-PE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B008E4B-430C-29EA-133D-FA868DFAFBC4}"/>
              </a:ext>
            </a:extLst>
          </p:cNvPr>
          <p:cNvSpPr/>
          <p:nvPr/>
        </p:nvSpPr>
        <p:spPr>
          <a:xfrm>
            <a:off x="3642360" y="1965960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</a:t>
            </a:r>
            <a:endParaRPr lang="es-PE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454D2D8-751E-A07E-68B0-C54C517B86D7}"/>
              </a:ext>
            </a:extLst>
          </p:cNvPr>
          <p:cNvSpPr/>
          <p:nvPr/>
        </p:nvSpPr>
        <p:spPr>
          <a:xfrm>
            <a:off x="3642360" y="290451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</a:t>
            </a:r>
            <a:endParaRPr lang="es-PE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5A4887F-F715-4891-1005-2BE52177B4AA}"/>
              </a:ext>
            </a:extLst>
          </p:cNvPr>
          <p:cNvSpPr/>
          <p:nvPr/>
        </p:nvSpPr>
        <p:spPr>
          <a:xfrm>
            <a:off x="3642360" y="3872225"/>
            <a:ext cx="670560" cy="518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</a:t>
            </a:r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2218C7A-33A3-025A-20C3-7A55D81F0EB2}"/>
              </a:ext>
            </a:extLst>
          </p:cNvPr>
          <p:cNvSpPr/>
          <p:nvPr/>
        </p:nvSpPr>
        <p:spPr>
          <a:xfrm>
            <a:off x="3296558" y="5516880"/>
            <a:ext cx="4821644" cy="9233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 NO SABES LA RESPUESTA: </a:t>
            </a:r>
          </a:p>
          <a:p>
            <a:pPr algn="ctr"/>
            <a:r>
              <a:rPr lang="es-MX" sz="3600" dirty="0"/>
              <a:t>JONÁS 1:17</a:t>
            </a:r>
            <a:endParaRPr lang="es-PE" sz="3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AC3B64A-C9B4-C9B7-9E71-3097040A67CA}"/>
              </a:ext>
            </a:extLst>
          </p:cNvPr>
          <p:cNvSpPr/>
          <p:nvPr/>
        </p:nvSpPr>
        <p:spPr>
          <a:xfrm>
            <a:off x="190500" y="222200"/>
            <a:ext cx="105156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9</a:t>
            </a:r>
            <a:endParaRPr lang="es-ES" sz="8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84475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5" grpId="0" animBg="1"/>
    </p:bldLst>
  </p:timing>
</p:sld>
</file>

<file path=ppt/theme/theme1.xml><?xml version="1.0" encoding="utf-8"?>
<a:theme xmlns:a="http://schemas.openxmlformats.org/drawingml/2006/main" name="Sector">
  <a:themeElements>
    <a:clrScheme name="Sector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cto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cto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207</TotalTime>
  <Words>1757</Words>
  <Application>Microsoft Office PowerPoint</Application>
  <PresentationFormat>Panorámica</PresentationFormat>
  <Paragraphs>596</Paragraphs>
  <Slides>60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60</vt:i4>
      </vt:variant>
    </vt:vector>
  </HeadingPairs>
  <TitlesOfParts>
    <vt:vector size="63" baseType="lpstr">
      <vt:lpstr>Century Gothic</vt:lpstr>
      <vt:lpstr>Wingdings 3</vt:lpstr>
      <vt:lpstr>Sector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ACU-Museo</dc:creator>
  <cp:lastModifiedBy>ACU-Museo</cp:lastModifiedBy>
  <cp:revision>22</cp:revision>
  <dcterms:created xsi:type="dcterms:W3CDTF">2024-09-25T22:47:31Z</dcterms:created>
  <dcterms:modified xsi:type="dcterms:W3CDTF">2024-09-28T14:41:31Z</dcterms:modified>
</cp:coreProperties>
</file>