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6DF415-3B99-4253-9789-854F64246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5EB8198-23B5-4026-90E3-5F199ADF1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DFCED3-1EA8-4210-A57A-4171DEFFE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D59F16-BEE4-479C-8B03-1C5E5CD61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DC3BA4-31A7-4F70-88E3-EF9651B6D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5017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3D048E-DBFE-4CFA-A3D3-4819A7AAF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9CDDB6-7113-423E-BD5D-288B17915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7743AE-22DA-44B7-A7AF-F821D615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99129C0-1D7A-49E1-BE07-901DFD911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2BCDE7-7913-448B-A0E5-01F2C65AC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6461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757834-40FE-472F-83B7-71AC5EED16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C5C32AA-3E3F-49C1-AEB1-42978A265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2986D1-B053-470E-8A61-4A56FC4C8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EECDE7-74DE-4A9C-BB62-AFC993585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5DB79F-4CAD-47C4-BB63-EB5556554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4332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E7982B-F9A0-4C5B-B4AB-4F8EB876B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74D742-502F-49A6-930C-8174AB373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582797-D0E7-4139-9509-F251B73F1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EBCD56-97A4-445B-A40D-C3D5D1A82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6147A2-AB4E-4893-9E16-86FFB96F8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1311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701D21-2AAC-4BAE-B811-F9204B11B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B5F1BD-B508-438D-943A-95C325A3F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6C2467-D605-4236-A010-A97F81587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708AB4-14AF-47E6-9075-63275B0A5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4FD9E1-1204-414E-BEB6-4927B21AE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37008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F99E28-8B65-4FF8-8A20-E73F84837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BAE619-F430-4AB1-934B-18705F8A8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704C123-E587-452E-84A9-41D8A20F7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4B606C-DE31-4066-9DD6-0DF5F36DE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A66287-9E73-48DC-B088-98CAD3BDF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D28557-6FA3-4133-8FE4-C6F795135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48659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9EC9D-906D-47DD-AD45-BA44D1191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35C1DF-83ED-461D-8727-B1662C525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DC2B2F-CDC0-4527-8FAD-1E006A7B1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4F6BA2D-5634-4D44-A971-7011827487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2222D6B-8ED5-452C-BD80-F516E37B0B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AE0E968-60A9-42A3-A94B-4944DF1E6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3423FCF-BCD2-44CD-B06A-F7969BE7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83F0370-E685-49FE-9342-C730D69A3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69191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7781AB-AED4-4978-B934-5755DA1D9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D05847C-06B1-4C7D-842A-A2B886B6D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27E0FE2-1321-4436-AA1D-F933C0F2B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739ECC1-70F6-4383-BC59-19166C44E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746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998509D-CC6E-41C7-8A2F-C2887A1DA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65CECBF-24B3-41B5-B5C1-14243CA5F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1EA279-B0FB-4658-A5BB-F1516B89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36755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F50940-CF99-4A73-A178-7BC2EA8F6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709056-74F1-4C62-AAD4-690043C31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AD572E-29E6-4C2D-8221-0412E1E19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B31237-255C-4E81-92EF-84D37C4FC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52B0D3-4080-495C-9166-08A7D1AB8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1C56CF-2E03-4282-8F3A-34FB82E9B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2240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B4E78B-FBC5-4406-B038-C6C46D621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58E22B8-0049-41CB-99A1-6FA78DFC56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EA8B507-005D-441D-AF07-3A29343F6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145950-454C-48AB-A928-0AB8160BF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22014E1-A629-46A9-A54E-14EF83621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5CE3D3F-0A23-46DF-AEF8-DA35FDF7D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8958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B5BA670-1B98-4053-BDF4-B6BA2FB8D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E756014-07E2-4F18-8828-AC2E1261A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FD3A60-B715-4440-BD79-CA92A4EA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2DBE1-2E52-4D55-8749-424FB3DEF391}" type="datetimeFigureOut">
              <a:rPr lang="es-PE" smtClean="0"/>
              <a:t>4/01/2025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E3DA11-A81F-4CDC-84CE-50C27C7E37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368B77-17AB-4D33-94F0-8A15A62D9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F4D4E-7B41-465C-813A-088ADABBA11D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0915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17EB8FE-BA4E-47DF-8EBE-06B608778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F290931-4336-4F14-A127-D3941F5DA47D}"/>
              </a:ext>
            </a:extLst>
          </p:cNvPr>
          <p:cNvSpPr txBox="1"/>
          <p:nvPr/>
        </p:nvSpPr>
        <p:spPr>
          <a:xfrm>
            <a:off x="736601" y="1209301"/>
            <a:ext cx="4216400" cy="3539430"/>
          </a:xfrm>
          <a:prstGeom prst="rect">
            <a:avLst/>
          </a:prstGeom>
          <a:solidFill>
            <a:schemeClr val="bg1">
              <a:alpha val="38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latin typeface="Arial Black" panose="020B0A04020102020204" pitchFamily="34" charset="0"/>
              </a:rPr>
              <a:t>¿En qué idiomas fue escrito el título ‘Jesús nazareno, el rey de los judíos’ colocado sobre la cruz de Cristo?</a:t>
            </a:r>
            <a:endParaRPr lang="es-PE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380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17EB8FE-BA4E-47DF-8EBE-06B608778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F290931-4336-4F14-A127-D3941F5DA47D}"/>
              </a:ext>
            </a:extLst>
          </p:cNvPr>
          <p:cNvSpPr txBox="1"/>
          <p:nvPr/>
        </p:nvSpPr>
        <p:spPr>
          <a:xfrm>
            <a:off x="736601" y="1209301"/>
            <a:ext cx="4216400" cy="3539430"/>
          </a:xfrm>
          <a:prstGeom prst="rect">
            <a:avLst/>
          </a:prstGeom>
          <a:solidFill>
            <a:schemeClr val="bg1">
              <a:alpha val="38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latin typeface="Arial Black" panose="020B0A04020102020204" pitchFamily="34" charset="0"/>
              </a:rPr>
              <a:t>¿En qué idiomas fue escrito el título ‘Jesús nazareno, el rey de los judíos’ colocado sobre la cruz de Cristo?</a:t>
            </a:r>
            <a:endParaRPr lang="es-PE" sz="3200" b="1" dirty="0">
              <a:latin typeface="Arial Black" panose="020B0A0402010202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2266C14-C2C0-4C2D-AE74-2B52536A3755}"/>
              </a:ext>
            </a:extLst>
          </p:cNvPr>
          <p:cNvSpPr txBox="1"/>
          <p:nvPr/>
        </p:nvSpPr>
        <p:spPr>
          <a:xfrm>
            <a:off x="5638800" y="6089133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PE" sz="4000" dirty="0">
                <a:solidFill>
                  <a:schemeClr val="bg1"/>
                </a:solidFill>
                <a:latin typeface="Arial Black" panose="020B0A04020102020204" pitchFamily="34" charset="0"/>
              </a:rPr>
              <a:t>JUAN 19:19,20</a:t>
            </a:r>
          </a:p>
        </p:txBody>
      </p:sp>
    </p:spTree>
    <p:extLst>
      <p:ext uri="{BB962C8B-B14F-4D97-AF65-F5344CB8AC3E}">
        <p14:creationId xmlns:p14="http://schemas.microsoft.com/office/powerpoint/2010/main" val="2642148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>
            <a:extLst>
              <a:ext uri="{FF2B5EF4-FFF2-40B4-BE49-F238E27FC236}">
                <a16:creationId xmlns:a16="http://schemas.microsoft.com/office/drawing/2014/main" id="{495E60A3-69D7-45E6-9C25-68CAC62919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7C71339-65AE-415D-9F9E-B2B464250A84}"/>
              </a:ext>
            </a:extLst>
          </p:cNvPr>
          <p:cNvSpPr txBox="1"/>
          <p:nvPr/>
        </p:nvSpPr>
        <p:spPr>
          <a:xfrm>
            <a:off x="9550399" y="167607"/>
            <a:ext cx="2548467" cy="1384995"/>
          </a:xfrm>
          <a:prstGeom prst="rect">
            <a:avLst/>
          </a:prstGeom>
          <a:solidFill>
            <a:schemeClr val="bg1">
              <a:alpha val="44000"/>
            </a:schemeClr>
          </a:solidFill>
        </p:spPr>
        <p:txBody>
          <a:bodyPr wrap="square">
            <a:spAutoFit/>
          </a:bodyPr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s-MX" sz="2800" dirty="0">
                <a:latin typeface="Arial Black" panose="020B0A04020102020204" pitchFamily="34" charset="0"/>
              </a:rPr>
              <a:t>HEBREO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s-MX" sz="2800" dirty="0">
                <a:latin typeface="Arial Black" panose="020B0A04020102020204" pitchFamily="34" charset="0"/>
              </a:rPr>
              <a:t>LATÍN 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s-MX" sz="2800" dirty="0">
                <a:latin typeface="Arial Black" panose="020B0A04020102020204" pitchFamily="34" charset="0"/>
              </a:rPr>
              <a:t>GRIEGO</a:t>
            </a:r>
            <a:endParaRPr lang="es-PE" sz="2800" dirty="0">
              <a:latin typeface="Arial Black" panose="020B0A040201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9B93C34D-BC6C-47C3-B677-989F06337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0"/>
            <a:ext cx="47371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379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07CA299B-8CE3-4A70-BA90-0A60F1187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4189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F868D2DC-6009-441B-9F2B-60B5EBFCAA23}"/>
              </a:ext>
            </a:extLst>
          </p:cNvPr>
          <p:cNvSpPr txBox="1"/>
          <p:nvPr/>
        </p:nvSpPr>
        <p:spPr>
          <a:xfrm>
            <a:off x="389467" y="297934"/>
            <a:ext cx="11303000" cy="1446550"/>
          </a:xfrm>
          <a:prstGeom prst="rect">
            <a:avLst/>
          </a:prstGeom>
          <a:solidFill>
            <a:schemeClr val="bg1">
              <a:alpha val="38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400" dirty="0">
                <a:latin typeface="Arial Black" panose="020B0A04020102020204" pitchFamily="34" charset="0"/>
              </a:rPr>
              <a:t>¿Cuántos libros están en el Antiguo Testamento?</a:t>
            </a:r>
            <a:endParaRPr lang="es-PE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236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36F1F0F-2D05-4620-8FCF-3612C6A60C31}"/>
              </a:ext>
            </a:extLst>
          </p:cNvPr>
          <p:cNvSpPr txBox="1"/>
          <p:nvPr/>
        </p:nvSpPr>
        <p:spPr>
          <a:xfrm>
            <a:off x="9838266" y="5420268"/>
            <a:ext cx="179876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PE" sz="7200" dirty="0">
                <a:latin typeface="Arial Black" panose="020B0A04020102020204" pitchFamily="34" charset="0"/>
              </a:rPr>
              <a:t>39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7430408-0B3E-4BDC-951B-0BA5450284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34" y="138200"/>
            <a:ext cx="10168466" cy="6482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434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65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Angela Aguilar Reyes</dc:creator>
  <cp:lastModifiedBy>Angela Aguilar Reyes</cp:lastModifiedBy>
  <cp:revision>2</cp:revision>
  <dcterms:created xsi:type="dcterms:W3CDTF">2025-01-04T19:34:48Z</dcterms:created>
  <dcterms:modified xsi:type="dcterms:W3CDTF">2025-01-04T20:04:04Z</dcterms:modified>
</cp:coreProperties>
</file>