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0" r:id="rId72"/>
    <p:sldId id="331" r:id="rId73"/>
    <p:sldId id="332" r:id="rId74"/>
    <p:sldId id="333" r:id="rId75"/>
    <p:sldId id="334" r:id="rId76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B2E307-C524-4D44-9AD3-29AF55ED40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4D1C05-9793-4DF8-A78F-0E638D3E18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4E720D-36E7-44F3-A6AD-71878EF35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6F966A-CE9B-4542-A749-96DB893B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09AE68-A7AF-46B9-9972-47E5CC4E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99260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E2D2E3-4E25-463D-AA58-B43F779CA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8B76D6-F838-47C0-8DD2-7BC3E0C27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541327-FCD0-4E48-9273-DEC26181D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D8981D-27A4-46BC-BDC7-FC7370EBB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312D7A-FCDB-4C89-B696-82F8D35F1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2609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5CB8C01-A2CA-4D1F-A978-62391761C1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448FF2-B455-47F9-AB91-2A01CD960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A25311-1DBE-413B-A7F6-25BF76168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56F873-0DBD-4891-883B-A4457EC12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9BCEFE-97DA-4046-B2FB-AD1223BE8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6085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CB4F1D-DC84-4B9E-8063-52B9A64DA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494317-CF76-4354-A383-F33062F52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F46618-6D4B-4AA9-B81E-E21D84FBD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AAAC53-71B5-4E7B-A351-E44FDCE7E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95362C-6CC1-4551-8D68-3C39CBBA9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1315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0AFC8A-1EB9-42C5-A41F-2BEDA4F9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AB13C5-1218-450C-B8D2-D11FA5F80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17E5DF-9930-46CF-8FA6-03DFB3D31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BE6CCD-F28C-4E40-A6C8-4AA6CC3DB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A44102-F299-4449-B510-45945EB0C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79693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839682-5177-4EEE-82EA-165FCF1F0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448B03-A373-4BFE-95C9-6711CB9528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63089EC-B8E0-4C1C-826A-9481F8BCA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84DC05D-FF5F-4708-8E94-76CC314F2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304A78-091B-4A70-B525-DBFD25942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1BE218-3B43-4CED-930F-1EAF63629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17941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5C1C29-93AB-4EEC-BD86-CBCCD3768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F320F4-AA8B-403E-A6FD-5E04AF989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37A51B-58DD-423A-9B12-357FD5A42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F5A8B09-E616-4766-95F2-7A689429AC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A4EB6EA-A224-4B7D-A1A3-70E5C2782E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04F2AAF-CFCB-4038-98CA-F7BECFE8F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0891BA4-70FE-4D4B-9C82-060CE4185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8B30B2E-F447-4122-854D-897D583EF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3964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603D84-0988-4A6F-ABE8-51BBAD670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E7BF0F0-67EF-4D34-B2CC-1218C4365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DC65064-0F7A-49C2-98FC-13CC50045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F1B3100-CC12-4428-A6EE-A4EAEE26D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02691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DFF8771-2628-4C1C-924E-AEDF630AF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8963BF2-716A-4630-A6D4-8F1187D6A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9F9BDA6-7032-45EE-83AB-D3037BB03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43975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0BE5F1-4A37-4551-8A5E-E7ACCE706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E99112-79F8-4701-AB62-4C84D8856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85D901-BF46-49AE-B8FD-7B3206916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B38D8B-1C0B-47A2-87FF-2436DCBCD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25503C9-E60B-48EA-BD96-B2847C869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64EA06-7A00-4AC8-9559-DB7D71B23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47616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EC47F4-6371-4676-9512-E252E3FE7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F6F0E77-F8E2-4639-944F-1F8182565E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E4718C8-E135-472A-9AC9-17BE91127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0516F0-FE3E-4FA4-9F28-DF69C93D6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D3EDB1-F2D9-4032-A0D8-5E69042A3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F8F3FF-4D06-4772-9CEA-29BA9E297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6599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FBA0460-E80D-4900-ADF2-23E15D856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7DFBF9-B171-4B84-AA62-02A227A08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344275-7503-41CE-A1FF-B87CBB9E3E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BE647-9611-49B7-AD65-2B3322EBE772}" type="datetimeFigureOut">
              <a:rPr lang="es-EC" smtClean="0"/>
              <a:t>9/6/2024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223AA1-D78B-4841-A09E-19485570FC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21673A-C452-4FA7-8C76-B1D8022A3F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4CB82-0ECE-47F4-B7E3-CE1B95E51C5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10315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C0DC9F-FBD9-40AA-BD26-6D43C573B2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es-ES" sz="9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Juego Preguntas Bíblicas</a:t>
            </a:r>
            <a:endParaRPr lang="es-EC" sz="9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145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5600251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9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sucesor de Elías?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Eliseo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Samuel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Natán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Isaías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345514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Eliseo</a:t>
            </a:r>
          </a:p>
        </p:txBody>
      </p:sp>
    </p:spTree>
    <p:extLst>
      <p:ext uri="{BB962C8B-B14F-4D97-AF65-F5344CB8AC3E}">
        <p14:creationId xmlns:p14="http://schemas.microsoft.com/office/powerpoint/2010/main" val="2420543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10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interpretó los sueños del faraón en Egipto?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Moisés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Daniel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José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fr-F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Aarón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190629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José</a:t>
            </a:r>
          </a:p>
        </p:txBody>
      </p:sp>
    </p:spTree>
    <p:extLst>
      <p:ext uri="{BB962C8B-B14F-4D97-AF65-F5344CB8AC3E}">
        <p14:creationId xmlns:p14="http://schemas.microsoft.com/office/powerpoint/2010/main" val="3920868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11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lanzado en un foso de leones y sobrevivió?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Jeremías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Daniel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Jonás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Isaías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51222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Daniel</a:t>
            </a:r>
          </a:p>
        </p:txBody>
      </p:sp>
    </p:spTree>
    <p:extLst>
      <p:ext uri="{BB962C8B-B14F-4D97-AF65-F5344CB8AC3E}">
        <p14:creationId xmlns:p14="http://schemas.microsoft.com/office/powerpoint/2010/main" val="1396575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12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hombre más viejo mencionado en la Biblia?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Noé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Abraham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Matusalén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Adán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3556230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Matusalén</a:t>
            </a:r>
          </a:p>
        </p:txBody>
      </p:sp>
    </p:spTree>
    <p:extLst>
      <p:ext uri="{BB962C8B-B14F-4D97-AF65-F5344CB8AC3E}">
        <p14:creationId xmlns:p14="http://schemas.microsoft.com/office/powerpoint/2010/main" val="2280109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13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padre de Jacob?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Abraham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Isaac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Noé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Moisés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15796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Isaac</a:t>
            </a:r>
          </a:p>
        </p:txBody>
      </p:sp>
    </p:spTree>
    <p:extLst>
      <p:ext uri="{BB962C8B-B14F-4D97-AF65-F5344CB8AC3E}">
        <p14:creationId xmlns:p14="http://schemas.microsoft.com/office/powerpoint/2010/main" val="3201931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14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líder que llevó a los israelitas a la Tierra Prometida?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Moisés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fr-F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Aarón</a:t>
            </a: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Josué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Caleb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242922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Josué</a:t>
            </a:r>
          </a:p>
        </p:txBody>
      </p:sp>
    </p:spTree>
    <p:extLst>
      <p:ext uri="{BB962C8B-B14F-4D97-AF65-F5344CB8AC3E}">
        <p14:creationId xmlns:p14="http://schemas.microsoft.com/office/powerpoint/2010/main" val="1607920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15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tocó la trompeta para derribar los muros de Jericó?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David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Moisés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Josué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fr-F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Aarón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242922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Josué</a:t>
            </a:r>
          </a:p>
        </p:txBody>
      </p:sp>
    </p:spTree>
    <p:extLst>
      <p:ext uri="{BB962C8B-B14F-4D97-AF65-F5344CB8AC3E}">
        <p14:creationId xmlns:p14="http://schemas.microsoft.com/office/powerpoint/2010/main" val="3111862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16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la esposa de Isaac?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Sara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fr-F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Rebeca</a:t>
            </a: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Raquel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fr-F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744085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Rebeca</a:t>
            </a:r>
          </a:p>
        </p:txBody>
      </p:sp>
    </p:spTree>
    <p:extLst>
      <p:ext uri="{BB962C8B-B14F-4D97-AF65-F5344CB8AC3E}">
        <p14:creationId xmlns:p14="http://schemas.microsoft.com/office/powerpoint/2010/main" val="3944133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17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padre de Samuel?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Elí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Natán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es-ES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Elcaná</a:t>
            </a: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Saúl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47163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</a:t>
            </a:r>
            <a:r>
              <a:rPr lang="es-EC" sz="5000" dirty="0" err="1">
                <a:solidFill>
                  <a:schemeClr val="accent1"/>
                </a:solidFill>
              </a:rPr>
              <a:t>Elcaná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817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18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conocido por su gran sabiduría?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David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Moisés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fr-F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Salomón</a:t>
            </a: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fr-F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Saúl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307007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Salomón</a:t>
            </a:r>
          </a:p>
        </p:txBody>
      </p:sp>
    </p:spTree>
    <p:extLst>
      <p:ext uri="{BB962C8B-B14F-4D97-AF65-F5344CB8AC3E}">
        <p14:creationId xmlns:p14="http://schemas.microsoft.com/office/powerpoint/2010/main" val="3660722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5600251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9398214" cy="1036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6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padre de Isaac?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2020285" y="2664733"/>
            <a:ext cx="3346845" cy="3656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Noé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Jacob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Abraham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Moisés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864622" y="3244334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583940" y="4558325"/>
            <a:ext cx="317554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Abraham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440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19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tragado por un pez grande?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Jonás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Daniel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Elías</a:t>
            </a:r>
            <a:endParaRPr lang="pt-B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297424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Jonás</a:t>
            </a:r>
          </a:p>
        </p:txBody>
      </p:sp>
    </p:spTree>
    <p:extLst>
      <p:ext uri="{BB962C8B-B14F-4D97-AF65-F5344CB8AC3E}">
        <p14:creationId xmlns:p14="http://schemas.microsoft.com/office/powerpoint/2010/main" val="2413823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20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primer rey de Israel?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David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Saúl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Salomón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Josué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1946367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Saúl</a:t>
            </a:r>
          </a:p>
        </p:txBody>
      </p:sp>
    </p:spTree>
    <p:extLst>
      <p:ext uri="{BB962C8B-B14F-4D97-AF65-F5344CB8AC3E}">
        <p14:creationId xmlns:p14="http://schemas.microsoft.com/office/powerpoint/2010/main" val="519002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21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padre de David?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Elí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Saúl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Isaí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Salomón</a:t>
            </a:r>
            <a:endParaRPr lang="pt-B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1661032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Isaí</a:t>
            </a:r>
          </a:p>
        </p:txBody>
      </p:sp>
    </p:spTree>
    <p:extLst>
      <p:ext uri="{BB962C8B-B14F-4D97-AF65-F5344CB8AC3E}">
        <p14:creationId xmlns:p14="http://schemas.microsoft.com/office/powerpoint/2010/main" val="616884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22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la madre de Moisés?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Miriam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Raquel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Jocabed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Lea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90284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</a:t>
            </a:r>
            <a:r>
              <a:rPr lang="es-EC" sz="5000" dirty="0" err="1">
                <a:solidFill>
                  <a:schemeClr val="accent1"/>
                </a:solidFill>
              </a:rPr>
              <a:t>Jocabed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095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23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la esposa de David y madre de Salomón?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Ester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Betsabé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Rut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Ana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95279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Betsabé</a:t>
            </a:r>
          </a:p>
        </p:txBody>
      </p:sp>
    </p:spTree>
    <p:extLst>
      <p:ext uri="{BB962C8B-B14F-4D97-AF65-F5344CB8AC3E}">
        <p14:creationId xmlns:p14="http://schemas.microsoft.com/office/powerpoint/2010/main" val="4085339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24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hombre que fue llevado al cielo sin morir?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Enoc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Elías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Moisés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Abrahán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08903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Enoc</a:t>
            </a:r>
          </a:p>
        </p:txBody>
      </p:sp>
    </p:spTree>
    <p:extLst>
      <p:ext uri="{BB962C8B-B14F-4D97-AF65-F5344CB8AC3E}">
        <p14:creationId xmlns:p14="http://schemas.microsoft.com/office/powerpoint/2010/main" val="3385369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25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profeta que predijo la destrucción de Jerusalén?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Isaías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Jeremías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Elías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Daniel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3135345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Jeremías</a:t>
            </a:r>
          </a:p>
        </p:txBody>
      </p:sp>
    </p:spTree>
    <p:extLst>
      <p:ext uri="{BB962C8B-B14F-4D97-AF65-F5344CB8AC3E}">
        <p14:creationId xmlns:p14="http://schemas.microsoft.com/office/powerpoint/2010/main" val="702229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26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la esposa de Jacob que dio a luz a José?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Lea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Sara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Raquel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Rebeca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589170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Raquel</a:t>
            </a:r>
          </a:p>
        </p:txBody>
      </p:sp>
    </p:spTree>
    <p:extLst>
      <p:ext uri="{BB962C8B-B14F-4D97-AF65-F5344CB8AC3E}">
        <p14:creationId xmlns:p14="http://schemas.microsoft.com/office/powerpoint/2010/main" val="2257837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27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construyó el primer templo en Jerusalén?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David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Saúl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Salomón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Josué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307007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Salomón</a:t>
            </a:r>
          </a:p>
        </p:txBody>
      </p:sp>
    </p:spTree>
    <p:extLst>
      <p:ext uri="{BB962C8B-B14F-4D97-AF65-F5344CB8AC3E}">
        <p14:creationId xmlns:p14="http://schemas.microsoft.com/office/powerpoint/2010/main" val="2361182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28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profeta que predijo el nacimiento de Jesús?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Jeremías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Isaías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Natán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Samuel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284600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Isaías</a:t>
            </a:r>
          </a:p>
        </p:txBody>
      </p:sp>
    </p:spTree>
    <p:extLst>
      <p:ext uri="{BB962C8B-B14F-4D97-AF65-F5344CB8AC3E}">
        <p14:creationId xmlns:p14="http://schemas.microsoft.com/office/powerpoint/2010/main" val="1186642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5600251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Quién fue vendido por sus hermanos y llevado a Egipto</a:t>
            </a:r>
            <a:r>
              <a:rPr lang="es-EC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934638" y="3244334"/>
            <a:ext cx="3346845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Isaac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José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Esaú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Jacob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864622" y="3244334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583940" y="4558325"/>
            <a:ext cx="1972015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José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769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29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profeta que desafió a los profetas de Baal en el monte Carmelo?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Elías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Eliseo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Jeremías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Isaías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199605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Elías</a:t>
            </a:r>
          </a:p>
        </p:txBody>
      </p:sp>
    </p:spTree>
    <p:extLst>
      <p:ext uri="{BB962C8B-B14F-4D97-AF65-F5344CB8AC3E}">
        <p14:creationId xmlns:p14="http://schemas.microsoft.com/office/powerpoint/2010/main" val="1005095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30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rey que construyó una estatua de oro y exigió adoración?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Nabucodonosor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s-ES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Belsasar</a:t>
            </a: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Saúl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Herodes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7202044" y="4584753"/>
            <a:ext cx="498995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Nabucodonosor</a:t>
            </a:r>
          </a:p>
        </p:txBody>
      </p:sp>
    </p:spTree>
    <p:extLst>
      <p:ext uri="{BB962C8B-B14F-4D97-AF65-F5344CB8AC3E}">
        <p14:creationId xmlns:p14="http://schemas.microsoft.com/office/powerpoint/2010/main" val="2535814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31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la madre de Jesús?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Marta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María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Isabel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Ana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393604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María</a:t>
            </a:r>
          </a:p>
        </p:txBody>
      </p:sp>
    </p:spTree>
    <p:extLst>
      <p:ext uri="{BB962C8B-B14F-4D97-AF65-F5344CB8AC3E}">
        <p14:creationId xmlns:p14="http://schemas.microsoft.com/office/powerpoint/2010/main" val="3866539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32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padre terrenal de Jesús?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José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Felipe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190629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José</a:t>
            </a:r>
          </a:p>
        </p:txBody>
      </p:sp>
    </p:spTree>
    <p:extLst>
      <p:ext uri="{BB962C8B-B14F-4D97-AF65-F5344CB8AC3E}">
        <p14:creationId xmlns:p14="http://schemas.microsoft.com/office/powerpoint/2010/main" val="2897391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33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¿Dónde nació Jesús?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Nazaret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Jerusalén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Belén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Jericó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265364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Belén</a:t>
            </a:r>
          </a:p>
        </p:txBody>
      </p:sp>
    </p:spTree>
    <p:extLst>
      <p:ext uri="{BB962C8B-B14F-4D97-AF65-F5344CB8AC3E}">
        <p14:creationId xmlns:p14="http://schemas.microsoft.com/office/powerpoint/2010/main" val="1905782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34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bautizó a Jesús?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el Bautista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Pablo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Felipe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909194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Juan </a:t>
            </a:r>
            <a:br>
              <a:rPr lang="es-EC" sz="5000" dirty="0">
                <a:solidFill>
                  <a:schemeClr val="accent1"/>
                </a:solidFill>
              </a:rPr>
            </a:br>
            <a:r>
              <a:rPr lang="es-EC" sz="5000" dirty="0">
                <a:solidFill>
                  <a:schemeClr val="accent1"/>
                </a:solidFill>
              </a:rPr>
              <a:t>el Bautista</a:t>
            </a:r>
          </a:p>
        </p:txBody>
      </p:sp>
    </p:spTree>
    <p:extLst>
      <p:ext uri="{BB962C8B-B14F-4D97-AF65-F5344CB8AC3E}">
        <p14:creationId xmlns:p14="http://schemas.microsoft.com/office/powerpoint/2010/main" val="1721918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35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primer discípulo llamado por Jesús?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Andrés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Santiago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65765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Andrés</a:t>
            </a:r>
          </a:p>
        </p:txBody>
      </p:sp>
    </p:spTree>
    <p:extLst>
      <p:ext uri="{BB962C8B-B14F-4D97-AF65-F5344CB8AC3E}">
        <p14:creationId xmlns:p14="http://schemas.microsoft.com/office/powerpoint/2010/main" val="2558889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36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negó conocer a Jesús tres veces?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Tomás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Mateo</a:t>
            </a:r>
            <a:endParaRPr lang="pt-B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384884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Pedro</a:t>
            </a:r>
          </a:p>
        </p:txBody>
      </p:sp>
    </p:spTree>
    <p:extLst>
      <p:ext uri="{BB962C8B-B14F-4D97-AF65-F5344CB8AC3E}">
        <p14:creationId xmlns:p14="http://schemas.microsoft.com/office/powerpoint/2010/main" val="3521711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37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traicionó a Jesús por 30 monedas de plata?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Judas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Iscariote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Tomás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Mateo</a:t>
            </a:r>
            <a:endParaRPr lang="pt-B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440092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Judas </a:t>
            </a:r>
            <a:br>
              <a:rPr lang="es-EC" sz="5000" dirty="0">
                <a:solidFill>
                  <a:schemeClr val="accent1"/>
                </a:solidFill>
              </a:rPr>
            </a:br>
            <a:r>
              <a:rPr lang="es-EC" sz="5000" dirty="0">
                <a:solidFill>
                  <a:schemeClr val="accent1"/>
                </a:solidFill>
              </a:rPr>
              <a:t>Iscariote</a:t>
            </a:r>
          </a:p>
        </p:txBody>
      </p:sp>
    </p:spTree>
    <p:extLst>
      <p:ext uri="{BB962C8B-B14F-4D97-AF65-F5344CB8AC3E}">
        <p14:creationId xmlns:p14="http://schemas.microsoft.com/office/powerpoint/2010/main" val="2638980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38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primer mártir cristiano?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Esteban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Pablo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Juan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922980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Esteban</a:t>
            </a:r>
          </a:p>
        </p:txBody>
      </p:sp>
    </p:spTree>
    <p:extLst>
      <p:ext uri="{BB962C8B-B14F-4D97-AF65-F5344CB8AC3E}">
        <p14:creationId xmlns:p14="http://schemas.microsoft.com/office/powerpoint/2010/main" val="3185545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5600251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¿Dónde recibió Moisés los Diez Mandamientos?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766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Monte Carmel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Monte Sinaí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Monte de los Olivos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Monte Ararat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C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3982180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Monte Sinaí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28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39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apóstol que escribió más cartas en el Nuevo Testamento?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Pablo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Santiago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241960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Pablo</a:t>
            </a:r>
          </a:p>
        </p:txBody>
      </p:sp>
    </p:spTree>
    <p:extLst>
      <p:ext uri="{BB962C8B-B14F-4D97-AF65-F5344CB8AC3E}">
        <p14:creationId xmlns:p14="http://schemas.microsoft.com/office/powerpoint/2010/main" val="240235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40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discípulo amado de Jesús?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Tomás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Mateo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04575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Juan</a:t>
            </a:r>
          </a:p>
        </p:txBody>
      </p:sp>
    </p:spTree>
    <p:extLst>
      <p:ext uri="{BB962C8B-B14F-4D97-AF65-F5344CB8AC3E}">
        <p14:creationId xmlns:p14="http://schemas.microsoft.com/office/powerpoint/2010/main" val="2439035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42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la primera persona en ver a Jesús resucitado?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María Magdalena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Tomás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3235629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María</a:t>
            </a:r>
            <a:br>
              <a:rPr lang="es-EC" sz="5000" dirty="0">
                <a:solidFill>
                  <a:schemeClr val="accent1"/>
                </a:solidFill>
              </a:rPr>
            </a:br>
            <a:r>
              <a:rPr lang="es-EC" sz="5000" dirty="0">
                <a:solidFill>
                  <a:schemeClr val="accent1"/>
                </a:solidFill>
              </a:rPr>
              <a:t> Magdalena</a:t>
            </a:r>
          </a:p>
        </p:txBody>
      </p:sp>
    </p:spTree>
    <p:extLst>
      <p:ext uri="{BB962C8B-B14F-4D97-AF65-F5344CB8AC3E}">
        <p14:creationId xmlns:p14="http://schemas.microsoft.com/office/powerpoint/2010/main" val="2438651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43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hermano de Simón Pedro?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Andrés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Santiago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Felipe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686505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Andrés</a:t>
            </a:r>
          </a:p>
        </p:txBody>
      </p:sp>
    </p:spTree>
    <p:extLst>
      <p:ext uri="{BB962C8B-B14F-4D97-AF65-F5344CB8AC3E}">
        <p14:creationId xmlns:p14="http://schemas.microsoft.com/office/powerpoint/2010/main" val="537468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44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2233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hermano de Jesús que escribió una epístola en el Nuevo Testamento?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25218" y="3659021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Judas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Santiago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Tomás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3032497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Santiago</a:t>
            </a:r>
          </a:p>
        </p:txBody>
      </p:sp>
    </p:spTree>
    <p:extLst>
      <p:ext uri="{BB962C8B-B14F-4D97-AF65-F5344CB8AC3E}">
        <p14:creationId xmlns:p14="http://schemas.microsoft.com/office/powerpoint/2010/main" val="3723123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45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rey que intentó matar a Jesús cuando era un bebé?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25218" y="3659021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Herodes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Pilato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César Augusto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Nerón</a:t>
            </a:r>
            <a:endParaRPr lang="pt-B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3032497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Herodes</a:t>
            </a:r>
          </a:p>
        </p:txBody>
      </p:sp>
    </p:spTree>
    <p:extLst>
      <p:ext uri="{BB962C8B-B14F-4D97-AF65-F5344CB8AC3E}">
        <p14:creationId xmlns:p14="http://schemas.microsoft.com/office/powerpoint/2010/main" val="3348566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46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apóstol que se encontró con Jesús en el camino a Damasco?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25218" y="3659021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Santiago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Pablo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45195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d) Pablo </a:t>
            </a:r>
          </a:p>
        </p:txBody>
      </p:sp>
    </p:spTree>
    <p:extLst>
      <p:ext uri="{BB962C8B-B14F-4D97-AF65-F5344CB8AC3E}">
        <p14:creationId xmlns:p14="http://schemas.microsoft.com/office/powerpoint/2010/main" val="1006453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47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escribió el evangelio de Marcos?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25218" y="3659021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Lucas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Marcos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782878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d) Marcos</a:t>
            </a:r>
          </a:p>
        </p:txBody>
      </p:sp>
    </p:spTree>
    <p:extLst>
      <p:ext uri="{BB962C8B-B14F-4D97-AF65-F5344CB8AC3E}">
        <p14:creationId xmlns:p14="http://schemas.microsoft.com/office/powerpoint/2010/main" val="196466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48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escribió el evangelio de Lucas?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285461" y="3102430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Marcos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Lucas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28889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d) Lucas</a:t>
            </a:r>
          </a:p>
        </p:txBody>
      </p:sp>
    </p:spTree>
    <p:extLst>
      <p:ext uri="{BB962C8B-B14F-4D97-AF65-F5344CB8AC3E}">
        <p14:creationId xmlns:p14="http://schemas.microsoft.com/office/powerpoint/2010/main" val="1643803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49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era el primo de Jesús y también su precursor?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285461" y="3102430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Juan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Bautista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Santiago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Andrés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Pedro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909194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Juan </a:t>
            </a:r>
            <a:br>
              <a:rPr lang="es-EC" sz="5000" dirty="0">
                <a:solidFill>
                  <a:schemeClr val="accent1"/>
                </a:solidFill>
              </a:rPr>
            </a:br>
            <a:r>
              <a:rPr lang="es-EC" sz="5000" dirty="0">
                <a:solidFill>
                  <a:schemeClr val="accent1"/>
                </a:solidFill>
              </a:rPr>
              <a:t>el Bautista</a:t>
            </a:r>
          </a:p>
        </p:txBody>
      </p:sp>
    </p:spTree>
    <p:extLst>
      <p:ext uri="{BB962C8B-B14F-4D97-AF65-F5344CB8AC3E}">
        <p14:creationId xmlns:p14="http://schemas.microsoft.com/office/powerpoint/2010/main" val="418061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5600251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4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la madre de Samuel?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Sara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Ana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Raquel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Rebeca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187423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Ana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124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50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2233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discípulo que dudó de la resurrección de Jesús hasta ver sus heridas?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180184" y="3753490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Tomás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52415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d) Tomás</a:t>
            </a:r>
          </a:p>
        </p:txBody>
      </p:sp>
    </p:spTree>
    <p:extLst>
      <p:ext uri="{BB962C8B-B14F-4D97-AF65-F5344CB8AC3E}">
        <p14:creationId xmlns:p14="http://schemas.microsoft.com/office/powerpoint/2010/main" val="1433466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51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recaudador de impuestos que se convirtió en discípulo de Jesús?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180184" y="3753490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Tomás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52415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Mateo</a:t>
            </a:r>
          </a:p>
        </p:txBody>
      </p:sp>
    </p:spTree>
    <p:extLst>
      <p:ext uri="{BB962C8B-B14F-4D97-AF65-F5344CB8AC3E}">
        <p14:creationId xmlns:p14="http://schemas.microsoft.com/office/powerpoint/2010/main" val="3410021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52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escribió las cartas a los Corintios?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49635" y="2967641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Pablo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Santiago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30768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Pablo</a:t>
            </a:r>
          </a:p>
        </p:txBody>
      </p:sp>
    </p:spTree>
    <p:extLst>
      <p:ext uri="{BB962C8B-B14F-4D97-AF65-F5344CB8AC3E}">
        <p14:creationId xmlns:p14="http://schemas.microsoft.com/office/powerpoint/2010/main" val="1676915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53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hombre rico que enterró a Jesús en su propia tumba?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112135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José de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Arimatea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Pilato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Nicodemo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Bartimeo</a:t>
            </a:r>
            <a:endParaRPr lang="pt-B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743059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José de</a:t>
            </a:r>
            <a:br>
              <a:rPr lang="es-EC" sz="5000" dirty="0">
                <a:solidFill>
                  <a:schemeClr val="accent1"/>
                </a:solidFill>
              </a:rPr>
            </a:br>
            <a:r>
              <a:rPr lang="es-EC" sz="5000" dirty="0">
                <a:solidFill>
                  <a:schemeClr val="accent1"/>
                </a:solidFill>
              </a:rPr>
              <a:t> Arimatea</a:t>
            </a:r>
          </a:p>
        </p:txBody>
      </p:sp>
    </p:spTree>
    <p:extLst>
      <p:ext uri="{BB962C8B-B14F-4D97-AF65-F5344CB8AC3E}">
        <p14:creationId xmlns:p14="http://schemas.microsoft.com/office/powerpoint/2010/main" val="2035220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54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subió a un árbol para ver a Jesús?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112135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Bartimeo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Zaqueo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Andrés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Felipe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79441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Zaqueo</a:t>
            </a:r>
          </a:p>
        </p:txBody>
      </p:sp>
    </p:spTree>
    <p:extLst>
      <p:ext uri="{BB962C8B-B14F-4D97-AF65-F5344CB8AC3E}">
        <p14:creationId xmlns:p14="http://schemas.microsoft.com/office/powerpoint/2010/main" val="511209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55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gobernador romano que juzgó a Jesús?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112135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Pilato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Herodes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Nerón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Augusto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30601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Pilato</a:t>
            </a:r>
          </a:p>
        </p:txBody>
      </p:sp>
    </p:spTree>
    <p:extLst>
      <p:ext uri="{BB962C8B-B14F-4D97-AF65-F5344CB8AC3E}">
        <p14:creationId xmlns:p14="http://schemas.microsoft.com/office/powerpoint/2010/main" val="89825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56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acompañó a Pablo en su primer viaje misionero?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112135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Bernabé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Timoteo</a:t>
            </a:r>
            <a:endParaRPr lang="pt-B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302198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Bernabé</a:t>
            </a:r>
          </a:p>
        </p:txBody>
      </p:sp>
    </p:spTree>
    <p:extLst>
      <p:ext uri="{BB962C8B-B14F-4D97-AF65-F5344CB8AC3E}">
        <p14:creationId xmlns:p14="http://schemas.microsoft.com/office/powerpoint/2010/main" val="888348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57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joven que acompañó a Pablo y Bernabé y más tarde a Pablo y Silas?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112135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Bernabé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Timoteo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Lucas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Marcos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302198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b) Timoteo</a:t>
            </a:r>
          </a:p>
        </p:txBody>
      </p:sp>
    </p:spTree>
    <p:extLst>
      <p:ext uri="{BB962C8B-B14F-4D97-AF65-F5344CB8AC3E}">
        <p14:creationId xmlns:p14="http://schemas.microsoft.com/office/powerpoint/2010/main" val="44033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58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médico y escritor del Evangelio y de Hechos?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112135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Marcos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Lucas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Juan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22317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Lucas</a:t>
            </a:r>
          </a:p>
        </p:txBody>
      </p:sp>
    </p:spTree>
    <p:extLst>
      <p:ext uri="{BB962C8B-B14F-4D97-AF65-F5344CB8AC3E}">
        <p14:creationId xmlns:p14="http://schemas.microsoft.com/office/powerpoint/2010/main" val="128249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59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la primera mujer convertida en Europa según el libro de Hechos?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112135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Lidia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Dorcas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Priscila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Febe</a:t>
            </a:r>
            <a:endParaRPr lang="pt-B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03934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Lidia</a:t>
            </a:r>
          </a:p>
        </p:txBody>
      </p:sp>
    </p:spTree>
    <p:extLst>
      <p:ext uri="{BB962C8B-B14F-4D97-AF65-F5344CB8AC3E}">
        <p14:creationId xmlns:p14="http://schemas.microsoft.com/office/powerpoint/2010/main" val="2043447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5600251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5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juez más fuerte de Israel?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Gedeón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Elí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Samuel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Sansón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72382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Sansón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105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60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2503246" y="2782383"/>
            <a:ext cx="6763241" cy="1508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9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Batalla bíblica</a:t>
            </a:r>
            <a:endParaRPr lang="es-EC" sz="9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083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61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primer mártir cristiano en ser apedreado por su fe?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112135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Esteban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Bernabé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Felipe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89412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Esteban</a:t>
            </a:r>
          </a:p>
        </p:txBody>
      </p:sp>
    </p:spTree>
    <p:extLst>
      <p:ext uri="{BB962C8B-B14F-4D97-AF65-F5344CB8AC3E}">
        <p14:creationId xmlns:p14="http://schemas.microsoft.com/office/powerpoint/2010/main" val="3016223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62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primer discípulo en reconocer a Jesús como el Mesías?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112135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Andrés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Mateo</a:t>
            </a:r>
            <a:endParaRPr lang="pt-B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65765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Andrés</a:t>
            </a:r>
          </a:p>
        </p:txBody>
      </p:sp>
    </p:spTree>
    <p:extLst>
      <p:ext uri="{BB962C8B-B14F-4D97-AF65-F5344CB8AC3E}">
        <p14:creationId xmlns:p14="http://schemas.microsoft.com/office/powerpoint/2010/main" val="867852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63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2233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sumo sacerdote judío que interrogó a Jesús antes de ser entregado a Pilato?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Anás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Caifás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Elí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Gamaliel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095445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Anás</a:t>
            </a:r>
          </a:p>
        </p:txBody>
      </p:sp>
    </p:spTree>
    <p:extLst>
      <p:ext uri="{BB962C8B-B14F-4D97-AF65-F5344CB8AC3E}">
        <p14:creationId xmlns:p14="http://schemas.microsoft.com/office/powerpoint/2010/main" val="3821045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64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la mujer samaritana a quien Jesús le pidió agua en el pozo?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6219902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María Magdalena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María la madre de Jesús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La mujer en el pozo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Marta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3204723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000" dirty="0">
                <a:solidFill>
                  <a:schemeClr val="accent1"/>
                </a:solidFill>
              </a:rPr>
              <a:t>c) La mujer </a:t>
            </a:r>
            <a:br>
              <a:rPr lang="es-ES" sz="5000" dirty="0">
                <a:solidFill>
                  <a:schemeClr val="accent1"/>
                </a:solidFill>
              </a:rPr>
            </a:br>
            <a:r>
              <a:rPr lang="es-ES" sz="5000" dirty="0">
                <a:solidFill>
                  <a:schemeClr val="accent1"/>
                </a:solidFill>
              </a:rPr>
              <a:t>en el pozo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307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65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discípulo que caminó sobre el agua hacia Jesús?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6219902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Santiago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Tomás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618212" y="4730853"/>
            <a:ext cx="2356030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000" dirty="0">
                <a:solidFill>
                  <a:schemeClr val="accent1"/>
                </a:solidFill>
              </a:rPr>
              <a:t>a) Pedro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073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66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fariseo que visitó a Jesús de noche?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6219902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Nicodemo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Simón el leproso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Zaqueo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Saulo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485690" y="4730853"/>
            <a:ext cx="350236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000" dirty="0">
                <a:solidFill>
                  <a:schemeClr val="accent1"/>
                </a:solidFill>
              </a:rPr>
              <a:t>a) Nicodemo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637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67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2233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apóstol que predicó en Pentecostés y lideró la iglesia primitiva en Jerusalén?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6219902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Pablo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Santiago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485690" y="4730853"/>
            <a:ext cx="2356030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000" dirty="0">
                <a:solidFill>
                  <a:schemeClr val="accent1"/>
                </a:solidFill>
              </a:rPr>
              <a:t>a) Pedro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077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68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apóstol que escribió el libro de Apocalipsis en la isla de Patmos?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6219902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Pablo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Santiago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485690" y="4730853"/>
            <a:ext cx="204575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000" dirty="0">
                <a:solidFill>
                  <a:schemeClr val="accent1"/>
                </a:solidFill>
              </a:rPr>
              <a:t>b) Juan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266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69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primer apóstol en morir como mártir?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6219902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Santiago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Andrés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485690" y="4730853"/>
            <a:ext cx="3032497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000" dirty="0">
                <a:solidFill>
                  <a:schemeClr val="accent1"/>
                </a:solidFill>
              </a:rPr>
              <a:t>c) Santiago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692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5600251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6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la reina que salvó a su pueblo de ser aniquilado?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Ester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Débora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Rut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Betsabé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13590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a) Ester</a:t>
            </a:r>
          </a:p>
        </p:txBody>
      </p:sp>
    </p:spTree>
    <p:extLst>
      <p:ext uri="{BB962C8B-B14F-4D97-AF65-F5344CB8AC3E}">
        <p14:creationId xmlns:p14="http://schemas.microsoft.com/office/powerpoint/2010/main" val="2688896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70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3351385" y="2106522"/>
            <a:ext cx="5066963" cy="245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5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o F</a:t>
            </a:r>
            <a:endParaRPr lang="es-EC" sz="15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408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71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sumo sacerdote que profetizó que Jesús moriría por la nación?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6219902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Anás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Caifás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Gamaliel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Elí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485690" y="4730853"/>
            <a:ext cx="239713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000" dirty="0">
                <a:solidFill>
                  <a:schemeClr val="accent1"/>
                </a:solidFill>
              </a:rPr>
              <a:t>b) Caifás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551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72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hombre que ayudó a Jesús a llevar la cruz?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6219902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Simón de Cirene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Bartimeo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Zaqueo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es-ES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Natanael</a:t>
            </a:r>
            <a:endParaRPr lang="es-E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485690" y="4730853"/>
            <a:ext cx="2662460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000" dirty="0">
                <a:solidFill>
                  <a:schemeClr val="accent1"/>
                </a:solidFill>
              </a:rPr>
              <a:t>a) Simón </a:t>
            </a:r>
            <a:br>
              <a:rPr lang="es-ES" sz="5000" dirty="0">
                <a:solidFill>
                  <a:schemeClr val="accent1"/>
                </a:solidFill>
              </a:rPr>
            </a:br>
            <a:r>
              <a:rPr lang="es-ES" sz="5000" dirty="0">
                <a:solidFill>
                  <a:schemeClr val="accent1"/>
                </a:solidFill>
              </a:rPr>
              <a:t>de Cirene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569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73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apóstol que predicó en el Areópago de Atenas?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6219902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Pedro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Juan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Pablo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Bernabé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485690" y="4730853"/>
            <a:ext cx="2241960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000" dirty="0">
                <a:solidFill>
                  <a:schemeClr val="accent1"/>
                </a:solidFill>
              </a:rPr>
              <a:t>c) Pablo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75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74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líder judío que persiguió a los primeros cristianos antes de convertirse?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6219902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Saulo (Pablo)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Nicodemo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Anás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Caifás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485690" y="4730853"/>
            <a:ext cx="240001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000" dirty="0">
                <a:solidFill>
                  <a:schemeClr val="accent1"/>
                </a:solidFill>
              </a:rPr>
              <a:t>a) Saulo 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769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6223820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75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29037" y="1602939"/>
            <a:ext cx="10133926" cy="2233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centurión romano que reconoció a Jesús como el Hijo de Dios en la crucifixión?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029037" y="3659021"/>
            <a:ext cx="6219902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Cornelio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Longinos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Marcos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Lucas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485690" y="4730853"/>
            <a:ext cx="317747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000" dirty="0">
                <a:solidFill>
                  <a:schemeClr val="accent1"/>
                </a:solidFill>
              </a:rPr>
              <a:t>b) Longinos</a:t>
            </a:r>
            <a:endParaRPr lang="es-EC" sz="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458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5600251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7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profeta que confrontó al rey David por su pecado con Betsabé?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Isaías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Jeremías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Natán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Samuel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36058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c) Natán</a:t>
            </a:r>
          </a:p>
        </p:txBody>
      </p:sp>
    </p:spTree>
    <p:extLst>
      <p:ext uri="{BB962C8B-B14F-4D97-AF65-F5344CB8AC3E}">
        <p14:creationId xmlns:p14="http://schemas.microsoft.com/office/powerpoint/2010/main" val="3883714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F696014-ED38-46AB-A783-91594D733AE6}"/>
              </a:ext>
            </a:extLst>
          </p:cNvPr>
          <p:cNvSpPr/>
          <p:nvPr/>
        </p:nvSpPr>
        <p:spPr>
          <a:xfrm>
            <a:off x="2772957" y="0"/>
            <a:ext cx="5600251" cy="1602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 8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95BF56-8DB1-48AB-AF58-158ABED1F3C5}"/>
              </a:ext>
            </a:extLst>
          </p:cNvPr>
          <p:cNvSpPr/>
          <p:nvPr/>
        </p:nvSpPr>
        <p:spPr>
          <a:xfrm>
            <a:off x="1039085" y="1601791"/>
            <a:ext cx="10133926" cy="1509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fue el profeta que desafió a los profetas de Baal en el monte Carmelo?</a:t>
            </a:r>
            <a:endParaRPr lang="es-EC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7A434D-30C4-4393-B01C-661FA933A276}"/>
              </a:ext>
            </a:extLst>
          </p:cNvPr>
          <p:cNvSpPr/>
          <p:nvPr/>
        </p:nvSpPr>
        <p:spPr>
          <a:xfrm>
            <a:off x="1378226" y="3082034"/>
            <a:ext cx="5221357" cy="3005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Eliseo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Isaías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Jeremías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Elías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8458E68-FC2D-4A0B-8248-6A16907343EA}"/>
              </a:ext>
            </a:extLst>
          </p:cNvPr>
          <p:cNvSpPr/>
          <p:nvPr/>
        </p:nvSpPr>
        <p:spPr>
          <a:xfrm>
            <a:off x="8703427" y="3204730"/>
            <a:ext cx="2308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endParaRPr lang="es-EC" sz="4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B4696E5-F8BD-4508-A448-1DC04723A9D9}"/>
              </a:ext>
            </a:extLst>
          </p:cNvPr>
          <p:cNvSpPr/>
          <p:nvPr/>
        </p:nvSpPr>
        <p:spPr>
          <a:xfrm>
            <a:off x="8027726" y="4548959"/>
            <a:ext cx="202491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sz="5000" dirty="0">
                <a:solidFill>
                  <a:schemeClr val="accent1"/>
                </a:solidFill>
              </a:rPr>
              <a:t>d) Elías</a:t>
            </a:r>
          </a:p>
        </p:txBody>
      </p:sp>
    </p:spTree>
    <p:extLst>
      <p:ext uri="{BB962C8B-B14F-4D97-AF65-F5344CB8AC3E}">
        <p14:creationId xmlns:p14="http://schemas.microsoft.com/office/powerpoint/2010/main" val="2244202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2205</Words>
  <Application>Microsoft Office PowerPoint</Application>
  <PresentationFormat>Panorámica</PresentationFormat>
  <Paragraphs>581</Paragraphs>
  <Slides>75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75</vt:i4>
      </vt:variant>
    </vt:vector>
  </HeadingPairs>
  <TitlesOfParts>
    <vt:vector size="80" baseType="lpstr">
      <vt:lpstr>Arial</vt:lpstr>
      <vt:lpstr>Calibri</vt:lpstr>
      <vt:lpstr>Calibri Light</vt:lpstr>
      <vt:lpstr>Times New Roman</vt:lpstr>
      <vt:lpstr>Tema de Office</vt:lpstr>
      <vt:lpstr>Juego Preguntas Bíblicas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Juego Preguntas Bíblicas</dc:title>
  <dc:creator>SHIRY ISRAEL LOPEZ ESPINOZA</dc:creator>
  <cp:lastModifiedBy>SHIRY ISRAEL LOPEZ ESPINOZA</cp:lastModifiedBy>
  <cp:revision>15</cp:revision>
  <dcterms:created xsi:type="dcterms:W3CDTF">2024-06-09T10:15:33Z</dcterms:created>
  <dcterms:modified xsi:type="dcterms:W3CDTF">2024-06-09T12:13:47Z</dcterms:modified>
</cp:coreProperties>
</file>