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56" r:id="rId3"/>
    <p:sldId id="258" r:id="rId4"/>
    <p:sldId id="281" r:id="rId5"/>
    <p:sldId id="268" r:id="rId6"/>
    <p:sldId id="267" r:id="rId7"/>
    <p:sldId id="261" r:id="rId8"/>
    <p:sldId id="266" r:id="rId9"/>
    <p:sldId id="259" r:id="rId10"/>
    <p:sldId id="270" r:id="rId11"/>
    <p:sldId id="271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60" r:id="rId2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A0A"/>
    <a:srgbClr val="E94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57" autoAdjust="0"/>
  </p:normalViewPr>
  <p:slideViewPr>
    <p:cSldViewPr snapToGrid="0">
      <p:cViewPr varScale="1">
        <p:scale>
          <a:sx n="105" d="100"/>
          <a:sy n="105" d="100"/>
        </p:scale>
        <p:origin x="120" y="30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theme" Target="theme/theme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handoutMaster" Target="handoutMasters/handoutMaster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notesMaster" Target="notesMasters/notesMaster1.xml" /><Relationship Id="rId27" Type="http://schemas.openxmlformats.org/officeDocument/2006/relationships/tableStyles" Target="tableStyles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4700B97D-5D65-441B-AC2A-E0C4137EC8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BF6A957-4729-4E99-A00C-47DB12926B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B2DC65-FFE0-4288-8622-8EDE5BCAAB4A}" type="datetimeFigureOut">
              <a:rPr lang="es-MX" smtClean="0"/>
              <a:t>09/12/2023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5C54E5-F6AD-4BD9-9A9A-5C6CFF318D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238CA2-7074-4D31-8F58-39832FE58F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81C23-20F1-4FC8-B45E-81CCA7246F4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6959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88D7D-70A3-4946-B0B4-F58955B38F3D}" type="datetimeFigureOut">
              <a:rPr lang="es-MX" smtClean="0"/>
              <a:t>09/12/2023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A6821-8823-4BE4-ACC8-E529945AB8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6798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A6821-8823-4BE4-ACC8-E529945AB80E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8288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A6821-8823-4BE4-ACC8-E529945AB80E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9568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A6821-8823-4BE4-ACC8-E529945AB80E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1917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A6821-8823-4BE4-ACC8-E529945AB80E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0360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A6821-8823-4BE4-ACC8-E529945AB80E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1229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A6821-8823-4BE4-ACC8-E529945AB80E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9246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A6821-8823-4BE4-ACC8-E529945AB80E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4775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A6821-8823-4BE4-ACC8-E529945AB80E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5321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A6821-8823-4BE4-ACC8-E529945AB80E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0136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Sean bienvenidos a este reto,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A6821-8823-4BE4-ACC8-E529945AB80E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2426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Sean bienvenidos a este reto,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A6821-8823-4BE4-ACC8-E529945AB80E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2875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A6821-8823-4BE4-ACC8-E529945AB80E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1791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A6821-8823-4BE4-ACC8-E529945AB80E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1105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A6821-8823-4BE4-ACC8-E529945AB80E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8690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A6821-8823-4BE4-ACC8-E529945AB80E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2797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A6821-8823-4BE4-ACC8-E529945AB80E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3635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A6821-8823-4BE4-ACC8-E529945AB80E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4534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A6821-8823-4BE4-ACC8-E529945AB80E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254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Relationship Id="rId6" Type="http://schemas.openxmlformats.org/officeDocument/2006/relationships/hyperlink" Target="https://www.facebook.com/elprofevictorYT" TargetMode="External" /><Relationship Id="rId5" Type="http://schemas.openxmlformats.org/officeDocument/2006/relationships/hyperlink" Target="http://www.youtube.com/elprofevictor" TargetMode="External" /><Relationship Id="rId4" Type="http://schemas.openxmlformats.org/officeDocument/2006/relationships/image" Target="../media/image5.png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ADB31F-9D87-40A4-8529-60A1F3E7B0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D7158C8-7A21-4171-A043-2B5096F89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57DA43-E0F7-4FD9-89DD-F7F603519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8C60-5D5E-4E4B-B239-7B24ABB4D7B4}" type="datetimeFigureOut">
              <a:rPr lang="es-MX" smtClean="0"/>
              <a:t>09/12/2023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C97A59-CF10-49F8-B12D-49AC6BEC2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149AE3-F740-4452-A172-C4FCB9206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2F358-9048-49A2-A88B-8672F8F347E2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44059F8-D999-4536-9B14-CF6A1F264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8" t="51482" r="25230"/>
          <a:stretch/>
        </p:blipFill>
        <p:spPr>
          <a:xfrm>
            <a:off x="5436541" y="437957"/>
            <a:ext cx="1318918" cy="72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4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512602-D367-46DB-99B9-1F1A756F6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C685BBC-1D92-45F2-B631-2A870C06A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B1ECCE-C552-4F68-BAC7-E11A5CB07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8C60-5D5E-4E4B-B239-7B24ABB4D7B4}" type="datetimeFigureOut">
              <a:rPr lang="es-MX" smtClean="0"/>
              <a:t>09/12/2023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C4B26B-6074-4DF8-9D8A-499A9DFE9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C5929C-987D-4786-ACA5-2D15434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2F358-9048-49A2-A88B-8672F8F347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222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74CF780-1963-479D-B4E1-EA15D131CC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B1658CA-7992-4453-8C93-51849853A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C05D68-C624-4211-8513-C020FF68D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8C60-5D5E-4E4B-B239-7B24ABB4D7B4}" type="datetimeFigureOut">
              <a:rPr lang="es-MX" smtClean="0"/>
              <a:t>09/12/2023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499FFA-CFAB-4E4A-AD38-22E31DBCE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D36A2C-7A47-47DB-B10D-251AE9983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2F358-9048-49A2-A88B-8672F8F347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3677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952261-D1B9-4681-B89B-56B95A89E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371AC4-FEE9-4231-B66E-0A96C2B8F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378157-BD2A-45CC-8A3C-8A7C46DBE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8C60-5D5E-4E4B-B239-7B24ABB4D7B4}" type="datetimeFigureOut">
              <a:rPr lang="es-MX" smtClean="0"/>
              <a:t>09/12/2023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05358F-36AB-43FA-9F86-E3FF75308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BDFE0-48B4-4658-B1D7-7AE9E6E8B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2F358-9048-49A2-A88B-8672F8F347E2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854259E-9492-4A5C-9C30-44AB039F26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358" b="15704"/>
          <a:stretch/>
        </p:blipFill>
        <p:spPr>
          <a:xfrm>
            <a:off x="10161542" y="86953"/>
            <a:ext cx="2030458" cy="21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93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364D81-1F00-497F-856D-3685906CE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48BB76-FE94-401F-96F9-8DB419431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68266-7688-4CB5-956D-572B2AEAA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8C60-5D5E-4E4B-B239-7B24ABB4D7B4}" type="datetimeFigureOut">
              <a:rPr lang="es-MX" smtClean="0"/>
              <a:t>09/12/2023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ABEC0-FAC0-4363-8E18-824A4698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08038C-14AD-4042-929F-87A319952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2F358-9048-49A2-A88B-8672F8F347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3745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A63DE7-FED6-4A3E-A9F5-96654FFB5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A3E466-B0A4-4BD0-9660-0D0C8EA16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89F48C9-8D61-4BC5-90A5-1AD60B7DF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6AF9EAB-9131-4C0E-84D3-25590C84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8C60-5D5E-4E4B-B239-7B24ABB4D7B4}" type="datetimeFigureOut">
              <a:rPr lang="es-MX" smtClean="0"/>
              <a:t>09/12/2023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9BB3309-91B9-440C-9C29-4F4A7846C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D44B7A-4842-4CFA-98DA-FCE267FA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2F358-9048-49A2-A88B-8672F8F347E2}" type="slidenum">
              <a:rPr lang="es-MX" smtClean="0"/>
              <a:t>‹Nº›</a:t>
            </a:fld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2F9AB65-45D5-41EB-A989-B4E0ED475F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300" y="0"/>
            <a:ext cx="4731693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3EE8A09-6EEA-441E-A09E-235132065F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8848" y="868484"/>
            <a:ext cx="7370703" cy="451143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6D29F60-4F4D-4ACC-BAB6-32EFC32F93A0}"/>
              </a:ext>
            </a:extLst>
          </p:cNvPr>
          <p:cNvSpPr txBox="1"/>
          <p:nvPr userDrawn="1"/>
        </p:nvSpPr>
        <p:spPr>
          <a:xfrm>
            <a:off x="1092200" y="1478084"/>
            <a:ext cx="53721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/>
              <a:t>Este material está hecho sin fines de lucro y diseñado de todo corazón para ti.</a:t>
            </a:r>
          </a:p>
          <a:p>
            <a:endParaRPr lang="es-MX" sz="2000" dirty="0"/>
          </a:p>
          <a:p>
            <a:endParaRPr lang="es-MX" sz="2000" dirty="0"/>
          </a:p>
          <a:p>
            <a:endParaRPr lang="es-MX" sz="2000" dirty="0"/>
          </a:p>
          <a:p>
            <a:endParaRPr lang="es-MX" sz="2000" dirty="0"/>
          </a:p>
          <a:p>
            <a:r>
              <a:rPr lang="es-MX" sz="2000" dirty="0"/>
              <a:t>Para más material te invito a visitar mi canal de YouTube y seguirme por mis redes sociales</a:t>
            </a:r>
            <a:r>
              <a:rPr lang="es-MX" sz="1600" dirty="0"/>
              <a:t>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BA834C2-A65C-4990-8C60-A9A71130D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" r="72710"/>
          <a:stretch/>
        </p:blipFill>
        <p:spPr>
          <a:xfrm>
            <a:off x="2645255" y="4181475"/>
            <a:ext cx="619125" cy="751376"/>
          </a:xfrm>
          <a:prstGeom prst="rect">
            <a:avLst/>
          </a:prstGeom>
        </p:spPr>
      </p:pic>
      <p:sp>
        <p:nvSpPr>
          <p:cNvPr id="12" name="Rectángulo 11">
            <a:hlinkClick r:id="rId5"/>
            <a:extLst>
              <a:ext uri="{FF2B5EF4-FFF2-40B4-BE49-F238E27FC236}">
                <a16:creationId xmlns:a16="http://schemas.microsoft.com/office/drawing/2014/main" id="{F727E323-16A6-42A9-9B4A-2A21DF8EC033}"/>
              </a:ext>
            </a:extLst>
          </p:cNvPr>
          <p:cNvSpPr/>
          <p:nvPr userDrawn="1"/>
        </p:nvSpPr>
        <p:spPr>
          <a:xfrm>
            <a:off x="3005369" y="4096129"/>
            <a:ext cx="1674957" cy="535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  <a:hlinkClick r:id="rId5"/>
              </a:rPr>
              <a:t>/</a:t>
            </a:r>
            <a:r>
              <a:rPr lang="es-MX" dirty="0" err="1">
                <a:solidFill>
                  <a:schemeClr val="tx1"/>
                </a:solidFill>
                <a:hlinkClick r:id="rId5"/>
              </a:rPr>
              <a:t>elprofevictor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3" name="Rectángulo 12">
            <a:hlinkClick r:id="rId6"/>
            <a:extLst>
              <a:ext uri="{FF2B5EF4-FFF2-40B4-BE49-F238E27FC236}">
                <a16:creationId xmlns:a16="http://schemas.microsoft.com/office/drawing/2014/main" id="{360200C4-7C25-4D26-B7E9-D950D8E1B7AE}"/>
              </a:ext>
            </a:extLst>
          </p:cNvPr>
          <p:cNvSpPr/>
          <p:nvPr userDrawn="1"/>
        </p:nvSpPr>
        <p:spPr>
          <a:xfrm>
            <a:off x="3301036" y="4572851"/>
            <a:ext cx="1858277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  <a:hlinkClick r:id="rId6"/>
              </a:rPr>
              <a:t>/</a:t>
            </a:r>
            <a:r>
              <a:rPr lang="es-MX" dirty="0" err="1">
                <a:solidFill>
                  <a:schemeClr val="tx1"/>
                </a:solidFill>
                <a:hlinkClick r:id="rId6"/>
              </a:rPr>
              <a:t>elprofevictorYT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86E99174-0285-4687-93C3-B1F10C6A1503}"/>
              </a:ext>
            </a:extLst>
          </p:cNvPr>
          <p:cNvSpPr/>
          <p:nvPr userDrawn="1"/>
        </p:nvSpPr>
        <p:spPr>
          <a:xfrm rot="21232029">
            <a:off x="2333500" y="2380706"/>
            <a:ext cx="3018696" cy="7493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rgbClr val="FF0000"/>
                </a:solidFill>
              </a:rPr>
              <a:t>PROHIBIDA SU VENTA</a:t>
            </a:r>
          </a:p>
        </p:txBody>
      </p:sp>
    </p:spTree>
    <p:extLst>
      <p:ext uri="{BB962C8B-B14F-4D97-AF65-F5344CB8AC3E}">
        <p14:creationId xmlns:p14="http://schemas.microsoft.com/office/powerpoint/2010/main" val="3926984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1E02C0-C51A-4B63-B9A7-2FA92116A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6E2BFF-70D4-4781-8D3F-B21F41FE3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AE2A91-D47A-49C7-B1B4-2A826317E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7C8784B-66CB-40B1-92ED-E64B94DFAE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8221F7C-4DFB-4A17-99CA-FA03E1DCBD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0D6E2FE-96FD-4B58-99E9-DF27B52B6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8C60-5D5E-4E4B-B239-7B24ABB4D7B4}" type="datetimeFigureOut">
              <a:rPr lang="es-MX" smtClean="0"/>
              <a:t>09/12/2023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97725B-FDEC-48C2-B91E-F3F0D3662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BAD8A68-7E35-409B-BBB1-0DA81703D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2F358-9048-49A2-A88B-8672F8F347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4132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069F3-6AAB-4D7D-84BE-BE22C4BBF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798AFC1-46A1-4501-BB5C-C7DC7129B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8C60-5D5E-4E4B-B239-7B24ABB4D7B4}" type="datetimeFigureOut">
              <a:rPr lang="es-MX" smtClean="0"/>
              <a:t>09/12/2023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5B436CB-08FF-4178-9FD1-0960A1AE4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F8CAE1B-9828-4188-992C-D0EE4072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2F358-9048-49A2-A88B-8672F8F347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5727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9A7E26C-2A55-4315-AEE0-60D4E6EE6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8C60-5D5E-4E4B-B239-7B24ABB4D7B4}" type="datetimeFigureOut">
              <a:rPr lang="es-MX" smtClean="0"/>
              <a:t>09/12/2023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D8A9841-C6C5-4C32-A428-4988C3752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18D858E-6224-4BA2-B980-5793CA33D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2F358-9048-49A2-A88B-8672F8F347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6605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9E0C4A-DEBC-4E22-942F-BBC8E2ED1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9CBF0B-76FB-4644-9791-F2DFFB45B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77652B5-A979-499A-AD4F-3E40A2D28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CA08F4-A122-4E8F-ACCF-2381EB2E6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8C60-5D5E-4E4B-B239-7B24ABB4D7B4}" type="datetimeFigureOut">
              <a:rPr lang="es-MX" smtClean="0"/>
              <a:t>09/12/2023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22ADE7-1376-4E59-B34C-33BF1AF36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147EB34-6D24-4BB9-8CC7-30EC01202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2F358-9048-49A2-A88B-8672F8F347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066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7B0B9-8A16-42BD-80AE-E8B766CF5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C9378EC-F228-47A4-AE7C-590371DB3C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4176108-4E32-4745-A397-13B0D70F8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328FFB-F594-457B-983A-05CDDEA11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8C60-5D5E-4E4B-B239-7B24ABB4D7B4}" type="datetimeFigureOut">
              <a:rPr lang="es-MX" smtClean="0"/>
              <a:t>09/12/2023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345A1BA-5DEA-4B70-8840-FCFB5E4B1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45E0A93-DCBD-45C2-A52F-90819AAFC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2F358-9048-49A2-A88B-8672F8F347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1839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7166984-51FF-41D2-9640-FBDD1D817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AFF9E9F-4139-4FB8-B65D-AE8EFC678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5651A6-F44E-410A-89DA-9470F220E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8C60-5D5E-4E4B-B239-7B24ABB4D7B4}" type="datetimeFigureOut">
              <a:rPr lang="es-MX" smtClean="0"/>
              <a:t>09/12/2023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00856A-62F4-41F9-9792-A6D1E7C50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6B26C2-97D1-4FD0-BAF4-DEBF954D2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2F358-9048-49A2-A88B-8672F8F347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007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4" Type="http://schemas.openxmlformats.org/officeDocument/2006/relationships/image" Target="../media/image6.pn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 /><Relationship Id="rId3" Type="http://schemas.microsoft.com/office/2007/relationships/media" Target="../media/media13.mp3" /><Relationship Id="rId7" Type="http://schemas.openxmlformats.org/officeDocument/2006/relationships/slideLayout" Target="../slideLayouts/slideLayout2.xml" /><Relationship Id="rId2" Type="http://schemas.openxmlformats.org/officeDocument/2006/relationships/audio" Target="../media/media12.mp3" /><Relationship Id="rId1" Type="http://schemas.microsoft.com/office/2007/relationships/media" Target="../media/media12.mp3" /><Relationship Id="rId6" Type="http://schemas.openxmlformats.org/officeDocument/2006/relationships/audio" Target="../media/media14.mp3" /><Relationship Id="rId5" Type="http://schemas.microsoft.com/office/2007/relationships/media" Target="../media/media14.mp3" /><Relationship Id="rId10" Type="http://schemas.openxmlformats.org/officeDocument/2006/relationships/image" Target="../media/image6.png" /><Relationship Id="rId4" Type="http://schemas.openxmlformats.org/officeDocument/2006/relationships/audio" Target="../media/media13.mp3" /><Relationship Id="rId9" Type="http://schemas.openxmlformats.org/officeDocument/2006/relationships/slide" Target="slide3.xml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 /><Relationship Id="rId3" Type="http://schemas.microsoft.com/office/2007/relationships/media" Target="../media/media13.mp3" /><Relationship Id="rId7" Type="http://schemas.openxmlformats.org/officeDocument/2006/relationships/slideLayout" Target="../slideLayouts/slideLayout2.xml" /><Relationship Id="rId2" Type="http://schemas.openxmlformats.org/officeDocument/2006/relationships/audio" Target="../media/media12.mp3" /><Relationship Id="rId1" Type="http://schemas.microsoft.com/office/2007/relationships/media" Target="../media/media12.mp3" /><Relationship Id="rId6" Type="http://schemas.openxmlformats.org/officeDocument/2006/relationships/audio" Target="../media/media14.mp3" /><Relationship Id="rId5" Type="http://schemas.microsoft.com/office/2007/relationships/media" Target="../media/media14.mp3" /><Relationship Id="rId10" Type="http://schemas.openxmlformats.org/officeDocument/2006/relationships/image" Target="../media/image6.png" /><Relationship Id="rId4" Type="http://schemas.openxmlformats.org/officeDocument/2006/relationships/audio" Target="../media/media13.mp3" /><Relationship Id="rId9" Type="http://schemas.openxmlformats.org/officeDocument/2006/relationships/slide" Target="slide3.xml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 /><Relationship Id="rId3" Type="http://schemas.microsoft.com/office/2007/relationships/media" Target="../media/media13.mp3" /><Relationship Id="rId7" Type="http://schemas.openxmlformats.org/officeDocument/2006/relationships/slideLayout" Target="../slideLayouts/slideLayout2.xml" /><Relationship Id="rId2" Type="http://schemas.openxmlformats.org/officeDocument/2006/relationships/audio" Target="../media/media12.mp3" /><Relationship Id="rId1" Type="http://schemas.microsoft.com/office/2007/relationships/media" Target="../media/media12.mp3" /><Relationship Id="rId6" Type="http://schemas.openxmlformats.org/officeDocument/2006/relationships/audio" Target="../media/media14.mp3" /><Relationship Id="rId5" Type="http://schemas.microsoft.com/office/2007/relationships/media" Target="../media/media14.mp3" /><Relationship Id="rId10" Type="http://schemas.openxmlformats.org/officeDocument/2006/relationships/image" Target="../media/image6.png" /><Relationship Id="rId4" Type="http://schemas.openxmlformats.org/officeDocument/2006/relationships/audio" Target="../media/media13.mp3" /><Relationship Id="rId9" Type="http://schemas.openxmlformats.org/officeDocument/2006/relationships/slide" Target="slide3.xml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 /><Relationship Id="rId3" Type="http://schemas.microsoft.com/office/2007/relationships/media" Target="../media/media13.mp3" /><Relationship Id="rId7" Type="http://schemas.openxmlformats.org/officeDocument/2006/relationships/slideLayout" Target="../slideLayouts/slideLayout2.xml" /><Relationship Id="rId2" Type="http://schemas.openxmlformats.org/officeDocument/2006/relationships/audio" Target="../media/media12.mp3" /><Relationship Id="rId1" Type="http://schemas.microsoft.com/office/2007/relationships/media" Target="../media/media12.mp3" /><Relationship Id="rId6" Type="http://schemas.openxmlformats.org/officeDocument/2006/relationships/audio" Target="../media/media14.mp3" /><Relationship Id="rId5" Type="http://schemas.microsoft.com/office/2007/relationships/media" Target="../media/media14.mp3" /><Relationship Id="rId10" Type="http://schemas.openxmlformats.org/officeDocument/2006/relationships/image" Target="../media/image6.png" /><Relationship Id="rId4" Type="http://schemas.openxmlformats.org/officeDocument/2006/relationships/audio" Target="../media/media13.mp3" /><Relationship Id="rId9" Type="http://schemas.openxmlformats.org/officeDocument/2006/relationships/slide" Target="slide3.xml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 /><Relationship Id="rId3" Type="http://schemas.microsoft.com/office/2007/relationships/media" Target="../media/media13.mp3" /><Relationship Id="rId7" Type="http://schemas.openxmlformats.org/officeDocument/2006/relationships/slideLayout" Target="../slideLayouts/slideLayout2.xml" /><Relationship Id="rId2" Type="http://schemas.openxmlformats.org/officeDocument/2006/relationships/audio" Target="../media/media12.mp3" /><Relationship Id="rId1" Type="http://schemas.microsoft.com/office/2007/relationships/media" Target="../media/media12.mp3" /><Relationship Id="rId6" Type="http://schemas.openxmlformats.org/officeDocument/2006/relationships/audio" Target="../media/media14.mp3" /><Relationship Id="rId5" Type="http://schemas.microsoft.com/office/2007/relationships/media" Target="../media/media14.mp3" /><Relationship Id="rId10" Type="http://schemas.openxmlformats.org/officeDocument/2006/relationships/image" Target="../media/image6.png" /><Relationship Id="rId4" Type="http://schemas.openxmlformats.org/officeDocument/2006/relationships/audio" Target="../media/media13.mp3" /><Relationship Id="rId9" Type="http://schemas.openxmlformats.org/officeDocument/2006/relationships/slide" Target="slide3.xml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 /><Relationship Id="rId3" Type="http://schemas.microsoft.com/office/2007/relationships/media" Target="../media/media13.mp3" /><Relationship Id="rId7" Type="http://schemas.openxmlformats.org/officeDocument/2006/relationships/slideLayout" Target="../slideLayouts/slideLayout2.xml" /><Relationship Id="rId2" Type="http://schemas.openxmlformats.org/officeDocument/2006/relationships/audio" Target="../media/media12.mp3" /><Relationship Id="rId1" Type="http://schemas.microsoft.com/office/2007/relationships/media" Target="../media/media12.mp3" /><Relationship Id="rId6" Type="http://schemas.openxmlformats.org/officeDocument/2006/relationships/audio" Target="../media/media14.mp3" /><Relationship Id="rId5" Type="http://schemas.microsoft.com/office/2007/relationships/media" Target="../media/media14.mp3" /><Relationship Id="rId10" Type="http://schemas.openxmlformats.org/officeDocument/2006/relationships/image" Target="../media/image6.png" /><Relationship Id="rId4" Type="http://schemas.openxmlformats.org/officeDocument/2006/relationships/audio" Target="../media/media13.mp3" /><Relationship Id="rId9" Type="http://schemas.openxmlformats.org/officeDocument/2006/relationships/slide" Target="slide3.xml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 /><Relationship Id="rId3" Type="http://schemas.microsoft.com/office/2007/relationships/media" Target="../media/media13.mp3" /><Relationship Id="rId7" Type="http://schemas.openxmlformats.org/officeDocument/2006/relationships/slideLayout" Target="../slideLayouts/slideLayout2.xml" /><Relationship Id="rId2" Type="http://schemas.openxmlformats.org/officeDocument/2006/relationships/audio" Target="../media/media12.mp3" /><Relationship Id="rId1" Type="http://schemas.microsoft.com/office/2007/relationships/media" Target="../media/media12.mp3" /><Relationship Id="rId6" Type="http://schemas.openxmlformats.org/officeDocument/2006/relationships/audio" Target="../media/media14.mp3" /><Relationship Id="rId5" Type="http://schemas.microsoft.com/office/2007/relationships/media" Target="../media/media14.mp3" /><Relationship Id="rId10" Type="http://schemas.openxmlformats.org/officeDocument/2006/relationships/image" Target="../media/image6.png" /><Relationship Id="rId4" Type="http://schemas.openxmlformats.org/officeDocument/2006/relationships/audio" Target="../media/media13.mp3" /><Relationship Id="rId9" Type="http://schemas.openxmlformats.org/officeDocument/2006/relationships/slide" Target="slide3.xml" 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 /><Relationship Id="rId3" Type="http://schemas.microsoft.com/office/2007/relationships/media" Target="../media/media13.mp3" /><Relationship Id="rId7" Type="http://schemas.openxmlformats.org/officeDocument/2006/relationships/slideLayout" Target="../slideLayouts/slideLayout2.xml" /><Relationship Id="rId2" Type="http://schemas.openxmlformats.org/officeDocument/2006/relationships/audio" Target="../media/media12.mp3" /><Relationship Id="rId1" Type="http://schemas.microsoft.com/office/2007/relationships/media" Target="../media/media12.mp3" /><Relationship Id="rId6" Type="http://schemas.openxmlformats.org/officeDocument/2006/relationships/audio" Target="../media/media14.mp3" /><Relationship Id="rId5" Type="http://schemas.microsoft.com/office/2007/relationships/media" Target="../media/media14.mp3" /><Relationship Id="rId10" Type="http://schemas.openxmlformats.org/officeDocument/2006/relationships/image" Target="../media/image6.png" /><Relationship Id="rId4" Type="http://schemas.openxmlformats.org/officeDocument/2006/relationships/audio" Target="../media/media13.mp3" /><Relationship Id="rId9" Type="http://schemas.openxmlformats.org/officeDocument/2006/relationships/slide" Target="slide3.xml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 /><Relationship Id="rId3" Type="http://schemas.microsoft.com/office/2007/relationships/media" Target="../media/media13.mp3" /><Relationship Id="rId7" Type="http://schemas.openxmlformats.org/officeDocument/2006/relationships/slideLayout" Target="../slideLayouts/slideLayout2.xml" /><Relationship Id="rId2" Type="http://schemas.openxmlformats.org/officeDocument/2006/relationships/audio" Target="../media/media12.mp3" /><Relationship Id="rId1" Type="http://schemas.microsoft.com/office/2007/relationships/media" Target="../media/media12.mp3" /><Relationship Id="rId6" Type="http://schemas.openxmlformats.org/officeDocument/2006/relationships/audio" Target="../media/media14.mp3" /><Relationship Id="rId5" Type="http://schemas.microsoft.com/office/2007/relationships/media" Target="../media/media14.mp3" /><Relationship Id="rId10" Type="http://schemas.openxmlformats.org/officeDocument/2006/relationships/image" Target="../media/image6.png" /><Relationship Id="rId4" Type="http://schemas.openxmlformats.org/officeDocument/2006/relationships/audio" Target="../media/media13.mp3" /><Relationship Id="rId9" Type="http://schemas.openxmlformats.org/officeDocument/2006/relationships/slide" Target="slide3.xml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 /><Relationship Id="rId3" Type="http://schemas.microsoft.com/office/2007/relationships/media" Target="../media/media13.mp3" /><Relationship Id="rId7" Type="http://schemas.openxmlformats.org/officeDocument/2006/relationships/slideLayout" Target="../slideLayouts/slideLayout2.xml" /><Relationship Id="rId2" Type="http://schemas.openxmlformats.org/officeDocument/2006/relationships/audio" Target="../media/media12.mp3" /><Relationship Id="rId1" Type="http://schemas.microsoft.com/office/2007/relationships/media" Target="../media/media12.mp3" /><Relationship Id="rId6" Type="http://schemas.openxmlformats.org/officeDocument/2006/relationships/audio" Target="../media/media14.mp3" /><Relationship Id="rId5" Type="http://schemas.microsoft.com/office/2007/relationships/media" Target="../media/media14.mp3" /><Relationship Id="rId10" Type="http://schemas.openxmlformats.org/officeDocument/2006/relationships/image" Target="../media/image6.png" /><Relationship Id="rId4" Type="http://schemas.openxmlformats.org/officeDocument/2006/relationships/audio" Target="../media/media13.mp3" /><Relationship Id="rId9" Type="http://schemas.openxmlformats.org/officeDocument/2006/relationships/slide" Target="slide3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8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4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 /><Relationship Id="rId13" Type="http://schemas.openxmlformats.org/officeDocument/2006/relationships/slide" Target="slide12.xml" /><Relationship Id="rId18" Type="http://schemas.openxmlformats.org/officeDocument/2006/relationships/slide" Target="slide17.xml" /><Relationship Id="rId3" Type="http://schemas.openxmlformats.org/officeDocument/2006/relationships/audio" Target="../media/audio1.wav" /><Relationship Id="rId21" Type="http://schemas.openxmlformats.org/officeDocument/2006/relationships/image" Target="../media/image8.png" /><Relationship Id="rId7" Type="http://schemas.openxmlformats.org/officeDocument/2006/relationships/slide" Target="slide9.xml" /><Relationship Id="rId12" Type="http://schemas.openxmlformats.org/officeDocument/2006/relationships/slide" Target="slide11.xml" /><Relationship Id="rId17" Type="http://schemas.openxmlformats.org/officeDocument/2006/relationships/slide" Target="slide16.xml" /><Relationship Id="rId2" Type="http://schemas.openxmlformats.org/officeDocument/2006/relationships/notesSlide" Target="../notesSlides/notesSlide2.xml" /><Relationship Id="rId16" Type="http://schemas.openxmlformats.org/officeDocument/2006/relationships/slide" Target="slide15.xml" /><Relationship Id="rId20" Type="http://schemas.openxmlformats.org/officeDocument/2006/relationships/slide" Target="slide19.xml" /><Relationship Id="rId1" Type="http://schemas.openxmlformats.org/officeDocument/2006/relationships/slideLayout" Target="../slideLayouts/slideLayout2.xml" /><Relationship Id="rId6" Type="http://schemas.openxmlformats.org/officeDocument/2006/relationships/slide" Target="slide20.xml" /><Relationship Id="rId11" Type="http://schemas.openxmlformats.org/officeDocument/2006/relationships/slide" Target="slide10.xml" /><Relationship Id="rId5" Type="http://schemas.microsoft.com/office/2007/relationships/hdphoto" Target="../media/hdphoto1.wdp" /><Relationship Id="rId15" Type="http://schemas.openxmlformats.org/officeDocument/2006/relationships/slide" Target="slide14.xml" /><Relationship Id="rId23" Type="http://schemas.openxmlformats.org/officeDocument/2006/relationships/audio" Target="../media/audio1.wav" /><Relationship Id="rId10" Type="http://schemas.openxmlformats.org/officeDocument/2006/relationships/slide" Target="slide4.xml" /><Relationship Id="rId19" Type="http://schemas.openxmlformats.org/officeDocument/2006/relationships/slide" Target="slide18.xml" /><Relationship Id="rId4" Type="http://schemas.openxmlformats.org/officeDocument/2006/relationships/image" Target="../media/image9.png" /><Relationship Id="rId9" Type="http://schemas.openxmlformats.org/officeDocument/2006/relationships/slide" Target="slide8.xml" /><Relationship Id="rId14" Type="http://schemas.openxmlformats.org/officeDocument/2006/relationships/slide" Target="slide13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wmv" /><Relationship Id="rId13" Type="http://schemas.microsoft.com/office/2007/relationships/media" Target="../media/media8.mp3" /><Relationship Id="rId18" Type="http://schemas.openxmlformats.org/officeDocument/2006/relationships/slide" Target="slide3.xml" /><Relationship Id="rId3" Type="http://schemas.microsoft.com/office/2007/relationships/media" Target="../media/media3.wmv" /><Relationship Id="rId21" Type="http://schemas.openxmlformats.org/officeDocument/2006/relationships/image" Target="../media/image14.png" /><Relationship Id="rId7" Type="http://schemas.microsoft.com/office/2007/relationships/media" Target="../media/media5.wmv" /><Relationship Id="rId12" Type="http://schemas.openxmlformats.org/officeDocument/2006/relationships/video" Target="../media/media7.wmv" /><Relationship Id="rId17" Type="http://schemas.openxmlformats.org/officeDocument/2006/relationships/image" Target="../media/image11.png" /><Relationship Id="rId2" Type="http://schemas.openxmlformats.org/officeDocument/2006/relationships/video" Target="../media/media2.wmv" /><Relationship Id="rId16" Type="http://schemas.openxmlformats.org/officeDocument/2006/relationships/image" Target="../media/image10.png" /><Relationship Id="rId20" Type="http://schemas.openxmlformats.org/officeDocument/2006/relationships/image" Target="../media/image13.png" /><Relationship Id="rId1" Type="http://schemas.microsoft.com/office/2007/relationships/media" Target="../media/media2.wmv" /><Relationship Id="rId6" Type="http://schemas.openxmlformats.org/officeDocument/2006/relationships/video" Target="../media/media4.wmv" /><Relationship Id="rId11" Type="http://schemas.microsoft.com/office/2007/relationships/media" Target="../media/media7.wmv" /><Relationship Id="rId5" Type="http://schemas.microsoft.com/office/2007/relationships/media" Target="../media/media4.wmv" /><Relationship Id="rId15" Type="http://schemas.openxmlformats.org/officeDocument/2006/relationships/slideLayout" Target="../slideLayouts/slideLayout2.xml" /><Relationship Id="rId23" Type="http://schemas.openxmlformats.org/officeDocument/2006/relationships/image" Target="../media/image6.png" /><Relationship Id="rId10" Type="http://schemas.openxmlformats.org/officeDocument/2006/relationships/video" Target="../media/media6.wmv" /><Relationship Id="rId19" Type="http://schemas.openxmlformats.org/officeDocument/2006/relationships/image" Target="../media/image12.png" /><Relationship Id="rId4" Type="http://schemas.openxmlformats.org/officeDocument/2006/relationships/video" Target="../media/media3.wmv" /><Relationship Id="rId9" Type="http://schemas.microsoft.com/office/2007/relationships/media" Target="../media/media6.wmv" /><Relationship Id="rId14" Type="http://schemas.openxmlformats.org/officeDocument/2006/relationships/audio" Target="../media/media8.mp3" /><Relationship Id="rId22" Type="http://schemas.openxmlformats.org/officeDocument/2006/relationships/image" Target="../media/image15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6.png" /><Relationship Id="rId2" Type="http://schemas.microsoft.com/office/2007/relationships/media" Target="../media/media1.mp3" /><Relationship Id="rId1" Type="http://schemas.openxmlformats.org/officeDocument/2006/relationships/audio" Target="NULL" TargetMode="External" /><Relationship Id="rId6" Type="http://schemas.openxmlformats.org/officeDocument/2006/relationships/slide" Target="slide3.xml" /><Relationship Id="rId5" Type="http://schemas.openxmlformats.org/officeDocument/2006/relationships/slide" Target="slide6.xml" /><Relationship Id="rId4" Type="http://schemas.openxmlformats.org/officeDocument/2006/relationships/notesSlide" Target="../notesSlides/notesSlide3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6.xml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6.png" /><Relationship Id="rId4" Type="http://schemas.openxmlformats.org/officeDocument/2006/relationships/slide" Target="slide3.xml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 /><Relationship Id="rId13" Type="http://schemas.openxmlformats.org/officeDocument/2006/relationships/slide" Target="slide3.xml" /><Relationship Id="rId3" Type="http://schemas.openxmlformats.org/officeDocument/2006/relationships/slideLayout" Target="../slideLayouts/slideLayout2.xml" /><Relationship Id="rId7" Type="http://schemas.openxmlformats.org/officeDocument/2006/relationships/audio" Target="../media/audio4.wav" /><Relationship Id="rId12" Type="http://schemas.openxmlformats.org/officeDocument/2006/relationships/slide" Target="slide5.xml" /><Relationship Id="rId2" Type="http://schemas.openxmlformats.org/officeDocument/2006/relationships/audio" Target="../media/media9.mp3" /><Relationship Id="rId1" Type="http://schemas.microsoft.com/office/2007/relationships/media" Target="../media/media9.mp3" /><Relationship Id="rId6" Type="http://schemas.openxmlformats.org/officeDocument/2006/relationships/audio" Target="../media/audio3.wav" /><Relationship Id="rId11" Type="http://schemas.openxmlformats.org/officeDocument/2006/relationships/audio" Target="../media/audio8.wav" /><Relationship Id="rId5" Type="http://schemas.openxmlformats.org/officeDocument/2006/relationships/audio" Target="../media/audio2.wav" /><Relationship Id="rId15" Type="http://schemas.openxmlformats.org/officeDocument/2006/relationships/image" Target="../media/image16.png" /><Relationship Id="rId10" Type="http://schemas.openxmlformats.org/officeDocument/2006/relationships/audio" Target="../media/audio7.wav" /><Relationship Id="rId4" Type="http://schemas.openxmlformats.org/officeDocument/2006/relationships/notesSlide" Target="../notesSlides/notesSlide5.xml" /><Relationship Id="rId9" Type="http://schemas.openxmlformats.org/officeDocument/2006/relationships/audio" Target="../media/audio6.wav" /><Relationship Id="rId14" Type="http://schemas.openxmlformats.org/officeDocument/2006/relationships/image" Target="../media/image6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 /><Relationship Id="rId3" Type="http://schemas.microsoft.com/office/2007/relationships/media" Target="../media/media11.mp3" /><Relationship Id="rId7" Type="http://schemas.openxmlformats.org/officeDocument/2006/relationships/image" Target="../media/image17.png" /><Relationship Id="rId12" Type="http://schemas.openxmlformats.org/officeDocument/2006/relationships/image" Target="../media/image1.png" /><Relationship Id="rId2" Type="http://schemas.microsoft.com/office/2007/relationships/media" Target="../media/media10.mp3" /><Relationship Id="rId1" Type="http://schemas.openxmlformats.org/officeDocument/2006/relationships/audio" Target="NULL" TargetMode="External" /><Relationship Id="rId6" Type="http://schemas.openxmlformats.org/officeDocument/2006/relationships/notesSlide" Target="../notesSlides/notesSlide6.xml" /><Relationship Id="rId11" Type="http://schemas.openxmlformats.org/officeDocument/2006/relationships/slide" Target="slide3.xml" /><Relationship Id="rId5" Type="http://schemas.openxmlformats.org/officeDocument/2006/relationships/slideLayout" Target="../slideLayouts/slideLayout2.xml" /><Relationship Id="rId10" Type="http://schemas.openxmlformats.org/officeDocument/2006/relationships/image" Target="../media/image19.png" /><Relationship Id="rId4" Type="http://schemas.openxmlformats.org/officeDocument/2006/relationships/audio" Target="../media/media11.mp3" /><Relationship Id="rId9" Type="http://schemas.openxmlformats.org/officeDocument/2006/relationships/image" Target="../media/image6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 /><Relationship Id="rId3" Type="http://schemas.microsoft.com/office/2007/relationships/media" Target="../media/media13.mp3" /><Relationship Id="rId7" Type="http://schemas.openxmlformats.org/officeDocument/2006/relationships/slideLayout" Target="../slideLayouts/slideLayout2.xml" /><Relationship Id="rId2" Type="http://schemas.openxmlformats.org/officeDocument/2006/relationships/audio" Target="../media/media12.mp3" /><Relationship Id="rId1" Type="http://schemas.microsoft.com/office/2007/relationships/media" Target="../media/media12.mp3" /><Relationship Id="rId6" Type="http://schemas.openxmlformats.org/officeDocument/2006/relationships/audio" Target="../media/media14.mp3" /><Relationship Id="rId5" Type="http://schemas.microsoft.com/office/2007/relationships/media" Target="../media/media14.mp3" /><Relationship Id="rId10" Type="http://schemas.openxmlformats.org/officeDocument/2006/relationships/image" Target="../media/image6.png" /><Relationship Id="rId4" Type="http://schemas.openxmlformats.org/officeDocument/2006/relationships/audio" Target="../media/media13.mp3" /><Relationship Id="rId9" Type="http://schemas.openxmlformats.org/officeDocument/2006/relationships/slide" Target="slide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7D22AFC2-2E56-45A1-A8A3-01659FF836AB}"/>
              </a:ext>
            </a:extLst>
          </p:cNvPr>
          <p:cNvSpPr/>
          <p:nvPr/>
        </p:nvSpPr>
        <p:spPr>
          <a:xfrm>
            <a:off x="5443829" y="1135296"/>
            <a:ext cx="1304342" cy="1304342"/>
          </a:xfrm>
          <a:custGeom>
            <a:avLst/>
            <a:gdLst>
              <a:gd name="connsiteX0" fmla="*/ 1260000 w 2520000"/>
              <a:gd name="connsiteY0" fmla="*/ 360000 h 2520000"/>
              <a:gd name="connsiteX1" fmla="*/ 360000 w 2520000"/>
              <a:gd name="connsiteY1" fmla="*/ 1260000 h 2520000"/>
              <a:gd name="connsiteX2" fmla="*/ 1260000 w 2520000"/>
              <a:gd name="connsiteY2" fmla="*/ 2160000 h 2520000"/>
              <a:gd name="connsiteX3" fmla="*/ 2160000 w 2520000"/>
              <a:gd name="connsiteY3" fmla="*/ 1260000 h 2520000"/>
              <a:gd name="connsiteX4" fmla="*/ 1260000 w 2520000"/>
              <a:gd name="connsiteY4" fmla="*/ 360000 h 2520000"/>
              <a:gd name="connsiteX5" fmla="*/ 1260000 w 2520000"/>
              <a:gd name="connsiteY5" fmla="*/ 0 h 2520000"/>
              <a:gd name="connsiteX6" fmla="*/ 2520000 w 2520000"/>
              <a:gd name="connsiteY6" fmla="*/ 1260000 h 2520000"/>
              <a:gd name="connsiteX7" fmla="*/ 1260000 w 2520000"/>
              <a:gd name="connsiteY7" fmla="*/ 2520000 h 2520000"/>
              <a:gd name="connsiteX8" fmla="*/ 0 w 2520000"/>
              <a:gd name="connsiteY8" fmla="*/ 1260000 h 2520000"/>
              <a:gd name="connsiteX9" fmla="*/ 1260000 w 2520000"/>
              <a:gd name="connsiteY9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0000" h="2520000">
                <a:moveTo>
                  <a:pt x="1260000" y="360000"/>
                </a:moveTo>
                <a:cubicBezTo>
                  <a:pt x="762944" y="360000"/>
                  <a:pt x="360000" y="762944"/>
                  <a:pt x="360000" y="1260000"/>
                </a:cubicBezTo>
                <a:cubicBezTo>
                  <a:pt x="360000" y="1757056"/>
                  <a:pt x="762944" y="2160000"/>
                  <a:pt x="1260000" y="2160000"/>
                </a:cubicBezTo>
                <a:cubicBezTo>
                  <a:pt x="1757056" y="2160000"/>
                  <a:pt x="2160000" y="1757056"/>
                  <a:pt x="2160000" y="1260000"/>
                </a:cubicBezTo>
                <a:cubicBezTo>
                  <a:pt x="2160000" y="762944"/>
                  <a:pt x="1757056" y="360000"/>
                  <a:pt x="1260000" y="360000"/>
                </a:cubicBezTo>
                <a:close/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C23F94C7-62B5-4E35-A948-8E0E7823F013}"/>
              </a:ext>
            </a:extLst>
          </p:cNvPr>
          <p:cNvSpPr/>
          <p:nvPr/>
        </p:nvSpPr>
        <p:spPr>
          <a:xfrm>
            <a:off x="5304748" y="2509372"/>
            <a:ext cx="1582504" cy="1582504"/>
          </a:xfrm>
          <a:custGeom>
            <a:avLst/>
            <a:gdLst>
              <a:gd name="connsiteX0" fmla="*/ 1260000 w 2520000"/>
              <a:gd name="connsiteY0" fmla="*/ 652322 h 2520000"/>
              <a:gd name="connsiteX1" fmla="*/ 453269 w 2520000"/>
              <a:gd name="connsiteY1" fmla="*/ 2265784 h 2520000"/>
              <a:gd name="connsiteX2" fmla="*/ 2066731 w 2520000"/>
              <a:gd name="connsiteY2" fmla="*/ 2265784 h 2520000"/>
              <a:gd name="connsiteX3" fmla="*/ 1260000 w 2520000"/>
              <a:gd name="connsiteY3" fmla="*/ 0 h 2520000"/>
              <a:gd name="connsiteX4" fmla="*/ 2520000 w 2520000"/>
              <a:gd name="connsiteY4" fmla="*/ 2520000 h 2520000"/>
              <a:gd name="connsiteX5" fmla="*/ 0 w 2520000"/>
              <a:gd name="connsiteY5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000" h="2520000">
                <a:moveTo>
                  <a:pt x="1260000" y="652322"/>
                </a:moveTo>
                <a:lnTo>
                  <a:pt x="453269" y="2265784"/>
                </a:lnTo>
                <a:lnTo>
                  <a:pt x="2066731" y="2265784"/>
                </a:lnTo>
                <a:close/>
                <a:moveTo>
                  <a:pt x="1260000" y="0"/>
                </a:move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B9F942D0-D36E-4098-94D7-58AB1DFD9A3B}"/>
              </a:ext>
            </a:extLst>
          </p:cNvPr>
          <p:cNvSpPr/>
          <p:nvPr/>
        </p:nvSpPr>
        <p:spPr>
          <a:xfrm>
            <a:off x="5314756" y="4254500"/>
            <a:ext cx="1572496" cy="1572496"/>
          </a:xfrm>
          <a:custGeom>
            <a:avLst/>
            <a:gdLst>
              <a:gd name="connsiteX0" fmla="*/ 360000 w 2520000"/>
              <a:gd name="connsiteY0" fmla="*/ 360000 h 2520000"/>
              <a:gd name="connsiteX1" fmla="*/ 360000 w 2520000"/>
              <a:gd name="connsiteY1" fmla="*/ 2160000 h 2520000"/>
              <a:gd name="connsiteX2" fmla="*/ 2160000 w 2520000"/>
              <a:gd name="connsiteY2" fmla="*/ 2160000 h 2520000"/>
              <a:gd name="connsiteX3" fmla="*/ 2160000 w 2520000"/>
              <a:gd name="connsiteY3" fmla="*/ 360000 h 2520000"/>
              <a:gd name="connsiteX4" fmla="*/ 0 w 2520000"/>
              <a:gd name="connsiteY4" fmla="*/ 0 h 2520000"/>
              <a:gd name="connsiteX5" fmla="*/ 2520000 w 2520000"/>
              <a:gd name="connsiteY5" fmla="*/ 0 h 2520000"/>
              <a:gd name="connsiteX6" fmla="*/ 2520000 w 2520000"/>
              <a:gd name="connsiteY6" fmla="*/ 2520000 h 2520000"/>
              <a:gd name="connsiteX7" fmla="*/ 0 w 2520000"/>
              <a:gd name="connsiteY7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000" h="2520000">
                <a:moveTo>
                  <a:pt x="360000" y="360000"/>
                </a:moveTo>
                <a:lnTo>
                  <a:pt x="360000" y="2160000"/>
                </a:lnTo>
                <a:lnTo>
                  <a:pt x="2160000" y="2160000"/>
                </a:lnTo>
                <a:lnTo>
                  <a:pt x="2160000" y="360000"/>
                </a:lnTo>
                <a:close/>
                <a:moveTo>
                  <a:pt x="0" y="0"/>
                </a:moveTo>
                <a:lnTo>
                  <a:pt x="2520000" y="0"/>
                </a:ln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pic>
        <p:nvPicPr>
          <p:cNvPr id="3" name="INTRO CALAMAR">
            <a:hlinkClick r:id="" action="ppaction://media"/>
            <a:extLst>
              <a:ext uri="{FF2B5EF4-FFF2-40B4-BE49-F238E27FC236}">
                <a16:creationId xmlns:a16="http://schemas.microsoft.com/office/drawing/2014/main" id="{66BE072F-375F-49B9-AC07-68F97E183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0" y="551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549 -0.47592 L -0.56549 -0.47569 C -0.56393 -0.41458 -0.56003 -0.23356 -0.55716 -0.2037 C -0.55378 -0.17014 -0.51914 -0.12245 -0.5082 -0.1074 C -0.49466 -0.08889 -0.48047 -0.07129 -0.46549 -0.05555 C -0.43398 -0.02315 -0.39648 0.00348 -0.36159 0.02037 C -0.33958 0.03056 -0.29232 0.0419 -0.26875 0.04815 L -0.19049 0.0463 C -0.16042 0.04236 -0.16081 0.0338 -0.13854 0.02778 C -0.13437 0.02662 -0.13021 0.02639 -0.12604 0.02593 C -0.11263 0.0206 -0.11185 0.01991 -0.09909 0.01667 C -0.09609 0.01574 -0.09336 0.01482 -0.09049 0.01482 C -0.0793 0.01412 -0.06771 0.01482 -0.05625 0.01482 L 0 -2.96296E-6 " pathEditMode="relative" rAng="0" ptsTypes="AAAAAAAAAAAA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8" y="2620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25 0.05185 L 0.41458 -0.12408 C 0.40013 -0.12246 0.35417 -0.12014 0.33125 -0.11111 C 0.32201 -0.10764 0.31302 -0.10324 0.30417 -0.09815 C 0.29544 -0.09329 0.28711 -0.08611 0.27813 -0.08334 C 0.27396 -0.08218 0.26966 -0.08148 0.26563 -0.07963 C 0.25065 -0.07338 0.26185 -0.07477 0.24792 -0.07037 C 0.24479 -0.06945 0.24154 -0.06945 0.23854 -0.06852 C 0.23594 -0.06783 0.22148 -0.0625 0.21875 -0.06111 C 0.21003 -0.05718 0.21523 -0.05741 0.21042 -0.05741 L 0 2.96296E-6 " pathEditMode="relative" rAng="0" ptsTypes="AAAAAAAAA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25" y="-879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862 0.48125 L -0.51862 0.48148 C -0.44714 0.46296 -0.46302 0.47315 -0.37708 0.41088 C -0.31758 0.36759 -0.25078 0.34375 -0.19987 0.27384 C -0.18151 0.24838 -0.16263 0.22639 -0.14792 0.19421 C -0.14023 0.17754 -0.13919 0.16204 -0.13333 0.14421 C -0.12747 0.12569 -0.12344 0.12778 -0.11758 0.10532 C -0.11641 0.09977 -0.1151 0.09398 -0.11341 0.08866 C -0.11289 0.08634 -0.10872 0.07662 -0.1082 0.07569 C -0.10573 0.07037 -0.1026 0.0662 -0.1 0.06088 C -0.09466 0.0493 -0.09375 0.03935 -0.08646 0.03125 C -0.08268 0.02685 -0.07826 0.02477 -0.07396 0.02199 C -0.03828 -0.00208 -0.05117 0.00162 -0.02904 -0.00208 C -0.01784 0.00463 -0.02721 -0.00023 2.08333E-7 -0.00023 L 2.08333E-7 1.48148E-6 " pathEditMode="relative" rAng="0" ptsTypes="AAAAAAAAAAAAAAA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38" y="-2416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 numSld="999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3" grpId="2" animBg="1"/>
      <p:bldP spid="16" grpId="0" animBg="1"/>
      <p:bldP spid="16" grpId="1" animBg="1"/>
      <p:bldP spid="16" grpId="2" animBg="1"/>
      <p:bldP spid="14" grpId="0" animBg="1"/>
      <p:bldP spid="14" grpId="1" animBg="1"/>
      <p:bldP spid="14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B5ACB8-EA00-4C3D-82CE-188A55ED9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5 .profeta que estuvo durante 3 días en el vientre de un gran pez.</a:t>
            </a: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122D23C4-9B2E-46F8-AE1D-C41ACDD987B7}"/>
              </a:ext>
            </a:extLst>
          </p:cNvPr>
          <p:cNvSpPr/>
          <p:nvPr/>
        </p:nvSpPr>
        <p:spPr>
          <a:xfrm flipH="1">
            <a:off x="2638810" y="2163996"/>
            <a:ext cx="820504" cy="820504"/>
          </a:xfrm>
          <a:custGeom>
            <a:avLst/>
            <a:gdLst>
              <a:gd name="connsiteX0" fmla="*/ 1260000 w 2520000"/>
              <a:gd name="connsiteY0" fmla="*/ 360000 h 2520000"/>
              <a:gd name="connsiteX1" fmla="*/ 360000 w 2520000"/>
              <a:gd name="connsiteY1" fmla="*/ 1260000 h 2520000"/>
              <a:gd name="connsiteX2" fmla="*/ 1260000 w 2520000"/>
              <a:gd name="connsiteY2" fmla="*/ 2160000 h 2520000"/>
              <a:gd name="connsiteX3" fmla="*/ 2160000 w 2520000"/>
              <a:gd name="connsiteY3" fmla="*/ 1260000 h 2520000"/>
              <a:gd name="connsiteX4" fmla="*/ 1260000 w 2520000"/>
              <a:gd name="connsiteY4" fmla="*/ 360000 h 2520000"/>
              <a:gd name="connsiteX5" fmla="*/ 1260000 w 2520000"/>
              <a:gd name="connsiteY5" fmla="*/ 0 h 2520000"/>
              <a:gd name="connsiteX6" fmla="*/ 2520000 w 2520000"/>
              <a:gd name="connsiteY6" fmla="*/ 1260000 h 2520000"/>
              <a:gd name="connsiteX7" fmla="*/ 1260000 w 2520000"/>
              <a:gd name="connsiteY7" fmla="*/ 2520000 h 2520000"/>
              <a:gd name="connsiteX8" fmla="*/ 0 w 2520000"/>
              <a:gd name="connsiteY8" fmla="*/ 1260000 h 2520000"/>
              <a:gd name="connsiteX9" fmla="*/ 1260000 w 2520000"/>
              <a:gd name="connsiteY9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0000" h="2520000">
                <a:moveTo>
                  <a:pt x="1260000" y="360000"/>
                </a:moveTo>
                <a:cubicBezTo>
                  <a:pt x="762944" y="360000"/>
                  <a:pt x="360000" y="762944"/>
                  <a:pt x="360000" y="1260000"/>
                </a:cubicBezTo>
                <a:cubicBezTo>
                  <a:pt x="360000" y="1757056"/>
                  <a:pt x="762944" y="2160000"/>
                  <a:pt x="1260000" y="2160000"/>
                </a:cubicBezTo>
                <a:cubicBezTo>
                  <a:pt x="1757056" y="2160000"/>
                  <a:pt x="2160000" y="1757056"/>
                  <a:pt x="2160000" y="1260000"/>
                </a:cubicBezTo>
                <a:cubicBezTo>
                  <a:pt x="2160000" y="762944"/>
                  <a:pt x="1757056" y="360000"/>
                  <a:pt x="1260000" y="360000"/>
                </a:cubicBezTo>
                <a:close/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A964D77F-650E-40DA-A5C8-A4AD17F6A609}"/>
              </a:ext>
            </a:extLst>
          </p:cNvPr>
          <p:cNvSpPr/>
          <p:nvPr/>
        </p:nvSpPr>
        <p:spPr>
          <a:xfrm flipH="1">
            <a:off x="2638810" y="3421296"/>
            <a:ext cx="820504" cy="820504"/>
          </a:xfrm>
          <a:custGeom>
            <a:avLst/>
            <a:gdLst>
              <a:gd name="connsiteX0" fmla="*/ 1260000 w 2520000"/>
              <a:gd name="connsiteY0" fmla="*/ 652322 h 2520000"/>
              <a:gd name="connsiteX1" fmla="*/ 453269 w 2520000"/>
              <a:gd name="connsiteY1" fmla="*/ 2265784 h 2520000"/>
              <a:gd name="connsiteX2" fmla="*/ 2066731 w 2520000"/>
              <a:gd name="connsiteY2" fmla="*/ 2265784 h 2520000"/>
              <a:gd name="connsiteX3" fmla="*/ 1260000 w 2520000"/>
              <a:gd name="connsiteY3" fmla="*/ 0 h 2520000"/>
              <a:gd name="connsiteX4" fmla="*/ 2520000 w 2520000"/>
              <a:gd name="connsiteY4" fmla="*/ 2520000 h 2520000"/>
              <a:gd name="connsiteX5" fmla="*/ 0 w 2520000"/>
              <a:gd name="connsiteY5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000" h="2520000">
                <a:moveTo>
                  <a:pt x="1260000" y="652322"/>
                </a:moveTo>
                <a:lnTo>
                  <a:pt x="453269" y="2265784"/>
                </a:lnTo>
                <a:lnTo>
                  <a:pt x="2066731" y="2265784"/>
                </a:lnTo>
                <a:close/>
                <a:moveTo>
                  <a:pt x="1260000" y="0"/>
                </a:move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83A64458-99CA-4704-9219-6DFA748147EC}"/>
              </a:ext>
            </a:extLst>
          </p:cNvPr>
          <p:cNvSpPr/>
          <p:nvPr/>
        </p:nvSpPr>
        <p:spPr>
          <a:xfrm flipH="1">
            <a:off x="2638810" y="4792896"/>
            <a:ext cx="820504" cy="820504"/>
          </a:xfrm>
          <a:custGeom>
            <a:avLst/>
            <a:gdLst>
              <a:gd name="connsiteX0" fmla="*/ 360000 w 2520000"/>
              <a:gd name="connsiteY0" fmla="*/ 360000 h 2520000"/>
              <a:gd name="connsiteX1" fmla="*/ 360000 w 2520000"/>
              <a:gd name="connsiteY1" fmla="*/ 2160000 h 2520000"/>
              <a:gd name="connsiteX2" fmla="*/ 2160000 w 2520000"/>
              <a:gd name="connsiteY2" fmla="*/ 2160000 h 2520000"/>
              <a:gd name="connsiteX3" fmla="*/ 2160000 w 2520000"/>
              <a:gd name="connsiteY3" fmla="*/ 360000 h 2520000"/>
              <a:gd name="connsiteX4" fmla="*/ 0 w 2520000"/>
              <a:gd name="connsiteY4" fmla="*/ 0 h 2520000"/>
              <a:gd name="connsiteX5" fmla="*/ 2520000 w 2520000"/>
              <a:gd name="connsiteY5" fmla="*/ 0 h 2520000"/>
              <a:gd name="connsiteX6" fmla="*/ 2520000 w 2520000"/>
              <a:gd name="connsiteY6" fmla="*/ 2520000 h 2520000"/>
              <a:gd name="connsiteX7" fmla="*/ 0 w 2520000"/>
              <a:gd name="connsiteY7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000" h="2520000">
                <a:moveTo>
                  <a:pt x="360000" y="360000"/>
                </a:moveTo>
                <a:lnTo>
                  <a:pt x="360000" y="2160000"/>
                </a:lnTo>
                <a:lnTo>
                  <a:pt x="2160000" y="2160000"/>
                </a:lnTo>
                <a:lnTo>
                  <a:pt x="2160000" y="360000"/>
                </a:lnTo>
                <a:close/>
                <a:moveTo>
                  <a:pt x="0" y="0"/>
                </a:moveTo>
                <a:lnTo>
                  <a:pt x="2520000" y="0"/>
                </a:ln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8E2A0C6-7AE0-422B-809B-FF0C4919DE65}"/>
              </a:ext>
            </a:extLst>
          </p:cNvPr>
          <p:cNvSpPr/>
          <p:nvPr/>
        </p:nvSpPr>
        <p:spPr>
          <a:xfrm>
            <a:off x="3924300" y="4792896"/>
            <a:ext cx="4348843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Eli</a:t>
            </a:r>
          </a:p>
        </p:txBody>
      </p:sp>
      <p:sp>
        <p:nvSpPr>
          <p:cNvPr id="11" name="CORRECTA">
            <a:extLst>
              <a:ext uri="{FF2B5EF4-FFF2-40B4-BE49-F238E27FC236}">
                <a16:creationId xmlns:a16="http://schemas.microsoft.com/office/drawing/2014/main" id="{48F04B9D-5D87-4F83-9FBE-C6999596A763}"/>
              </a:ext>
            </a:extLst>
          </p:cNvPr>
          <p:cNvSpPr/>
          <p:nvPr/>
        </p:nvSpPr>
        <p:spPr>
          <a:xfrm>
            <a:off x="3924300" y="2103677"/>
            <a:ext cx="4348843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 err="1"/>
              <a:t>Jonas</a:t>
            </a:r>
            <a:endParaRPr lang="es-MX" sz="3600" dirty="0"/>
          </a:p>
        </p:txBody>
      </p:sp>
      <p:sp>
        <p:nvSpPr>
          <p:cNvPr id="24" name="Triángulo isósceles 23">
            <a:hlinkClick r:id="rId9" action="ppaction://hlinksldjump"/>
            <a:extLst>
              <a:ext uri="{FF2B5EF4-FFF2-40B4-BE49-F238E27FC236}">
                <a16:creationId xmlns:a16="http://schemas.microsoft.com/office/drawing/2014/main" id="{61593E79-9B51-4058-B7D1-527EA9F48A16}"/>
              </a:ext>
            </a:extLst>
          </p:cNvPr>
          <p:cNvSpPr/>
          <p:nvPr/>
        </p:nvSpPr>
        <p:spPr>
          <a:xfrm rot="5400000">
            <a:off x="11129284" y="6043843"/>
            <a:ext cx="449032" cy="449032"/>
          </a:xfrm>
          <a:prstGeom prst="triangle">
            <a:avLst/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5" name="RESPONDE LA SIGUIENTE PREGUNTA">
            <a:hlinkClick r:id="" action="ppaction://media"/>
            <a:extLst>
              <a:ext uri="{FF2B5EF4-FFF2-40B4-BE49-F238E27FC236}">
                <a16:creationId xmlns:a16="http://schemas.microsoft.com/office/drawing/2014/main" id="{45AC5183-5531-4341-964D-781236BF0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418306"/>
            <a:ext cx="609600" cy="609600"/>
          </a:xfrm>
          <a:prstGeom prst="rect">
            <a:avLst/>
          </a:prstGeom>
        </p:spPr>
      </p:pic>
      <p:pic>
        <p:nvPicPr>
          <p:cNvPr id="26" name="RESPUESTA CORRECTA">
            <a:hlinkClick r:id="" action="ppaction://media"/>
            <a:extLst>
              <a:ext uri="{FF2B5EF4-FFF2-40B4-BE49-F238E27FC236}">
                <a16:creationId xmlns:a16="http://schemas.microsoft.com/office/drawing/2014/main" id="{323E3133-CAC2-4337-B91B-B26BD8478E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600" y="1385888"/>
            <a:ext cx="609600" cy="609600"/>
          </a:xfrm>
          <a:prstGeom prst="rect">
            <a:avLst/>
          </a:prstGeom>
        </p:spPr>
      </p:pic>
      <p:pic>
        <p:nvPicPr>
          <p:cNvPr id="27" name="RESPUESTA INCORRECTA">
            <a:hlinkClick r:id="" action="ppaction://media"/>
            <a:extLst>
              <a:ext uri="{FF2B5EF4-FFF2-40B4-BE49-F238E27FC236}">
                <a16:creationId xmlns:a16="http://schemas.microsoft.com/office/drawing/2014/main" id="{4633DDBB-9531-423A-ACF5-9F5211BDB8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2374900"/>
            <a:ext cx="609600" cy="609600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4D4A1D62-6D3F-4408-B736-97922A6656AF}"/>
              </a:ext>
            </a:extLst>
          </p:cNvPr>
          <p:cNvSpPr/>
          <p:nvPr/>
        </p:nvSpPr>
        <p:spPr>
          <a:xfrm>
            <a:off x="3921578" y="3523124"/>
            <a:ext cx="4348843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Juan</a:t>
            </a:r>
          </a:p>
        </p:txBody>
      </p:sp>
      <p:pic>
        <p:nvPicPr>
          <p:cNvPr id="14" name="RESPUESTA INCORRECTA">
            <a:hlinkClick r:id="" action="ppaction://media"/>
            <a:extLst>
              <a:ext uri="{FF2B5EF4-FFF2-40B4-BE49-F238E27FC236}">
                <a16:creationId xmlns:a16="http://schemas.microsoft.com/office/drawing/2014/main" id="{D6323A23-5022-4233-99D3-B2CF9732780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600" y="1105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8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6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69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9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62121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69"/>
                            </p:stCondLst>
                            <p:childTnLst>
                              <p:par>
                                <p:cTn id="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B5ACB8-EA00-4C3D-82CE-188A55ED9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7. ¿Cuántas plagas en total envío Dios a Egipto en tiempos de moisés?</a:t>
            </a: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122D23C4-9B2E-46F8-AE1D-C41ACDD987B7}"/>
              </a:ext>
            </a:extLst>
          </p:cNvPr>
          <p:cNvSpPr/>
          <p:nvPr/>
        </p:nvSpPr>
        <p:spPr>
          <a:xfrm flipH="1">
            <a:off x="2638810" y="2163996"/>
            <a:ext cx="820504" cy="820504"/>
          </a:xfrm>
          <a:custGeom>
            <a:avLst/>
            <a:gdLst>
              <a:gd name="connsiteX0" fmla="*/ 1260000 w 2520000"/>
              <a:gd name="connsiteY0" fmla="*/ 360000 h 2520000"/>
              <a:gd name="connsiteX1" fmla="*/ 360000 w 2520000"/>
              <a:gd name="connsiteY1" fmla="*/ 1260000 h 2520000"/>
              <a:gd name="connsiteX2" fmla="*/ 1260000 w 2520000"/>
              <a:gd name="connsiteY2" fmla="*/ 2160000 h 2520000"/>
              <a:gd name="connsiteX3" fmla="*/ 2160000 w 2520000"/>
              <a:gd name="connsiteY3" fmla="*/ 1260000 h 2520000"/>
              <a:gd name="connsiteX4" fmla="*/ 1260000 w 2520000"/>
              <a:gd name="connsiteY4" fmla="*/ 360000 h 2520000"/>
              <a:gd name="connsiteX5" fmla="*/ 1260000 w 2520000"/>
              <a:gd name="connsiteY5" fmla="*/ 0 h 2520000"/>
              <a:gd name="connsiteX6" fmla="*/ 2520000 w 2520000"/>
              <a:gd name="connsiteY6" fmla="*/ 1260000 h 2520000"/>
              <a:gd name="connsiteX7" fmla="*/ 1260000 w 2520000"/>
              <a:gd name="connsiteY7" fmla="*/ 2520000 h 2520000"/>
              <a:gd name="connsiteX8" fmla="*/ 0 w 2520000"/>
              <a:gd name="connsiteY8" fmla="*/ 1260000 h 2520000"/>
              <a:gd name="connsiteX9" fmla="*/ 1260000 w 2520000"/>
              <a:gd name="connsiteY9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0000" h="2520000">
                <a:moveTo>
                  <a:pt x="1260000" y="360000"/>
                </a:moveTo>
                <a:cubicBezTo>
                  <a:pt x="762944" y="360000"/>
                  <a:pt x="360000" y="762944"/>
                  <a:pt x="360000" y="1260000"/>
                </a:cubicBezTo>
                <a:cubicBezTo>
                  <a:pt x="360000" y="1757056"/>
                  <a:pt x="762944" y="2160000"/>
                  <a:pt x="1260000" y="2160000"/>
                </a:cubicBezTo>
                <a:cubicBezTo>
                  <a:pt x="1757056" y="2160000"/>
                  <a:pt x="2160000" y="1757056"/>
                  <a:pt x="2160000" y="1260000"/>
                </a:cubicBezTo>
                <a:cubicBezTo>
                  <a:pt x="2160000" y="762944"/>
                  <a:pt x="1757056" y="360000"/>
                  <a:pt x="1260000" y="360000"/>
                </a:cubicBezTo>
                <a:close/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A964D77F-650E-40DA-A5C8-A4AD17F6A609}"/>
              </a:ext>
            </a:extLst>
          </p:cNvPr>
          <p:cNvSpPr/>
          <p:nvPr/>
        </p:nvSpPr>
        <p:spPr>
          <a:xfrm flipH="1">
            <a:off x="2638810" y="3421296"/>
            <a:ext cx="820504" cy="820504"/>
          </a:xfrm>
          <a:custGeom>
            <a:avLst/>
            <a:gdLst>
              <a:gd name="connsiteX0" fmla="*/ 1260000 w 2520000"/>
              <a:gd name="connsiteY0" fmla="*/ 652322 h 2520000"/>
              <a:gd name="connsiteX1" fmla="*/ 453269 w 2520000"/>
              <a:gd name="connsiteY1" fmla="*/ 2265784 h 2520000"/>
              <a:gd name="connsiteX2" fmla="*/ 2066731 w 2520000"/>
              <a:gd name="connsiteY2" fmla="*/ 2265784 h 2520000"/>
              <a:gd name="connsiteX3" fmla="*/ 1260000 w 2520000"/>
              <a:gd name="connsiteY3" fmla="*/ 0 h 2520000"/>
              <a:gd name="connsiteX4" fmla="*/ 2520000 w 2520000"/>
              <a:gd name="connsiteY4" fmla="*/ 2520000 h 2520000"/>
              <a:gd name="connsiteX5" fmla="*/ 0 w 2520000"/>
              <a:gd name="connsiteY5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000" h="2520000">
                <a:moveTo>
                  <a:pt x="1260000" y="652322"/>
                </a:moveTo>
                <a:lnTo>
                  <a:pt x="453269" y="2265784"/>
                </a:lnTo>
                <a:lnTo>
                  <a:pt x="2066731" y="2265784"/>
                </a:lnTo>
                <a:close/>
                <a:moveTo>
                  <a:pt x="1260000" y="0"/>
                </a:move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83A64458-99CA-4704-9219-6DFA748147EC}"/>
              </a:ext>
            </a:extLst>
          </p:cNvPr>
          <p:cNvSpPr/>
          <p:nvPr/>
        </p:nvSpPr>
        <p:spPr>
          <a:xfrm flipH="1">
            <a:off x="2638810" y="4792896"/>
            <a:ext cx="820504" cy="820504"/>
          </a:xfrm>
          <a:custGeom>
            <a:avLst/>
            <a:gdLst>
              <a:gd name="connsiteX0" fmla="*/ 360000 w 2520000"/>
              <a:gd name="connsiteY0" fmla="*/ 360000 h 2520000"/>
              <a:gd name="connsiteX1" fmla="*/ 360000 w 2520000"/>
              <a:gd name="connsiteY1" fmla="*/ 2160000 h 2520000"/>
              <a:gd name="connsiteX2" fmla="*/ 2160000 w 2520000"/>
              <a:gd name="connsiteY2" fmla="*/ 2160000 h 2520000"/>
              <a:gd name="connsiteX3" fmla="*/ 2160000 w 2520000"/>
              <a:gd name="connsiteY3" fmla="*/ 360000 h 2520000"/>
              <a:gd name="connsiteX4" fmla="*/ 0 w 2520000"/>
              <a:gd name="connsiteY4" fmla="*/ 0 h 2520000"/>
              <a:gd name="connsiteX5" fmla="*/ 2520000 w 2520000"/>
              <a:gd name="connsiteY5" fmla="*/ 0 h 2520000"/>
              <a:gd name="connsiteX6" fmla="*/ 2520000 w 2520000"/>
              <a:gd name="connsiteY6" fmla="*/ 2520000 h 2520000"/>
              <a:gd name="connsiteX7" fmla="*/ 0 w 2520000"/>
              <a:gd name="connsiteY7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000" h="2520000">
                <a:moveTo>
                  <a:pt x="360000" y="360000"/>
                </a:moveTo>
                <a:lnTo>
                  <a:pt x="360000" y="2160000"/>
                </a:lnTo>
                <a:lnTo>
                  <a:pt x="2160000" y="2160000"/>
                </a:lnTo>
                <a:lnTo>
                  <a:pt x="2160000" y="360000"/>
                </a:lnTo>
                <a:close/>
                <a:moveTo>
                  <a:pt x="0" y="0"/>
                </a:moveTo>
                <a:lnTo>
                  <a:pt x="2520000" y="0"/>
                </a:ln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8E2A0C6-7AE0-422B-809B-FF0C4919DE65}"/>
              </a:ext>
            </a:extLst>
          </p:cNvPr>
          <p:cNvSpPr/>
          <p:nvPr/>
        </p:nvSpPr>
        <p:spPr>
          <a:xfrm>
            <a:off x="3924300" y="2145592"/>
            <a:ext cx="4392386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7</a:t>
            </a:r>
          </a:p>
        </p:txBody>
      </p:sp>
      <p:sp>
        <p:nvSpPr>
          <p:cNvPr id="11" name="CORRECTA">
            <a:extLst>
              <a:ext uri="{FF2B5EF4-FFF2-40B4-BE49-F238E27FC236}">
                <a16:creationId xmlns:a16="http://schemas.microsoft.com/office/drawing/2014/main" id="{48F04B9D-5D87-4F83-9FBE-C6999596A763}"/>
              </a:ext>
            </a:extLst>
          </p:cNvPr>
          <p:cNvSpPr/>
          <p:nvPr/>
        </p:nvSpPr>
        <p:spPr>
          <a:xfrm>
            <a:off x="3924300" y="3421000"/>
            <a:ext cx="4392386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10</a:t>
            </a:r>
          </a:p>
        </p:txBody>
      </p:sp>
      <p:sp>
        <p:nvSpPr>
          <p:cNvPr id="24" name="Triángulo isósceles 23">
            <a:hlinkClick r:id="rId9" action="ppaction://hlinksldjump"/>
            <a:extLst>
              <a:ext uri="{FF2B5EF4-FFF2-40B4-BE49-F238E27FC236}">
                <a16:creationId xmlns:a16="http://schemas.microsoft.com/office/drawing/2014/main" id="{61593E79-9B51-4058-B7D1-527EA9F48A16}"/>
              </a:ext>
            </a:extLst>
          </p:cNvPr>
          <p:cNvSpPr/>
          <p:nvPr/>
        </p:nvSpPr>
        <p:spPr>
          <a:xfrm rot="5400000">
            <a:off x="11129284" y="6043843"/>
            <a:ext cx="449032" cy="449032"/>
          </a:xfrm>
          <a:prstGeom prst="triangle">
            <a:avLst/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5" name="RESPONDE LA SIGUIENTE PREGUNTA">
            <a:hlinkClick r:id="" action="ppaction://media"/>
            <a:extLst>
              <a:ext uri="{FF2B5EF4-FFF2-40B4-BE49-F238E27FC236}">
                <a16:creationId xmlns:a16="http://schemas.microsoft.com/office/drawing/2014/main" id="{45AC5183-5531-4341-964D-781236BF0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418306"/>
            <a:ext cx="609600" cy="609600"/>
          </a:xfrm>
          <a:prstGeom prst="rect">
            <a:avLst/>
          </a:prstGeom>
        </p:spPr>
      </p:pic>
      <p:pic>
        <p:nvPicPr>
          <p:cNvPr id="26" name="RESPUESTA CORRECTA">
            <a:hlinkClick r:id="" action="ppaction://media"/>
            <a:extLst>
              <a:ext uri="{FF2B5EF4-FFF2-40B4-BE49-F238E27FC236}">
                <a16:creationId xmlns:a16="http://schemas.microsoft.com/office/drawing/2014/main" id="{323E3133-CAC2-4337-B91B-B26BD8478E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600" y="1385888"/>
            <a:ext cx="609600" cy="609600"/>
          </a:xfrm>
          <a:prstGeom prst="rect">
            <a:avLst/>
          </a:prstGeom>
        </p:spPr>
      </p:pic>
      <p:pic>
        <p:nvPicPr>
          <p:cNvPr id="27" name="RESPUESTA INCORRECTA">
            <a:hlinkClick r:id="" action="ppaction://media"/>
            <a:extLst>
              <a:ext uri="{FF2B5EF4-FFF2-40B4-BE49-F238E27FC236}">
                <a16:creationId xmlns:a16="http://schemas.microsoft.com/office/drawing/2014/main" id="{4633DDBB-9531-423A-ACF5-9F5211BDB8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2374900"/>
            <a:ext cx="609600" cy="609600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0B4708D2-CD66-4173-BD0E-435CE973DDD3}"/>
              </a:ext>
            </a:extLst>
          </p:cNvPr>
          <p:cNvSpPr/>
          <p:nvPr/>
        </p:nvSpPr>
        <p:spPr>
          <a:xfrm>
            <a:off x="3924300" y="4775563"/>
            <a:ext cx="4392386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15</a:t>
            </a:r>
          </a:p>
        </p:txBody>
      </p:sp>
      <p:pic>
        <p:nvPicPr>
          <p:cNvPr id="14" name="RESPUESTA INCORRECTA">
            <a:hlinkClick r:id="" action="ppaction://media"/>
            <a:extLst>
              <a:ext uri="{FF2B5EF4-FFF2-40B4-BE49-F238E27FC236}">
                <a16:creationId xmlns:a16="http://schemas.microsoft.com/office/drawing/2014/main" id="{4FE2487F-1FA1-425C-936E-678BA82AAC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5004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0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6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69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9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62121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69"/>
                            </p:stCondLst>
                            <p:childTnLst>
                              <p:par>
                                <p:cTn id="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B5ACB8-EA00-4C3D-82CE-188A55ED9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67" y="365125"/>
            <a:ext cx="11599483" cy="2447475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9 .¿dos amigos se toparon
para amarse como nunca aunque uno se
murió la amistad no se perdió Quiénes son?</a:t>
            </a:r>
            <a:br>
              <a:rPr lang="es-MX" dirty="0">
                <a:solidFill>
                  <a:schemeClr val="bg1"/>
                </a:solidFill>
              </a:rPr>
            </a:br>
            <a:br>
              <a:rPr lang="es-MX" dirty="0">
                <a:solidFill>
                  <a:schemeClr val="bg1"/>
                </a:solidFill>
              </a:rPr>
            </a:b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122D23C4-9B2E-46F8-AE1D-C41ACDD987B7}"/>
              </a:ext>
            </a:extLst>
          </p:cNvPr>
          <p:cNvSpPr/>
          <p:nvPr/>
        </p:nvSpPr>
        <p:spPr>
          <a:xfrm flipH="1">
            <a:off x="2638810" y="2163996"/>
            <a:ext cx="820504" cy="820504"/>
          </a:xfrm>
          <a:custGeom>
            <a:avLst/>
            <a:gdLst>
              <a:gd name="connsiteX0" fmla="*/ 1260000 w 2520000"/>
              <a:gd name="connsiteY0" fmla="*/ 360000 h 2520000"/>
              <a:gd name="connsiteX1" fmla="*/ 360000 w 2520000"/>
              <a:gd name="connsiteY1" fmla="*/ 1260000 h 2520000"/>
              <a:gd name="connsiteX2" fmla="*/ 1260000 w 2520000"/>
              <a:gd name="connsiteY2" fmla="*/ 2160000 h 2520000"/>
              <a:gd name="connsiteX3" fmla="*/ 2160000 w 2520000"/>
              <a:gd name="connsiteY3" fmla="*/ 1260000 h 2520000"/>
              <a:gd name="connsiteX4" fmla="*/ 1260000 w 2520000"/>
              <a:gd name="connsiteY4" fmla="*/ 360000 h 2520000"/>
              <a:gd name="connsiteX5" fmla="*/ 1260000 w 2520000"/>
              <a:gd name="connsiteY5" fmla="*/ 0 h 2520000"/>
              <a:gd name="connsiteX6" fmla="*/ 2520000 w 2520000"/>
              <a:gd name="connsiteY6" fmla="*/ 1260000 h 2520000"/>
              <a:gd name="connsiteX7" fmla="*/ 1260000 w 2520000"/>
              <a:gd name="connsiteY7" fmla="*/ 2520000 h 2520000"/>
              <a:gd name="connsiteX8" fmla="*/ 0 w 2520000"/>
              <a:gd name="connsiteY8" fmla="*/ 1260000 h 2520000"/>
              <a:gd name="connsiteX9" fmla="*/ 1260000 w 2520000"/>
              <a:gd name="connsiteY9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0000" h="2520000">
                <a:moveTo>
                  <a:pt x="1260000" y="360000"/>
                </a:moveTo>
                <a:cubicBezTo>
                  <a:pt x="762944" y="360000"/>
                  <a:pt x="360000" y="762944"/>
                  <a:pt x="360000" y="1260000"/>
                </a:cubicBezTo>
                <a:cubicBezTo>
                  <a:pt x="360000" y="1757056"/>
                  <a:pt x="762944" y="2160000"/>
                  <a:pt x="1260000" y="2160000"/>
                </a:cubicBezTo>
                <a:cubicBezTo>
                  <a:pt x="1757056" y="2160000"/>
                  <a:pt x="2160000" y="1757056"/>
                  <a:pt x="2160000" y="1260000"/>
                </a:cubicBezTo>
                <a:cubicBezTo>
                  <a:pt x="2160000" y="762944"/>
                  <a:pt x="1757056" y="360000"/>
                  <a:pt x="1260000" y="360000"/>
                </a:cubicBezTo>
                <a:close/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A964D77F-650E-40DA-A5C8-A4AD17F6A609}"/>
              </a:ext>
            </a:extLst>
          </p:cNvPr>
          <p:cNvSpPr/>
          <p:nvPr/>
        </p:nvSpPr>
        <p:spPr>
          <a:xfrm flipH="1">
            <a:off x="2638810" y="3421296"/>
            <a:ext cx="820504" cy="820504"/>
          </a:xfrm>
          <a:custGeom>
            <a:avLst/>
            <a:gdLst>
              <a:gd name="connsiteX0" fmla="*/ 1260000 w 2520000"/>
              <a:gd name="connsiteY0" fmla="*/ 652322 h 2520000"/>
              <a:gd name="connsiteX1" fmla="*/ 453269 w 2520000"/>
              <a:gd name="connsiteY1" fmla="*/ 2265784 h 2520000"/>
              <a:gd name="connsiteX2" fmla="*/ 2066731 w 2520000"/>
              <a:gd name="connsiteY2" fmla="*/ 2265784 h 2520000"/>
              <a:gd name="connsiteX3" fmla="*/ 1260000 w 2520000"/>
              <a:gd name="connsiteY3" fmla="*/ 0 h 2520000"/>
              <a:gd name="connsiteX4" fmla="*/ 2520000 w 2520000"/>
              <a:gd name="connsiteY4" fmla="*/ 2520000 h 2520000"/>
              <a:gd name="connsiteX5" fmla="*/ 0 w 2520000"/>
              <a:gd name="connsiteY5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000" h="2520000">
                <a:moveTo>
                  <a:pt x="1260000" y="652322"/>
                </a:moveTo>
                <a:lnTo>
                  <a:pt x="453269" y="2265784"/>
                </a:lnTo>
                <a:lnTo>
                  <a:pt x="2066731" y="2265784"/>
                </a:lnTo>
                <a:close/>
                <a:moveTo>
                  <a:pt x="1260000" y="0"/>
                </a:move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83A64458-99CA-4704-9219-6DFA748147EC}"/>
              </a:ext>
            </a:extLst>
          </p:cNvPr>
          <p:cNvSpPr/>
          <p:nvPr/>
        </p:nvSpPr>
        <p:spPr>
          <a:xfrm flipH="1">
            <a:off x="2638810" y="4792896"/>
            <a:ext cx="820504" cy="820504"/>
          </a:xfrm>
          <a:custGeom>
            <a:avLst/>
            <a:gdLst>
              <a:gd name="connsiteX0" fmla="*/ 360000 w 2520000"/>
              <a:gd name="connsiteY0" fmla="*/ 360000 h 2520000"/>
              <a:gd name="connsiteX1" fmla="*/ 360000 w 2520000"/>
              <a:gd name="connsiteY1" fmla="*/ 2160000 h 2520000"/>
              <a:gd name="connsiteX2" fmla="*/ 2160000 w 2520000"/>
              <a:gd name="connsiteY2" fmla="*/ 2160000 h 2520000"/>
              <a:gd name="connsiteX3" fmla="*/ 2160000 w 2520000"/>
              <a:gd name="connsiteY3" fmla="*/ 360000 h 2520000"/>
              <a:gd name="connsiteX4" fmla="*/ 0 w 2520000"/>
              <a:gd name="connsiteY4" fmla="*/ 0 h 2520000"/>
              <a:gd name="connsiteX5" fmla="*/ 2520000 w 2520000"/>
              <a:gd name="connsiteY5" fmla="*/ 0 h 2520000"/>
              <a:gd name="connsiteX6" fmla="*/ 2520000 w 2520000"/>
              <a:gd name="connsiteY6" fmla="*/ 2520000 h 2520000"/>
              <a:gd name="connsiteX7" fmla="*/ 0 w 2520000"/>
              <a:gd name="connsiteY7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000" h="2520000">
                <a:moveTo>
                  <a:pt x="360000" y="360000"/>
                </a:moveTo>
                <a:lnTo>
                  <a:pt x="360000" y="2160000"/>
                </a:lnTo>
                <a:lnTo>
                  <a:pt x="2160000" y="2160000"/>
                </a:lnTo>
                <a:lnTo>
                  <a:pt x="2160000" y="360000"/>
                </a:lnTo>
                <a:close/>
                <a:moveTo>
                  <a:pt x="0" y="0"/>
                </a:moveTo>
                <a:lnTo>
                  <a:pt x="2520000" y="0"/>
                </a:ln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8E2A0C6-7AE0-422B-809B-FF0C4919DE65}"/>
              </a:ext>
            </a:extLst>
          </p:cNvPr>
          <p:cNvSpPr/>
          <p:nvPr/>
        </p:nvSpPr>
        <p:spPr>
          <a:xfrm>
            <a:off x="3924300" y="4792896"/>
            <a:ext cx="4435929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Pedro y Pablo </a:t>
            </a:r>
          </a:p>
        </p:txBody>
      </p:sp>
      <p:sp>
        <p:nvSpPr>
          <p:cNvPr id="11" name="CORRECTA">
            <a:extLst>
              <a:ext uri="{FF2B5EF4-FFF2-40B4-BE49-F238E27FC236}">
                <a16:creationId xmlns:a16="http://schemas.microsoft.com/office/drawing/2014/main" id="{48F04B9D-5D87-4F83-9FBE-C6999596A763}"/>
              </a:ext>
            </a:extLst>
          </p:cNvPr>
          <p:cNvSpPr/>
          <p:nvPr/>
        </p:nvSpPr>
        <p:spPr>
          <a:xfrm>
            <a:off x="3925480" y="2163996"/>
            <a:ext cx="4435929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David y Jonathan </a:t>
            </a:r>
          </a:p>
        </p:txBody>
      </p:sp>
      <p:sp>
        <p:nvSpPr>
          <p:cNvPr id="24" name="Triángulo isósceles 23">
            <a:hlinkClick r:id="rId9" action="ppaction://hlinksldjump"/>
            <a:extLst>
              <a:ext uri="{FF2B5EF4-FFF2-40B4-BE49-F238E27FC236}">
                <a16:creationId xmlns:a16="http://schemas.microsoft.com/office/drawing/2014/main" id="{61593E79-9B51-4058-B7D1-527EA9F48A16}"/>
              </a:ext>
            </a:extLst>
          </p:cNvPr>
          <p:cNvSpPr/>
          <p:nvPr/>
        </p:nvSpPr>
        <p:spPr>
          <a:xfrm rot="5400000">
            <a:off x="11129284" y="6043843"/>
            <a:ext cx="449032" cy="449032"/>
          </a:xfrm>
          <a:prstGeom prst="triangle">
            <a:avLst/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5" name="RESPONDE LA SIGUIENTE PREGUNTA">
            <a:hlinkClick r:id="" action="ppaction://media"/>
            <a:extLst>
              <a:ext uri="{FF2B5EF4-FFF2-40B4-BE49-F238E27FC236}">
                <a16:creationId xmlns:a16="http://schemas.microsoft.com/office/drawing/2014/main" id="{45AC5183-5531-4341-964D-781236BF0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418306"/>
            <a:ext cx="609600" cy="609600"/>
          </a:xfrm>
          <a:prstGeom prst="rect">
            <a:avLst/>
          </a:prstGeom>
        </p:spPr>
      </p:pic>
      <p:pic>
        <p:nvPicPr>
          <p:cNvPr id="26" name="RESPUESTA CORRECTA">
            <a:hlinkClick r:id="" action="ppaction://media"/>
            <a:extLst>
              <a:ext uri="{FF2B5EF4-FFF2-40B4-BE49-F238E27FC236}">
                <a16:creationId xmlns:a16="http://schemas.microsoft.com/office/drawing/2014/main" id="{323E3133-CAC2-4337-B91B-B26BD8478E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600" y="1385888"/>
            <a:ext cx="609600" cy="609600"/>
          </a:xfrm>
          <a:prstGeom prst="rect">
            <a:avLst/>
          </a:prstGeom>
        </p:spPr>
      </p:pic>
      <p:pic>
        <p:nvPicPr>
          <p:cNvPr id="27" name="RESPUESTA INCORRECTA">
            <a:hlinkClick r:id="" action="ppaction://media"/>
            <a:extLst>
              <a:ext uri="{FF2B5EF4-FFF2-40B4-BE49-F238E27FC236}">
                <a16:creationId xmlns:a16="http://schemas.microsoft.com/office/drawing/2014/main" id="{4633DDBB-9531-423A-ACF5-9F5211BDB8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2374900"/>
            <a:ext cx="609600" cy="609600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DC2EAD5F-086C-4AB6-A747-8202D09F31D9}"/>
              </a:ext>
            </a:extLst>
          </p:cNvPr>
          <p:cNvSpPr/>
          <p:nvPr/>
        </p:nvSpPr>
        <p:spPr>
          <a:xfrm>
            <a:off x="3924300" y="3439965"/>
            <a:ext cx="4435929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David y Salomón </a:t>
            </a:r>
          </a:p>
        </p:txBody>
      </p:sp>
      <p:pic>
        <p:nvPicPr>
          <p:cNvPr id="14" name="RESPUESTA INCORRECTA">
            <a:hlinkClick r:id="" action="ppaction://media"/>
            <a:extLst>
              <a:ext uri="{FF2B5EF4-FFF2-40B4-BE49-F238E27FC236}">
                <a16:creationId xmlns:a16="http://schemas.microsoft.com/office/drawing/2014/main" id="{50724C84-3337-471E-9DC9-7DE510F29C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1385" y="997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7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6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69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9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62121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69"/>
                            </p:stCondLst>
                            <p:childTnLst>
                              <p:par>
                                <p:cTn id="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B5ACB8-EA00-4C3D-82CE-188A55ED9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11. ¿Cuál es el tercer libro de la biblia?</a:t>
            </a: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122D23C4-9B2E-46F8-AE1D-C41ACDD987B7}"/>
              </a:ext>
            </a:extLst>
          </p:cNvPr>
          <p:cNvSpPr/>
          <p:nvPr/>
        </p:nvSpPr>
        <p:spPr>
          <a:xfrm flipH="1">
            <a:off x="2638810" y="2163996"/>
            <a:ext cx="820504" cy="820504"/>
          </a:xfrm>
          <a:custGeom>
            <a:avLst/>
            <a:gdLst>
              <a:gd name="connsiteX0" fmla="*/ 1260000 w 2520000"/>
              <a:gd name="connsiteY0" fmla="*/ 360000 h 2520000"/>
              <a:gd name="connsiteX1" fmla="*/ 360000 w 2520000"/>
              <a:gd name="connsiteY1" fmla="*/ 1260000 h 2520000"/>
              <a:gd name="connsiteX2" fmla="*/ 1260000 w 2520000"/>
              <a:gd name="connsiteY2" fmla="*/ 2160000 h 2520000"/>
              <a:gd name="connsiteX3" fmla="*/ 2160000 w 2520000"/>
              <a:gd name="connsiteY3" fmla="*/ 1260000 h 2520000"/>
              <a:gd name="connsiteX4" fmla="*/ 1260000 w 2520000"/>
              <a:gd name="connsiteY4" fmla="*/ 360000 h 2520000"/>
              <a:gd name="connsiteX5" fmla="*/ 1260000 w 2520000"/>
              <a:gd name="connsiteY5" fmla="*/ 0 h 2520000"/>
              <a:gd name="connsiteX6" fmla="*/ 2520000 w 2520000"/>
              <a:gd name="connsiteY6" fmla="*/ 1260000 h 2520000"/>
              <a:gd name="connsiteX7" fmla="*/ 1260000 w 2520000"/>
              <a:gd name="connsiteY7" fmla="*/ 2520000 h 2520000"/>
              <a:gd name="connsiteX8" fmla="*/ 0 w 2520000"/>
              <a:gd name="connsiteY8" fmla="*/ 1260000 h 2520000"/>
              <a:gd name="connsiteX9" fmla="*/ 1260000 w 2520000"/>
              <a:gd name="connsiteY9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0000" h="2520000">
                <a:moveTo>
                  <a:pt x="1260000" y="360000"/>
                </a:moveTo>
                <a:cubicBezTo>
                  <a:pt x="762944" y="360000"/>
                  <a:pt x="360000" y="762944"/>
                  <a:pt x="360000" y="1260000"/>
                </a:cubicBezTo>
                <a:cubicBezTo>
                  <a:pt x="360000" y="1757056"/>
                  <a:pt x="762944" y="2160000"/>
                  <a:pt x="1260000" y="2160000"/>
                </a:cubicBezTo>
                <a:cubicBezTo>
                  <a:pt x="1757056" y="2160000"/>
                  <a:pt x="2160000" y="1757056"/>
                  <a:pt x="2160000" y="1260000"/>
                </a:cubicBezTo>
                <a:cubicBezTo>
                  <a:pt x="2160000" y="762944"/>
                  <a:pt x="1757056" y="360000"/>
                  <a:pt x="1260000" y="360000"/>
                </a:cubicBezTo>
                <a:close/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A964D77F-650E-40DA-A5C8-A4AD17F6A609}"/>
              </a:ext>
            </a:extLst>
          </p:cNvPr>
          <p:cNvSpPr/>
          <p:nvPr/>
        </p:nvSpPr>
        <p:spPr>
          <a:xfrm flipH="1">
            <a:off x="2638810" y="3421296"/>
            <a:ext cx="820504" cy="820504"/>
          </a:xfrm>
          <a:custGeom>
            <a:avLst/>
            <a:gdLst>
              <a:gd name="connsiteX0" fmla="*/ 1260000 w 2520000"/>
              <a:gd name="connsiteY0" fmla="*/ 652322 h 2520000"/>
              <a:gd name="connsiteX1" fmla="*/ 453269 w 2520000"/>
              <a:gd name="connsiteY1" fmla="*/ 2265784 h 2520000"/>
              <a:gd name="connsiteX2" fmla="*/ 2066731 w 2520000"/>
              <a:gd name="connsiteY2" fmla="*/ 2265784 h 2520000"/>
              <a:gd name="connsiteX3" fmla="*/ 1260000 w 2520000"/>
              <a:gd name="connsiteY3" fmla="*/ 0 h 2520000"/>
              <a:gd name="connsiteX4" fmla="*/ 2520000 w 2520000"/>
              <a:gd name="connsiteY4" fmla="*/ 2520000 h 2520000"/>
              <a:gd name="connsiteX5" fmla="*/ 0 w 2520000"/>
              <a:gd name="connsiteY5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000" h="2520000">
                <a:moveTo>
                  <a:pt x="1260000" y="652322"/>
                </a:moveTo>
                <a:lnTo>
                  <a:pt x="453269" y="2265784"/>
                </a:lnTo>
                <a:lnTo>
                  <a:pt x="2066731" y="2265784"/>
                </a:lnTo>
                <a:close/>
                <a:moveTo>
                  <a:pt x="1260000" y="0"/>
                </a:move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83A64458-99CA-4704-9219-6DFA748147EC}"/>
              </a:ext>
            </a:extLst>
          </p:cNvPr>
          <p:cNvSpPr/>
          <p:nvPr/>
        </p:nvSpPr>
        <p:spPr>
          <a:xfrm flipH="1">
            <a:off x="2638810" y="4792896"/>
            <a:ext cx="820504" cy="820504"/>
          </a:xfrm>
          <a:custGeom>
            <a:avLst/>
            <a:gdLst>
              <a:gd name="connsiteX0" fmla="*/ 360000 w 2520000"/>
              <a:gd name="connsiteY0" fmla="*/ 360000 h 2520000"/>
              <a:gd name="connsiteX1" fmla="*/ 360000 w 2520000"/>
              <a:gd name="connsiteY1" fmla="*/ 2160000 h 2520000"/>
              <a:gd name="connsiteX2" fmla="*/ 2160000 w 2520000"/>
              <a:gd name="connsiteY2" fmla="*/ 2160000 h 2520000"/>
              <a:gd name="connsiteX3" fmla="*/ 2160000 w 2520000"/>
              <a:gd name="connsiteY3" fmla="*/ 360000 h 2520000"/>
              <a:gd name="connsiteX4" fmla="*/ 0 w 2520000"/>
              <a:gd name="connsiteY4" fmla="*/ 0 h 2520000"/>
              <a:gd name="connsiteX5" fmla="*/ 2520000 w 2520000"/>
              <a:gd name="connsiteY5" fmla="*/ 0 h 2520000"/>
              <a:gd name="connsiteX6" fmla="*/ 2520000 w 2520000"/>
              <a:gd name="connsiteY6" fmla="*/ 2520000 h 2520000"/>
              <a:gd name="connsiteX7" fmla="*/ 0 w 2520000"/>
              <a:gd name="connsiteY7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000" h="2520000">
                <a:moveTo>
                  <a:pt x="360000" y="360000"/>
                </a:moveTo>
                <a:lnTo>
                  <a:pt x="360000" y="2160000"/>
                </a:lnTo>
                <a:lnTo>
                  <a:pt x="2160000" y="2160000"/>
                </a:lnTo>
                <a:lnTo>
                  <a:pt x="2160000" y="360000"/>
                </a:lnTo>
                <a:close/>
                <a:moveTo>
                  <a:pt x="0" y="0"/>
                </a:moveTo>
                <a:lnTo>
                  <a:pt x="2520000" y="0"/>
                </a:ln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8E2A0C6-7AE0-422B-809B-FF0C4919DE65}"/>
              </a:ext>
            </a:extLst>
          </p:cNvPr>
          <p:cNvSpPr/>
          <p:nvPr/>
        </p:nvSpPr>
        <p:spPr>
          <a:xfrm>
            <a:off x="3924300" y="2145592"/>
            <a:ext cx="4435929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Números </a:t>
            </a:r>
          </a:p>
        </p:txBody>
      </p:sp>
      <p:sp>
        <p:nvSpPr>
          <p:cNvPr id="11" name="CORRECTA">
            <a:extLst>
              <a:ext uri="{FF2B5EF4-FFF2-40B4-BE49-F238E27FC236}">
                <a16:creationId xmlns:a16="http://schemas.microsoft.com/office/drawing/2014/main" id="{48F04B9D-5D87-4F83-9FBE-C6999596A763}"/>
              </a:ext>
            </a:extLst>
          </p:cNvPr>
          <p:cNvSpPr/>
          <p:nvPr/>
        </p:nvSpPr>
        <p:spPr>
          <a:xfrm>
            <a:off x="3924300" y="3421000"/>
            <a:ext cx="4435929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Levítico </a:t>
            </a:r>
          </a:p>
        </p:txBody>
      </p:sp>
      <p:sp>
        <p:nvSpPr>
          <p:cNvPr id="24" name="Triángulo isósceles 23">
            <a:hlinkClick r:id="rId9" action="ppaction://hlinksldjump"/>
            <a:extLst>
              <a:ext uri="{FF2B5EF4-FFF2-40B4-BE49-F238E27FC236}">
                <a16:creationId xmlns:a16="http://schemas.microsoft.com/office/drawing/2014/main" id="{61593E79-9B51-4058-B7D1-527EA9F48A16}"/>
              </a:ext>
            </a:extLst>
          </p:cNvPr>
          <p:cNvSpPr/>
          <p:nvPr/>
        </p:nvSpPr>
        <p:spPr>
          <a:xfrm rot="5400000">
            <a:off x="11129284" y="6043843"/>
            <a:ext cx="449032" cy="449032"/>
          </a:xfrm>
          <a:prstGeom prst="triangle">
            <a:avLst/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5" name="RESPONDE LA SIGUIENTE PREGUNTA">
            <a:hlinkClick r:id="" action="ppaction://media"/>
            <a:extLst>
              <a:ext uri="{FF2B5EF4-FFF2-40B4-BE49-F238E27FC236}">
                <a16:creationId xmlns:a16="http://schemas.microsoft.com/office/drawing/2014/main" id="{45AC5183-5531-4341-964D-781236BF0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418306"/>
            <a:ext cx="609600" cy="609600"/>
          </a:xfrm>
          <a:prstGeom prst="rect">
            <a:avLst/>
          </a:prstGeom>
        </p:spPr>
      </p:pic>
      <p:pic>
        <p:nvPicPr>
          <p:cNvPr id="26" name="RESPUESTA CORRECTA">
            <a:hlinkClick r:id="" action="ppaction://media"/>
            <a:extLst>
              <a:ext uri="{FF2B5EF4-FFF2-40B4-BE49-F238E27FC236}">
                <a16:creationId xmlns:a16="http://schemas.microsoft.com/office/drawing/2014/main" id="{323E3133-CAC2-4337-B91B-B26BD8478E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600" y="1385888"/>
            <a:ext cx="609600" cy="609600"/>
          </a:xfrm>
          <a:prstGeom prst="rect">
            <a:avLst/>
          </a:prstGeom>
        </p:spPr>
      </p:pic>
      <p:pic>
        <p:nvPicPr>
          <p:cNvPr id="27" name="RESPUESTA INCORRECTA">
            <a:hlinkClick r:id="" action="ppaction://media"/>
            <a:extLst>
              <a:ext uri="{FF2B5EF4-FFF2-40B4-BE49-F238E27FC236}">
                <a16:creationId xmlns:a16="http://schemas.microsoft.com/office/drawing/2014/main" id="{4633DDBB-9531-423A-ACF5-9F5211BDB8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2374900"/>
            <a:ext cx="609600" cy="609600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E09AE2CE-4700-4A4F-8718-3D37199946FE}"/>
              </a:ext>
            </a:extLst>
          </p:cNvPr>
          <p:cNvSpPr/>
          <p:nvPr/>
        </p:nvSpPr>
        <p:spPr>
          <a:xfrm>
            <a:off x="3924300" y="4775859"/>
            <a:ext cx="4435929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Deuteronomio </a:t>
            </a:r>
          </a:p>
        </p:txBody>
      </p:sp>
      <p:pic>
        <p:nvPicPr>
          <p:cNvPr id="14" name="RESPUESTA INCORRECTA">
            <a:hlinkClick r:id="" action="ppaction://media"/>
            <a:extLst>
              <a:ext uri="{FF2B5EF4-FFF2-40B4-BE49-F238E27FC236}">
                <a16:creationId xmlns:a16="http://schemas.microsoft.com/office/drawing/2014/main" id="{9685FF5B-B34D-4299-AF86-6684C402AA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5005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5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6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69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9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62121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69"/>
                            </p:stCondLst>
                            <p:childTnLst>
                              <p:par>
                                <p:cTn id="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B5ACB8-EA00-4C3D-82CE-188A55ED9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12. ¿Cuál salmo empieza: El señor es mi pastor y nada me faltará?</a:t>
            </a: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122D23C4-9B2E-46F8-AE1D-C41ACDD987B7}"/>
              </a:ext>
            </a:extLst>
          </p:cNvPr>
          <p:cNvSpPr/>
          <p:nvPr/>
        </p:nvSpPr>
        <p:spPr>
          <a:xfrm flipH="1">
            <a:off x="2638810" y="2163996"/>
            <a:ext cx="820504" cy="820504"/>
          </a:xfrm>
          <a:custGeom>
            <a:avLst/>
            <a:gdLst>
              <a:gd name="connsiteX0" fmla="*/ 1260000 w 2520000"/>
              <a:gd name="connsiteY0" fmla="*/ 360000 h 2520000"/>
              <a:gd name="connsiteX1" fmla="*/ 360000 w 2520000"/>
              <a:gd name="connsiteY1" fmla="*/ 1260000 h 2520000"/>
              <a:gd name="connsiteX2" fmla="*/ 1260000 w 2520000"/>
              <a:gd name="connsiteY2" fmla="*/ 2160000 h 2520000"/>
              <a:gd name="connsiteX3" fmla="*/ 2160000 w 2520000"/>
              <a:gd name="connsiteY3" fmla="*/ 1260000 h 2520000"/>
              <a:gd name="connsiteX4" fmla="*/ 1260000 w 2520000"/>
              <a:gd name="connsiteY4" fmla="*/ 360000 h 2520000"/>
              <a:gd name="connsiteX5" fmla="*/ 1260000 w 2520000"/>
              <a:gd name="connsiteY5" fmla="*/ 0 h 2520000"/>
              <a:gd name="connsiteX6" fmla="*/ 2520000 w 2520000"/>
              <a:gd name="connsiteY6" fmla="*/ 1260000 h 2520000"/>
              <a:gd name="connsiteX7" fmla="*/ 1260000 w 2520000"/>
              <a:gd name="connsiteY7" fmla="*/ 2520000 h 2520000"/>
              <a:gd name="connsiteX8" fmla="*/ 0 w 2520000"/>
              <a:gd name="connsiteY8" fmla="*/ 1260000 h 2520000"/>
              <a:gd name="connsiteX9" fmla="*/ 1260000 w 2520000"/>
              <a:gd name="connsiteY9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0000" h="2520000">
                <a:moveTo>
                  <a:pt x="1260000" y="360000"/>
                </a:moveTo>
                <a:cubicBezTo>
                  <a:pt x="762944" y="360000"/>
                  <a:pt x="360000" y="762944"/>
                  <a:pt x="360000" y="1260000"/>
                </a:cubicBezTo>
                <a:cubicBezTo>
                  <a:pt x="360000" y="1757056"/>
                  <a:pt x="762944" y="2160000"/>
                  <a:pt x="1260000" y="2160000"/>
                </a:cubicBezTo>
                <a:cubicBezTo>
                  <a:pt x="1757056" y="2160000"/>
                  <a:pt x="2160000" y="1757056"/>
                  <a:pt x="2160000" y="1260000"/>
                </a:cubicBezTo>
                <a:cubicBezTo>
                  <a:pt x="2160000" y="762944"/>
                  <a:pt x="1757056" y="360000"/>
                  <a:pt x="1260000" y="360000"/>
                </a:cubicBezTo>
                <a:close/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A964D77F-650E-40DA-A5C8-A4AD17F6A609}"/>
              </a:ext>
            </a:extLst>
          </p:cNvPr>
          <p:cNvSpPr/>
          <p:nvPr/>
        </p:nvSpPr>
        <p:spPr>
          <a:xfrm flipH="1">
            <a:off x="2638810" y="3421296"/>
            <a:ext cx="820504" cy="820504"/>
          </a:xfrm>
          <a:custGeom>
            <a:avLst/>
            <a:gdLst>
              <a:gd name="connsiteX0" fmla="*/ 1260000 w 2520000"/>
              <a:gd name="connsiteY0" fmla="*/ 652322 h 2520000"/>
              <a:gd name="connsiteX1" fmla="*/ 453269 w 2520000"/>
              <a:gd name="connsiteY1" fmla="*/ 2265784 h 2520000"/>
              <a:gd name="connsiteX2" fmla="*/ 2066731 w 2520000"/>
              <a:gd name="connsiteY2" fmla="*/ 2265784 h 2520000"/>
              <a:gd name="connsiteX3" fmla="*/ 1260000 w 2520000"/>
              <a:gd name="connsiteY3" fmla="*/ 0 h 2520000"/>
              <a:gd name="connsiteX4" fmla="*/ 2520000 w 2520000"/>
              <a:gd name="connsiteY4" fmla="*/ 2520000 h 2520000"/>
              <a:gd name="connsiteX5" fmla="*/ 0 w 2520000"/>
              <a:gd name="connsiteY5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000" h="2520000">
                <a:moveTo>
                  <a:pt x="1260000" y="652322"/>
                </a:moveTo>
                <a:lnTo>
                  <a:pt x="453269" y="2265784"/>
                </a:lnTo>
                <a:lnTo>
                  <a:pt x="2066731" y="2265784"/>
                </a:lnTo>
                <a:close/>
                <a:moveTo>
                  <a:pt x="1260000" y="0"/>
                </a:move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83A64458-99CA-4704-9219-6DFA748147EC}"/>
              </a:ext>
            </a:extLst>
          </p:cNvPr>
          <p:cNvSpPr/>
          <p:nvPr/>
        </p:nvSpPr>
        <p:spPr>
          <a:xfrm flipH="1">
            <a:off x="2638810" y="4792896"/>
            <a:ext cx="820504" cy="820504"/>
          </a:xfrm>
          <a:custGeom>
            <a:avLst/>
            <a:gdLst>
              <a:gd name="connsiteX0" fmla="*/ 360000 w 2520000"/>
              <a:gd name="connsiteY0" fmla="*/ 360000 h 2520000"/>
              <a:gd name="connsiteX1" fmla="*/ 360000 w 2520000"/>
              <a:gd name="connsiteY1" fmla="*/ 2160000 h 2520000"/>
              <a:gd name="connsiteX2" fmla="*/ 2160000 w 2520000"/>
              <a:gd name="connsiteY2" fmla="*/ 2160000 h 2520000"/>
              <a:gd name="connsiteX3" fmla="*/ 2160000 w 2520000"/>
              <a:gd name="connsiteY3" fmla="*/ 360000 h 2520000"/>
              <a:gd name="connsiteX4" fmla="*/ 0 w 2520000"/>
              <a:gd name="connsiteY4" fmla="*/ 0 h 2520000"/>
              <a:gd name="connsiteX5" fmla="*/ 2520000 w 2520000"/>
              <a:gd name="connsiteY5" fmla="*/ 0 h 2520000"/>
              <a:gd name="connsiteX6" fmla="*/ 2520000 w 2520000"/>
              <a:gd name="connsiteY6" fmla="*/ 2520000 h 2520000"/>
              <a:gd name="connsiteX7" fmla="*/ 0 w 2520000"/>
              <a:gd name="connsiteY7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000" h="2520000">
                <a:moveTo>
                  <a:pt x="360000" y="360000"/>
                </a:moveTo>
                <a:lnTo>
                  <a:pt x="360000" y="2160000"/>
                </a:lnTo>
                <a:lnTo>
                  <a:pt x="2160000" y="2160000"/>
                </a:lnTo>
                <a:lnTo>
                  <a:pt x="2160000" y="360000"/>
                </a:lnTo>
                <a:close/>
                <a:moveTo>
                  <a:pt x="0" y="0"/>
                </a:moveTo>
                <a:lnTo>
                  <a:pt x="2520000" y="0"/>
                </a:ln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8E2A0C6-7AE0-422B-809B-FF0C4919DE65}"/>
              </a:ext>
            </a:extLst>
          </p:cNvPr>
          <p:cNvSpPr/>
          <p:nvPr/>
        </p:nvSpPr>
        <p:spPr>
          <a:xfrm>
            <a:off x="3924300" y="2145592"/>
            <a:ext cx="4377871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Salmos 33</a:t>
            </a:r>
          </a:p>
        </p:txBody>
      </p:sp>
      <p:sp>
        <p:nvSpPr>
          <p:cNvPr id="11" name="CORRECTA">
            <a:extLst>
              <a:ext uri="{FF2B5EF4-FFF2-40B4-BE49-F238E27FC236}">
                <a16:creationId xmlns:a16="http://schemas.microsoft.com/office/drawing/2014/main" id="{48F04B9D-5D87-4F83-9FBE-C6999596A763}"/>
              </a:ext>
            </a:extLst>
          </p:cNvPr>
          <p:cNvSpPr/>
          <p:nvPr/>
        </p:nvSpPr>
        <p:spPr>
          <a:xfrm>
            <a:off x="3924300" y="4792600"/>
            <a:ext cx="4377871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Salmos 23</a:t>
            </a:r>
          </a:p>
        </p:txBody>
      </p:sp>
      <p:sp>
        <p:nvSpPr>
          <p:cNvPr id="24" name="Triángulo isósceles 23">
            <a:hlinkClick r:id="rId9" action="ppaction://hlinksldjump"/>
            <a:extLst>
              <a:ext uri="{FF2B5EF4-FFF2-40B4-BE49-F238E27FC236}">
                <a16:creationId xmlns:a16="http://schemas.microsoft.com/office/drawing/2014/main" id="{61593E79-9B51-4058-B7D1-527EA9F48A16}"/>
              </a:ext>
            </a:extLst>
          </p:cNvPr>
          <p:cNvSpPr/>
          <p:nvPr/>
        </p:nvSpPr>
        <p:spPr>
          <a:xfrm rot="5400000">
            <a:off x="11129284" y="6043843"/>
            <a:ext cx="449032" cy="449032"/>
          </a:xfrm>
          <a:prstGeom prst="triangle">
            <a:avLst/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5" name="RESPONDE LA SIGUIENTE PREGUNTA">
            <a:hlinkClick r:id="" action="ppaction://media"/>
            <a:extLst>
              <a:ext uri="{FF2B5EF4-FFF2-40B4-BE49-F238E27FC236}">
                <a16:creationId xmlns:a16="http://schemas.microsoft.com/office/drawing/2014/main" id="{45AC5183-5531-4341-964D-781236BF0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418306"/>
            <a:ext cx="609600" cy="609600"/>
          </a:xfrm>
          <a:prstGeom prst="rect">
            <a:avLst/>
          </a:prstGeom>
        </p:spPr>
      </p:pic>
      <p:pic>
        <p:nvPicPr>
          <p:cNvPr id="26" name="RESPUESTA CORRECTA">
            <a:hlinkClick r:id="" action="ppaction://media"/>
            <a:extLst>
              <a:ext uri="{FF2B5EF4-FFF2-40B4-BE49-F238E27FC236}">
                <a16:creationId xmlns:a16="http://schemas.microsoft.com/office/drawing/2014/main" id="{323E3133-CAC2-4337-B91B-B26BD8478E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600" y="1385888"/>
            <a:ext cx="609600" cy="609600"/>
          </a:xfrm>
          <a:prstGeom prst="rect">
            <a:avLst/>
          </a:prstGeom>
        </p:spPr>
      </p:pic>
      <p:pic>
        <p:nvPicPr>
          <p:cNvPr id="27" name="RESPUESTA INCORRECTA">
            <a:hlinkClick r:id="" action="ppaction://media"/>
            <a:extLst>
              <a:ext uri="{FF2B5EF4-FFF2-40B4-BE49-F238E27FC236}">
                <a16:creationId xmlns:a16="http://schemas.microsoft.com/office/drawing/2014/main" id="{4633DDBB-9531-423A-ACF5-9F5211BDB8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2374900"/>
            <a:ext cx="609600" cy="609600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F938060-65A8-4615-8674-BDA27C5498C5}"/>
              </a:ext>
            </a:extLst>
          </p:cNvPr>
          <p:cNvSpPr/>
          <p:nvPr/>
        </p:nvSpPr>
        <p:spPr>
          <a:xfrm>
            <a:off x="3924300" y="3390825"/>
            <a:ext cx="4377871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Proverbios 13</a:t>
            </a:r>
          </a:p>
        </p:txBody>
      </p:sp>
      <p:pic>
        <p:nvPicPr>
          <p:cNvPr id="14" name="RESPUESTA INCORRECTA">
            <a:hlinkClick r:id="" action="ppaction://media"/>
            <a:extLst>
              <a:ext uri="{FF2B5EF4-FFF2-40B4-BE49-F238E27FC236}">
                <a16:creationId xmlns:a16="http://schemas.microsoft.com/office/drawing/2014/main" id="{7C7813EC-B88B-4067-95CF-2B491CBCF09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3620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6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6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69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9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62121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69"/>
                            </p:stCondLst>
                            <p:childTnLst>
                              <p:par>
                                <p:cTn id="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RRECTA">
            <a:extLst>
              <a:ext uri="{FF2B5EF4-FFF2-40B4-BE49-F238E27FC236}">
                <a16:creationId xmlns:a16="http://schemas.microsoft.com/office/drawing/2014/main" id="{48F04B9D-5D87-4F83-9FBE-C6999596A763}"/>
              </a:ext>
            </a:extLst>
          </p:cNvPr>
          <p:cNvSpPr/>
          <p:nvPr/>
        </p:nvSpPr>
        <p:spPr>
          <a:xfrm>
            <a:off x="3924300" y="4792896"/>
            <a:ext cx="4454979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Daniel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2B5ACB8-EA00-4C3D-82CE-188A55ED9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14 .¿Cuál fue el profeta que estuvo en un foso de leones?</a:t>
            </a: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122D23C4-9B2E-46F8-AE1D-C41ACDD987B7}"/>
              </a:ext>
            </a:extLst>
          </p:cNvPr>
          <p:cNvSpPr/>
          <p:nvPr/>
        </p:nvSpPr>
        <p:spPr>
          <a:xfrm flipH="1">
            <a:off x="2638810" y="2163996"/>
            <a:ext cx="820504" cy="820504"/>
          </a:xfrm>
          <a:custGeom>
            <a:avLst/>
            <a:gdLst>
              <a:gd name="connsiteX0" fmla="*/ 1260000 w 2520000"/>
              <a:gd name="connsiteY0" fmla="*/ 360000 h 2520000"/>
              <a:gd name="connsiteX1" fmla="*/ 360000 w 2520000"/>
              <a:gd name="connsiteY1" fmla="*/ 1260000 h 2520000"/>
              <a:gd name="connsiteX2" fmla="*/ 1260000 w 2520000"/>
              <a:gd name="connsiteY2" fmla="*/ 2160000 h 2520000"/>
              <a:gd name="connsiteX3" fmla="*/ 2160000 w 2520000"/>
              <a:gd name="connsiteY3" fmla="*/ 1260000 h 2520000"/>
              <a:gd name="connsiteX4" fmla="*/ 1260000 w 2520000"/>
              <a:gd name="connsiteY4" fmla="*/ 360000 h 2520000"/>
              <a:gd name="connsiteX5" fmla="*/ 1260000 w 2520000"/>
              <a:gd name="connsiteY5" fmla="*/ 0 h 2520000"/>
              <a:gd name="connsiteX6" fmla="*/ 2520000 w 2520000"/>
              <a:gd name="connsiteY6" fmla="*/ 1260000 h 2520000"/>
              <a:gd name="connsiteX7" fmla="*/ 1260000 w 2520000"/>
              <a:gd name="connsiteY7" fmla="*/ 2520000 h 2520000"/>
              <a:gd name="connsiteX8" fmla="*/ 0 w 2520000"/>
              <a:gd name="connsiteY8" fmla="*/ 1260000 h 2520000"/>
              <a:gd name="connsiteX9" fmla="*/ 1260000 w 2520000"/>
              <a:gd name="connsiteY9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0000" h="2520000">
                <a:moveTo>
                  <a:pt x="1260000" y="360000"/>
                </a:moveTo>
                <a:cubicBezTo>
                  <a:pt x="762944" y="360000"/>
                  <a:pt x="360000" y="762944"/>
                  <a:pt x="360000" y="1260000"/>
                </a:cubicBezTo>
                <a:cubicBezTo>
                  <a:pt x="360000" y="1757056"/>
                  <a:pt x="762944" y="2160000"/>
                  <a:pt x="1260000" y="2160000"/>
                </a:cubicBezTo>
                <a:cubicBezTo>
                  <a:pt x="1757056" y="2160000"/>
                  <a:pt x="2160000" y="1757056"/>
                  <a:pt x="2160000" y="1260000"/>
                </a:cubicBezTo>
                <a:cubicBezTo>
                  <a:pt x="2160000" y="762944"/>
                  <a:pt x="1757056" y="360000"/>
                  <a:pt x="1260000" y="360000"/>
                </a:cubicBezTo>
                <a:close/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A964D77F-650E-40DA-A5C8-A4AD17F6A609}"/>
              </a:ext>
            </a:extLst>
          </p:cNvPr>
          <p:cNvSpPr/>
          <p:nvPr/>
        </p:nvSpPr>
        <p:spPr>
          <a:xfrm flipH="1">
            <a:off x="2638810" y="3421296"/>
            <a:ext cx="820504" cy="820504"/>
          </a:xfrm>
          <a:custGeom>
            <a:avLst/>
            <a:gdLst>
              <a:gd name="connsiteX0" fmla="*/ 1260000 w 2520000"/>
              <a:gd name="connsiteY0" fmla="*/ 652322 h 2520000"/>
              <a:gd name="connsiteX1" fmla="*/ 453269 w 2520000"/>
              <a:gd name="connsiteY1" fmla="*/ 2265784 h 2520000"/>
              <a:gd name="connsiteX2" fmla="*/ 2066731 w 2520000"/>
              <a:gd name="connsiteY2" fmla="*/ 2265784 h 2520000"/>
              <a:gd name="connsiteX3" fmla="*/ 1260000 w 2520000"/>
              <a:gd name="connsiteY3" fmla="*/ 0 h 2520000"/>
              <a:gd name="connsiteX4" fmla="*/ 2520000 w 2520000"/>
              <a:gd name="connsiteY4" fmla="*/ 2520000 h 2520000"/>
              <a:gd name="connsiteX5" fmla="*/ 0 w 2520000"/>
              <a:gd name="connsiteY5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000" h="2520000">
                <a:moveTo>
                  <a:pt x="1260000" y="652322"/>
                </a:moveTo>
                <a:lnTo>
                  <a:pt x="453269" y="2265784"/>
                </a:lnTo>
                <a:lnTo>
                  <a:pt x="2066731" y="2265784"/>
                </a:lnTo>
                <a:close/>
                <a:moveTo>
                  <a:pt x="1260000" y="0"/>
                </a:move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83A64458-99CA-4704-9219-6DFA748147EC}"/>
              </a:ext>
            </a:extLst>
          </p:cNvPr>
          <p:cNvSpPr/>
          <p:nvPr/>
        </p:nvSpPr>
        <p:spPr>
          <a:xfrm flipH="1">
            <a:off x="2638810" y="4792896"/>
            <a:ext cx="820504" cy="820504"/>
          </a:xfrm>
          <a:custGeom>
            <a:avLst/>
            <a:gdLst>
              <a:gd name="connsiteX0" fmla="*/ 360000 w 2520000"/>
              <a:gd name="connsiteY0" fmla="*/ 360000 h 2520000"/>
              <a:gd name="connsiteX1" fmla="*/ 360000 w 2520000"/>
              <a:gd name="connsiteY1" fmla="*/ 2160000 h 2520000"/>
              <a:gd name="connsiteX2" fmla="*/ 2160000 w 2520000"/>
              <a:gd name="connsiteY2" fmla="*/ 2160000 h 2520000"/>
              <a:gd name="connsiteX3" fmla="*/ 2160000 w 2520000"/>
              <a:gd name="connsiteY3" fmla="*/ 360000 h 2520000"/>
              <a:gd name="connsiteX4" fmla="*/ 0 w 2520000"/>
              <a:gd name="connsiteY4" fmla="*/ 0 h 2520000"/>
              <a:gd name="connsiteX5" fmla="*/ 2520000 w 2520000"/>
              <a:gd name="connsiteY5" fmla="*/ 0 h 2520000"/>
              <a:gd name="connsiteX6" fmla="*/ 2520000 w 2520000"/>
              <a:gd name="connsiteY6" fmla="*/ 2520000 h 2520000"/>
              <a:gd name="connsiteX7" fmla="*/ 0 w 2520000"/>
              <a:gd name="connsiteY7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000" h="2520000">
                <a:moveTo>
                  <a:pt x="360000" y="360000"/>
                </a:moveTo>
                <a:lnTo>
                  <a:pt x="360000" y="2160000"/>
                </a:lnTo>
                <a:lnTo>
                  <a:pt x="2160000" y="2160000"/>
                </a:lnTo>
                <a:lnTo>
                  <a:pt x="2160000" y="360000"/>
                </a:lnTo>
                <a:close/>
                <a:moveTo>
                  <a:pt x="0" y="0"/>
                </a:moveTo>
                <a:lnTo>
                  <a:pt x="2520000" y="0"/>
                </a:ln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8E2A0C6-7AE0-422B-809B-FF0C4919DE65}"/>
              </a:ext>
            </a:extLst>
          </p:cNvPr>
          <p:cNvSpPr/>
          <p:nvPr/>
        </p:nvSpPr>
        <p:spPr>
          <a:xfrm>
            <a:off x="3924300" y="2042438"/>
            <a:ext cx="4454979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 err="1"/>
              <a:t>Elias</a:t>
            </a:r>
            <a:endParaRPr lang="es-MX" sz="3600" dirty="0"/>
          </a:p>
        </p:txBody>
      </p:sp>
      <p:sp>
        <p:nvSpPr>
          <p:cNvPr id="24" name="Triángulo isósceles 23">
            <a:hlinkClick r:id="rId9" action="ppaction://hlinksldjump"/>
            <a:extLst>
              <a:ext uri="{FF2B5EF4-FFF2-40B4-BE49-F238E27FC236}">
                <a16:creationId xmlns:a16="http://schemas.microsoft.com/office/drawing/2014/main" id="{61593E79-9B51-4058-B7D1-527EA9F48A16}"/>
              </a:ext>
            </a:extLst>
          </p:cNvPr>
          <p:cNvSpPr/>
          <p:nvPr/>
        </p:nvSpPr>
        <p:spPr>
          <a:xfrm rot="5400000">
            <a:off x="11129284" y="6043843"/>
            <a:ext cx="449032" cy="449032"/>
          </a:xfrm>
          <a:prstGeom prst="triangle">
            <a:avLst/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5" name="RESPONDE LA SIGUIENTE PREGUNTA">
            <a:hlinkClick r:id="" action="ppaction://media"/>
            <a:extLst>
              <a:ext uri="{FF2B5EF4-FFF2-40B4-BE49-F238E27FC236}">
                <a16:creationId xmlns:a16="http://schemas.microsoft.com/office/drawing/2014/main" id="{45AC5183-5531-4341-964D-781236BF0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418306"/>
            <a:ext cx="609600" cy="609600"/>
          </a:xfrm>
          <a:prstGeom prst="rect">
            <a:avLst/>
          </a:prstGeom>
        </p:spPr>
      </p:pic>
      <p:pic>
        <p:nvPicPr>
          <p:cNvPr id="26" name="RESPUESTA CORRECTA">
            <a:hlinkClick r:id="" action="ppaction://media"/>
            <a:extLst>
              <a:ext uri="{FF2B5EF4-FFF2-40B4-BE49-F238E27FC236}">
                <a16:creationId xmlns:a16="http://schemas.microsoft.com/office/drawing/2014/main" id="{323E3133-CAC2-4337-B91B-B26BD8478E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600" y="1385888"/>
            <a:ext cx="609600" cy="609600"/>
          </a:xfrm>
          <a:prstGeom prst="rect">
            <a:avLst/>
          </a:prstGeom>
        </p:spPr>
      </p:pic>
      <p:pic>
        <p:nvPicPr>
          <p:cNvPr id="27" name="RESPUESTA INCORRECTA">
            <a:hlinkClick r:id="" action="ppaction://media"/>
            <a:extLst>
              <a:ext uri="{FF2B5EF4-FFF2-40B4-BE49-F238E27FC236}">
                <a16:creationId xmlns:a16="http://schemas.microsoft.com/office/drawing/2014/main" id="{4633DDBB-9531-423A-ACF5-9F5211BDB8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2374900"/>
            <a:ext cx="609600" cy="609600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F5BAC2B-877B-42AD-A88D-BE6F0A81BD7F}"/>
              </a:ext>
            </a:extLst>
          </p:cNvPr>
          <p:cNvSpPr/>
          <p:nvPr/>
        </p:nvSpPr>
        <p:spPr>
          <a:xfrm>
            <a:off x="3905250" y="3431041"/>
            <a:ext cx="4454979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David</a:t>
            </a:r>
          </a:p>
        </p:txBody>
      </p:sp>
      <p:pic>
        <p:nvPicPr>
          <p:cNvPr id="14" name="RESPUESTA INCORRECTA">
            <a:hlinkClick r:id="" action="ppaction://media"/>
            <a:extLst>
              <a:ext uri="{FF2B5EF4-FFF2-40B4-BE49-F238E27FC236}">
                <a16:creationId xmlns:a16="http://schemas.microsoft.com/office/drawing/2014/main" id="{E2BD2693-C8A2-43FC-8E01-3489514D5E2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600" y="3763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7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6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69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9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62121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69"/>
                            </p:stCondLst>
                            <p:childTnLst>
                              <p:par>
                                <p:cTn id="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B5ACB8-EA00-4C3D-82CE-188A55ED9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15 .</a:t>
            </a: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122D23C4-9B2E-46F8-AE1D-C41ACDD987B7}"/>
              </a:ext>
            </a:extLst>
          </p:cNvPr>
          <p:cNvSpPr/>
          <p:nvPr/>
        </p:nvSpPr>
        <p:spPr>
          <a:xfrm flipH="1">
            <a:off x="2638810" y="2163996"/>
            <a:ext cx="820504" cy="820504"/>
          </a:xfrm>
          <a:custGeom>
            <a:avLst/>
            <a:gdLst>
              <a:gd name="connsiteX0" fmla="*/ 1260000 w 2520000"/>
              <a:gd name="connsiteY0" fmla="*/ 360000 h 2520000"/>
              <a:gd name="connsiteX1" fmla="*/ 360000 w 2520000"/>
              <a:gd name="connsiteY1" fmla="*/ 1260000 h 2520000"/>
              <a:gd name="connsiteX2" fmla="*/ 1260000 w 2520000"/>
              <a:gd name="connsiteY2" fmla="*/ 2160000 h 2520000"/>
              <a:gd name="connsiteX3" fmla="*/ 2160000 w 2520000"/>
              <a:gd name="connsiteY3" fmla="*/ 1260000 h 2520000"/>
              <a:gd name="connsiteX4" fmla="*/ 1260000 w 2520000"/>
              <a:gd name="connsiteY4" fmla="*/ 360000 h 2520000"/>
              <a:gd name="connsiteX5" fmla="*/ 1260000 w 2520000"/>
              <a:gd name="connsiteY5" fmla="*/ 0 h 2520000"/>
              <a:gd name="connsiteX6" fmla="*/ 2520000 w 2520000"/>
              <a:gd name="connsiteY6" fmla="*/ 1260000 h 2520000"/>
              <a:gd name="connsiteX7" fmla="*/ 1260000 w 2520000"/>
              <a:gd name="connsiteY7" fmla="*/ 2520000 h 2520000"/>
              <a:gd name="connsiteX8" fmla="*/ 0 w 2520000"/>
              <a:gd name="connsiteY8" fmla="*/ 1260000 h 2520000"/>
              <a:gd name="connsiteX9" fmla="*/ 1260000 w 2520000"/>
              <a:gd name="connsiteY9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0000" h="2520000">
                <a:moveTo>
                  <a:pt x="1260000" y="360000"/>
                </a:moveTo>
                <a:cubicBezTo>
                  <a:pt x="762944" y="360000"/>
                  <a:pt x="360000" y="762944"/>
                  <a:pt x="360000" y="1260000"/>
                </a:cubicBezTo>
                <a:cubicBezTo>
                  <a:pt x="360000" y="1757056"/>
                  <a:pt x="762944" y="2160000"/>
                  <a:pt x="1260000" y="2160000"/>
                </a:cubicBezTo>
                <a:cubicBezTo>
                  <a:pt x="1757056" y="2160000"/>
                  <a:pt x="2160000" y="1757056"/>
                  <a:pt x="2160000" y="1260000"/>
                </a:cubicBezTo>
                <a:cubicBezTo>
                  <a:pt x="2160000" y="762944"/>
                  <a:pt x="1757056" y="360000"/>
                  <a:pt x="1260000" y="360000"/>
                </a:cubicBezTo>
                <a:close/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A964D77F-650E-40DA-A5C8-A4AD17F6A609}"/>
              </a:ext>
            </a:extLst>
          </p:cNvPr>
          <p:cNvSpPr/>
          <p:nvPr/>
        </p:nvSpPr>
        <p:spPr>
          <a:xfrm flipH="1">
            <a:off x="2638810" y="3421296"/>
            <a:ext cx="820504" cy="820504"/>
          </a:xfrm>
          <a:custGeom>
            <a:avLst/>
            <a:gdLst>
              <a:gd name="connsiteX0" fmla="*/ 1260000 w 2520000"/>
              <a:gd name="connsiteY0" fmla="*/ 652322 h 2520000"/>
              <a:gd name="connsiteX1" fmla="*/ 453269 w 2520000"/>
              <a:gd name="connsiteY1" fmla="*/ 2265784 h 2520000"/>
              <a:gd name="connsiteX2" fmla="*/ 2066731 w 2520000"/>
              <a:gd name="connsiteY2" fmla="*/ 2265784 h 2520000"/>
              <a:gd name="connsiteX3" fmla="*/ 1260000 w 2520000"/>
              <a:gd name="connsiteY3" fmla="*/ 0 h 2520000"/>
              <a:gd name="connsiteX4" fmla="*/ 2520000 w 2520000"/>
              <a:gd name="connsiteY4" fmla="*/ 2520000 h 2520000"/>
              <a:gd name="connsiteX5" fmla="*/ 0 w 2520000"/>
              <a:gd name="connsiteY5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000" h="2520000">
                <a:moveTo>
                  <a:pt x="1260000" y="652322"/>
                </a:moveTo>
                <a:lnTo>
                  <a:pt x="453269" y="2265784"/>
                </a:lnTo>
                <a:lnTo>
                  <a:pt x="2066731" y="2265784"/>
                </a:lnTo>
                <a:close/>
                <a:moveTo>
                  <a:pt x="1260000" y="0"/>
                </a:move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83A64458-99CA-4704-9219-6DFA748147EC}"/>
              </a:ext>
            </a:extLst>
          </p:cNvPr>
          <p:cNvSpPr/>
          <p:nvPr/>
        </p:nvSpPr>
        <p:spPr>
          <a:xfrm flipH="1">
            <a:off x="2638810" y="4792896"/>
            <a:ext cx="820504" cy="820504"/>
          </a:xfrm>
          <a:custGeom>
            <a:avLst/>
            <a:gdLst>
              <a:gd name="connsiteX0" fmla="*/ 360000 w 2520000"/>
              <a:gd name="connsiteY0" fmla="*/ 360000 h 2520000"/>
              <a:gd name="connsiteX1" fmla="*/ 360000 w 2520000"/>
              <a:gd name="connsiteY1" fmla="*/ 2160000 h 2520000"/>
              <a:gd name="connsiteX2" fmla="*/ 2160000 w 2520000"/>
              <a:gd name="connsiteY2" fmla="*/ 2160000 h 2520000"/>
              <a:gd name="connsiteX3" fmla="*/ 2160000 w 2520000"/>
              <a:gd name="connsiteY3" fmla="*/ 360000 h 2520000"/>
              <a:gd name="connsiteX4" fmla="*/ 0 w 2520000"/>
              <a:gd name="connsiteY4" fmla="*/ 0 h 2520000"/>
              <a:gd name="connsiteX5" fmla="*/ 2520000 w 2520000"/>
              <a:gd name="connsiteY5" fmla="*/ 0 h 2520000"/>
              <a:gd name="connsiteX6" fmla="*/ 2520000 w 2520000"/>
              <a:gd name="connsiteY6" fmla="*/ 2520000 h 2520000"/>
              <a:gd name="connsiteX7" fmla="*/ 0 w 2520000"/>
              <a:gd name="connsiteY7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000" h="2520000">
                <a:moveTo>
                  <a:pt x="360000" y="360000"/>
                </a:moveTo>
                <a:lnTo>
                  <a:pt x="360000" y="2160000"/>
                </a:lnTo>
                <a:lnTo>
                  <a:pt x="2160000" y="2160000"/>
                </a:lnTo>
                <a:lnTo>
                  <a:pt x="2160000" y="360000"/>
                </a:lnTo>
                <a:close/>
                <a:moveTo>
                  <a:pt x="0" y="0"/>
                </a:moveTo>
                <a:lnTo>
                  <a:pt x="2520000" y="0"/>
                </a:ln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8E2A0C6-7AE0-422B-809B-FF0C4919DE65}"/>
              </a:ext>
            </a:extLst>
          </p:cNvPr>
          <p:cNvSpPr/>
          <p:nvPr/>
        </p:nvSpPr>
        <p:spPr>
          <a:xfrm>
            <a:off x="3924300" y="4792896"/>
            <a:ext cx="4348843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Respuesta incorrecta</a:t>
            </a:r>
          </a:p>
        </p:txBody>
      </p:sp>
      <p:sp>
        <p:nvSpPr>
          <p:cNvPr id="11" name="CORRECTA">
            <a:extLst>
              <a:ext uri="{FF2B5EF4-FFF2-40B4-BE49-F238E27FC236}">
                <a16:creationId xmlns:a16="http://schemas.microsoft.com/office/drawing/2014/main" id="{48F04B9D-5D87-4F83-9FBE-C6999596A763}"/>
              </a:ext>
            </a:extLst>
          </p:cNvPr>
          <p:cNvSpPr/>
          <p:nvPr/>
        </p:nvSpPr>
        <p:spPr>
          <a:xfrm>
            <a:off x="3924300" y="2103677"/>
            <a:ext cx="4348843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Respuesta correcta</a:t>
            </a:r>
          </a:p>
        </p:txBody>
      </p:sp>
      <p:sp>
        <p:nvSpPr>
          <p:cNvPr id="24" name="Triángulo isósceles 23">
            <a:hlinkClick r:id="rId9" action="ppaction://hlinksldjump"/>
            <a:extLst>
              <a:ext uri="{FF2B5EF4-FFF2-40B4-BE49-F238E27FC236}">
                <a16:creationId xmlns:a16="http://schemas.microsoft.com/office/drawing/2014/main" id="{61593E79-9B51-4058-B7D1-527EA9F48A16}"/>
              </a:ext>
            </a:extLst>
          </p:cNvPr>
          <p:cNvSpPr/>
          <p:nvPr/>
        </p:nvSpPr>
        <p:spPr>
          <a:xfrm rot="5400000">
            <a:off x="11129284" y="6043843"/>
            <a:ext cx="449032" cy="449032"/>
          </a:xfrm>
          <a:prstGeom prst="triangle">
            <a:avLst/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5" name="RESPONDE LA SIGUIENTE PREGUNTA">
            <a:hlinkClick r:id="" action="ppaction://media"/>
            <a:extLst>
              <a:ext uri="{FF2B5EF4-FFF2-40B4-BE49-F238E27FC236}">
                <a16:creationId xmlns:a16="http://schemas.microsoft.com/office/drawing/2014/main" id="{45AC5183-5531-4341-964D-781236BF0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418306"/>
            <a:ext cx="609600" cy="609600"/>
          </a:xfrm>
          <a:prstGeom prst="rect">
            <a:avLst/>
          </a:prstGeom>
        </p:spPr>
      </p:pic>
      <p:pic>
        <p:nvPicPr>
          <p:cNvPr id="26" name="RESPUESTA CORRECTA">
            <a:hlinkClick r:id="" action="ppaction://media"/>
            <a:extLst>
              <a:ext uri="{FF2B5EF4-FFF2-40B4-BE49-F238E27FC236}">
                <a16:creationId xmlns:a16="http://schemas.microsoft.com/office/drawing/2014/main" id="{323E3133-CAC2-4337-B91B-B26BD8478E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600" y="1385888"/>
            <a:ext cx="609600" cy="609600"/>
          </a:xfrm>
          <a:prstGeom prst="rect">
            <a:avLst/>
          </a:prstGeom>
        </p:spPr>
      </p:pic>
      <p:pic>
        <p:nvPicPr>
          <p:cNvPr id="27" name="RESPUESTA INCORRECTA">
            <a:hlinkClick r:id="" action="ppaction://media"/>
            <a:extLst>
              <a:ext uri="{FF2B5EF4-FFF2-40B4-BE49-F238E27FC236}">
                <a16:creationId xmlns:a16="http://schemas.microsoft.com/office/drawing/2014/main" id="{4633DDBB-9531-423A-ACF5-9F5211BDB8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2374900"/>
            <a:ext cx="609600" cy="609600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397FF6E4-7AE4-4CBE-B543-19AF12F902AB}"/>
              </a:ext>
            </a:extLst>
          </p:cNvPr>
          <p:cNvSpPr/>
          <p:nvPr/>
        </p:nvSpPr>
        <p:spPr>
          <a:xfrm>
            <a:off x="3924300" y="3496753"/>
            <a:ext cx="4348843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Respuesta incorrecta</a:t>
            </a:r>
          </a:p>
        </p:txBody>
      </p:sp>
      <p:pic>
        <p:nvPicPr>
          <p:cNvPr id="14" name="RESPUESTA INCORRECTA">
            <a:hlinkClick r:id="" action="ppaction://media"/>
            <a:extLst>
              <a:ext uri="{FF2B5EF4-FFF2-40B4-BE49-F238E27FC236}">
                <a16:creationId xmlns:a16="http://schemas.microsoft.com/office/drawing/2014/main" id="{277066A4-046E-4858-94E7-930952FD41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1078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3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6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69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9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62121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69"/>
                            </p:stCondLst>
                            <p:childTnLst>
                              <p:par>
                                <p:cTn id="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B5ACB8-EA00-4C3D-82CE-188A55ED9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17.Escribe aquí tu pregunta</a:t>
            </a: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122D23C4-9B2E-46F8-AE1D-C41ACDD987B7}"/>
              </a:ext>
            </a:extLst>
          </p:cNvPr>
          <p:cNvSpPr/>
          <p:nvPr/>
        </p:nvSpPr>
        <p:spPr>
          <a:xfrm flipH="1">
            <a:off x="2638810" y="2163996"/>
            <a:ext cx="820504" cy="820504"/>
          </a:xfrm>
          <a:custGeom>
            <a:avLst/>
            <a:gdLst>
              <a:gd name="connsiteX0" fmla="*/ 1260000 w 2520000"/>
              <a:gd name="connsiteY0" fmla="*/ 360000 h 2520000"/>
              <a:gd name="connsiteX1" fmla="*/ 360000 w 2520000"/>
              <a:gd name="connsiteY1" fmla="*/ 1260000 h 2520000"/>
              <a:gd name="connsiteX2" fmla="*/ 1260000 w 2520000"/>
              <a:gd name="connsiteY2" fmla="*/ 2160000 h 2520000"/>
              <a:gd name="connsiteX3" fmla="*/ 2160000 w 2520000"/>
              <a:gd name="connsiteY3" fmla="*/ 1260000 h 2520000"/>
              <a:gd name="connsiteX4" fmla="*/ 1260000 w 2520000"/>
              <a:gd name="connsiteY4" fmla="*/ 360000 h 2520000"/>
              <a:gd name="connsiteX5" fmla="*/ 1260000 w 2520000"/>
              <a:gd name="connsiteY5" fmla="*/ 0 h 2520000"/>
              <a:gd name="connsiteX6" fmla="*/ 2520000 w 2520000"/>
              <a:gd name="connsiteY6" fmla="*/ 1260000 h 2520000"/>
              <a:gd name="connsiteX7" fmla="*/ 1260000 w 2520000"/>
              <a:gd name="connsiteY7" fmla="*/ 2520000 h 2520000"/>
              <a:gd name="connsiteX8" fmla="*/ 0 w 2520000"/>
              <a:gd name="connsiteY8" fmla="*/ 1260000 h 2520000"/>
              <a:gd name="connsiteX9" fmla="*/ 1260000 w 2520000"/>
              <a:gd name="connsiteY9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0000" h="2520000">
                <a:moveTo>
                  <a:pt x="1260000" y="360000"/>
                </a:moveTo>
                <a:cubicBezTo>
                  <a:pt x="762944" y="360000"/>
                  <a:pt x="360000" y="762944"/>
                  <a:pt x="360000" y="1260000"/>
                </a:cubicBezTo>
                <a:cubicBezTo>
                  <a:pt x="360000" y="1757056"/>
                  <a:pt x="762944" y="2160000"/>
                  <a:pt x="1260000" y="2160000"/>
                </a:cubicBezTo>
                <a:cubicBezTo>
                  <a:pt x="1757056" y="2160000"/>
                  <a:pt x="2160000" y="1757056"/>
                  <a:pt x="2160000" y="1260000"/>
                </a:cubicBezTo>
                <a:cubicBezTo>
                  <a:pt x="2160000" y="762944"/>
                  <a:pt x="1757056" y="360000"/>
                  <a:pt x="1260000" y="360000"/>
                </a:cubicBezTo>
                <a:close/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A964D77F-650E-40DA-A5C8-A4AD17F6A609}"/>
              </a:ext>
            </a:extLst>
          </p:cNvPr>
          <p:cNvSpPr/>
          <p:nvPr/>
        </p:nvSpPr>
        <p:spPr>
          <a:xfrm flipH="1">
            <a:off x="2638810" y="3421296"/>
            <a:ext cx="820504" cy="820504"/>
          </a:xfrm>
          <a:custGeom>
            <a:avLst/>
            <a:gdLst>
              <a:gd name="connsiteX0" fmla="*/ 1260000 w 2520000"/>
              <a:gd name="connsiteY0" fmla="*/ 652322 h 2520000"/>
              <a:gd name="connsiteX1" fmla="*/ 453269 w 2520000"/>
              <a:gd name="connsiteY1" fmla="*/ 2265784 h 2520000"/>
              <a:gd name="connsiteX2" fmla="*/ 2066731 w 2520000"/>
              <a:gd name="connsiteY2" fmla="*/ 2265784 h 2520000"/>
              <a:gd name="connsiteX3" fmla="*/ 1260000 w 2520000"/>
              <a:gd name="connsiteY3" fmla="*/ 0 h 2520000"/>
              <a:gd name="connsiteX4" fmla="*/ 2520000 w 2520000"/>
              <a:gd name="connsiteY4" fmla="*/ 2520000 h 2520000"/>
              <a:gd name="connsiteX5" fmla="*/ 0 w 2520000"/>
              <a:gd name="connsiteY5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000" h="2520000">
                <a:moveTo>
                  <a:pt x="1260000" y="652322"/>
                </a:moveTo>
                <a:lnTo>
                  <a:pt x="453269" y="2265784"/>
                </a:lnTo>
                <a:lnTo>
                  <a:pt x="2066731" y="2265784"/>
                </a:lnTo>
                <a:close/>
                <a:moveTo>
                  <a:pt x="1260000" y="0"/>
                </a:move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83A64458-99CA-4704-9219-6DFA748147EC}"/>
              </a:ext>
            </a:extLst>
          </p:cNvPr>
          <p:cNvSpPr/>
          <p:nvPr/>
        </p:nvSpPr>
        <p:spPr>
          <a:xfrm flipH="1">
            <a:off x="2638810" y="4792896"/>
            <a:ext cx="820504" cy="820504"/>
          </a:xfrm>
          <a:custGeom>
            <a:avLst/>
            <a:gdLst>
              <a:gd name="connsiteX0" fmla="*/ 360000 w 2520000"/>
              <a:gd name="connsiteY0" fmla="*/ 360000 h 2520000"/>
              <a:gd name="connsiteX1" fmla="*/ 360000 w 2520000"/>
              <a:gd name="connsiteY1" fmla="*/ 2160000 h 2520000"/>
              <a:gd name="connsiteX2" fmla="*/ 2160000 w 2520000"/>
              <a:gd name="connsiteY2" fmla="*/ 2160000 h 2520000"/>
              <a:gd name="connsiteX3" fmla="*/ 2160000 w 2520000"/>
              <a:gd name="connsiteY3" fmla="*/ 360000 h 2520000"/>
              <a:gd name="connsiteX4" fmla="*/ 0 w 2520000"/>
              <a:gd name="connsiteY4" fmla="*/ 0 h 2520000"/>
              <a:gd name="connsiteX5" fmla="*/ 2520000 w 2520000"/>
              <a:gd name="connsiteY5" fmla="*/ 0 h 2520000"/>
              <a:gd name="connsiteX6" fmla="*/ 2520000 w 2520000"/>
              <a:gd name="connsiteY6" fmla="*/ 2520000 h 2520000"/>
              <a:gd name="connsiteX7" fmla="*/ 0 w 2520000"/>
              <a:gd name="connsiteY7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000" h="2520000">
                <a:moveTo>
                  <a:pt x="360000" y="360000"/>
                </a:moveTo>
                <a:lnTo>
                  <a:pt x="360000" y="2160000"/>
                </a:lnTo>
                <a:lnTo>
                  <a:pt x="2160000" y="2160000"/>
                </a:lnTo>
                <a:lnTo>
                  <a:pt x="2160000" y="360000"/>
                </a:lnTo>
                <a:close/>
                <a:moveTo>
                  <a:pt x="0" y="0"/>
                </a:moveTo>
                <a:lnTo>
                  <a:pt x="2520000" y="0"/>
                </a:ln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8E2A0C6-7AE0-422B-809B-FF0C4919DE65}"/>
              </a:ext>
            </a:extLst>
          </p:cNvPr>
          <p:cNvSpPr/>
          <p:nvPr/>
        </p:nvSpPr>
        <p:spPr>
          <a:xfrm>
            <a:off x="3924300" y="2145592"/>
            <a:ext cx="4493986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Respuesta incorrecta</a:t>
            </a:r>
          </a:p>
        </p:txBody>
      </p:sp>
      <p:sp>
        <p:nvSpPr>
          <p:cNvPr id="11" name="CORRECTA">
            <a:extLst>
              <a:ext uri="{FF2B5EF4-FFF2-40B4-BE49-F238E27FC236}">
                <a16:creationId xmlns:a16="http://schemas.microsoft.com/office/drawing/2014/main" id="{48F04B9D-5D87-4F83-9FBE-C6999596A763}"/>
              </a:ext>
            </a:extLst>
          </p:cNvPr>
          <p:cNvSpPr/>
          <p:nvPr/>
        </p:nvSpPr>
        <p:spPr>
          <a:xfrm>
            <a:off x="3924300" y="4716696"/>
            <a:ext cx="4493986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Respuesta correcta</a:t>
            </a:r>
          </a:p>
        </p:txBody>
      </p:sp>
      <p:sp>
        <p:nvSpPr>
          <p:cNvPr id="24" name="Triángulo isósceles 23">
            <a:hlinkClick r:id="rId9" action="ppaction://hlinksldjump"/>
            <a:extLst>
              <a:ext uri="{FF2B5EF4-FFF2-40B4-BE49-F238E27FC236}">
                <a16:creationId xmlns:a16="http://schemas.microsoft.com/office/drawing/2014/main" id="{61593E79-9B51-4058-B7D1-527EA9F48A16}"/>
              </a:ext>
            </a:extLst>
          </p:cNvPr>
          <p:cNvSpPr/>
          <p:nvPr/>
        </p:nvSpPr>
        <p:spPr>
          <a:xfrm rot="5400000">
            <a:off x="11129284" y="6043843"/>
            <a:ext cx="449032" cy="449032"/>
          </a:xfrm>
          <a:prstGeom prst="triangle">
            <a:avLst/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5" name="RESPONDE LA SIGUIENTE PREGUNTA">
            <a:hlinkClick r:id="" action="ppaction://media"/>
            <a:extLst>
              <a:ext uri="{FF2B5EF4-FFF2-40B4-BE49-F238E27FC236}">
                <a16:creationId xmlns:a16="http://schemas.microsoft.com/office/drawing/2014/main" id="{45AC5183-5531-4341-964D-781236BF0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418306"/>
            <a:ext cx="609600" cy="609600"/>
          </a:xfrm>
          <a:prstGeom prst="rect">
            <a:avLst/>
          </a:prstGeom>
        </p:spPr>
      </p:pic>
      <p:pic>
        <p:nvPicPr>
          <p:cNvPr id="26" name="RESPUESTA CORRECTA">
            <a:hlinkClick r:id="" action="ppaction://media"/>
            <a:extLst>
              <a:ext uri="{FF2B5EF4-FFF2-40B4-BE49-F238E27FC236}">
                <a16:creationId xmlns:a16="http://schemas.microsoft.com/office/drawing/2014/main" id="{323E3133-CAC2-4337-B91B-B26BD8478E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600" y="1385888"/>
            <a:ext cx="609600" cy="609600"/>
          </a:xfrm>
          <a:prstGeom prst="rect">
            <a:avLst/>
          </a:prstGeom>
        </p:spPr>
      </p:pic>
      <p:pic>
        <p:nvPicPr>
          <p:cNvPr id="27" name="RESPUESTA INCORRECTA">
            <a:hlinkClick r:id="" action="ppaction://media"/>
            <a:extLst>
              <a:ext uri="{FF2B5EF4-FFF2-40B4-BE49-F238E27FC236}">
                <a16:creationId xmlns:a16="http://schemas.microsoft.com/office/drawing/2014/main" id="{4633DDBB-9531-423A-ACF5-9F5211BDB8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2374900"/>
            <a:ext cx="609600" cy="609600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D726C8CA-00AF-406A-9959-81C60AC440A9}"/>
              </a:ext>
            </a:extLst>
          </p:cNvPr>
          <p:cNvSpPr/>
          <p:nvPr/>
        </p:nvSpPr>
        <p:spPr>
          <a:xfrm>
            <a:off x="3924300" y="3452993"/>
            <a:ext cx="4493986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Respuesta incorrecta</a:t>
            </a:r>
          </a:p>
        </p:txBody>
      </p:sp>
      <p:pic>
        <p:nvPicPr>
          <p:cNvPr id="14" name="RESPUESTA INCORRECTA">
            <a:hlinkClick r:id="" action="ppaction://media"/>
            <a:extLst>
              <a:ext uri="{FF2B5EF4-FFF2-40B4-BE49-F238E27FC236}">
                <a16:creationId xmlns:a16="http://schemas.microsoft.com/office/drawing/2014/main" id="{EB2494A0-1B8F-4026-951E-C663FB2A2CD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3682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6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69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9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62121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69"/>
                            </p:stCondLst>
                            <p:childTnLst>
                              <p:par>
                                <p:cTn id="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B5ACB8-EA00-4C3D-82CE-188A55ED9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18 .Escribe aquí tu pregunta</a:t>
            </a: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122D23C4-9B2E-46F8-AE1D-C41ACDD987B7}"/>
              </a:ext>
            </a:extLst>
          </p:cNvPr>
          <p:cNvSpPr/>
          <p:nvPr/>
        </p:nvSpPr>
        <p:spPr>
          <a:xfrm flipH="1">
            <a:off x="2638810" y="2163996"/>
            <a:ext cx="820504" cy="820504"/>
          </a:xfrm>
          <a:custGeom>
            <a:avLst/>
            <a:gdLst>
              <a:gd name="connsiteX0" fmla="*/ 1260000 w 2520000"/>
              <a:gd name="connsiteY0" fmla="*/ 360000 h 2520000"/>
              <a:gd name="connsiteX1" fmla="*/ 360000 w 2520000"/>
              <a:gd name="connsiteY1" fmla="*/ 1260000 h 2520000"/>
              <a:gd name="connsiteX2" fmla="*/ 1260000 w 2520000"/>
              <a:gd name="connsiteY2" fmla="*/ 2160000 h 2520000"/>
              <a:gd name="connsiteX3" fmla="*/ 2160000 w 2520000"/>
              <a:gd name="connsiteY3" fmla="*/ 1260000 h 2520000"/>
              <a:gd name="connsiteX4" fmla="*/ 1260000 w 2520000"/>
              <a:gd name="connsiteY4" fmla="*/ 360000 h 2520000"/>
              <a:gd name="connsiteX5" fmla="*/ 1260000 w 2520000"/>
              <a:gd name="connsiteY5" fmla="*/ 0 h 2520000"/>
              <a:gd name="connsiteX6" fmla="*/ 2520000 w 2520000"/>
              <a:gd name="connsiteY6" fmla="*/ 1260000 h 2520000"/>
              <a:gd name="connsiteX7" fmla="*/ 1260000 w 2520000"/>
              <a:gd name="connsiteY7" fmla="*/ 2520000 h 2520000"/>
              <a:gd name="connsiteX8" fmla="*/ 0 w 2520000"/>
              <a:gd name="connsiteY8" fmla="*/ 1260000 h 2520000"/>
              <a:gd name="connsiteX9" fmla="*/ 1260000 w 2520000"/>
              <a:gd name="connsiteY9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0000" h="2520000">
                <a:moveTo>
                  <a:pt x="1260000" y="360000"/>
                </a:moveTo>
                <a:cubicBezTo>
                  <a:pt x="762944" y="360000"/>
                  <a:pt x="360000" y="762944"/>
                  <a:pt x="360000" y="1260000"/>
                </a:cubicBezTo>
                <a:cubicBezTo>
                  <a:pt x="360000" y="1757056"/>
                  <a:pt x="762944" y="2160000"/>
                  <a:pt x="1260000" y="2160000"/>
                </a:cubicBezTo>
                <a:cubicBezTo>
                  <a:pt x="1757056" y="2160000"/>
                  <a:pt x="2160000" y="1757056"/>
                  <a:pt x="2160000" y="1260000"/>
                </a:cubicBezTo>
                <a:cubicBezTo>
                  <a:pt x="2160000" y="762944"/>
                  <a:pt x="1757056" y="360000"/>
                  <a:pt x="1260000" y="360000"/>
                </a:cubicBezTo>
                <a:close/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A964D77F-650E-40DA-A5C8-A4AD17F6A609}"/>
              </a:ext>
            </a:extLst>
          </p:cNvPr>
          <p:cNvSpPr/>
          <p:nvPr/>
        </p:nvSpPr>
        <p:spPr>
          <a:xfrm flipH="1">
            <a:off x="2638810" y="3421296"/>
            <a:ext cx="820504" cy="820504"/>
          </a:xfrm>
          <a:custGeom>
            <a:avLst/>
            <a:gdLst>
              <a:gd name="connsiteX0" fmla="*/ 1260000 w 2520000"/>
              <a:gd name="connsiteY0" fmla="*/ 652322 h 2520000"/>
              <a:gd name="connsiteX1" fmla="*/ 453269 w 2520000"/>
              <a:gd name="connsiteY1" fmla="*/ 2265784 h 2520000"/>
              <a:gd name="connsiteX2" fmla="*/ 2066731 w 2520000"/>
              <a:gd name="connsiteY2" fmla="*/ 2265784 h 2520000"/>
              <a:gd name="connsiteX3" fmla="*/ 1260000 w 2520000"/>
              <a:gd name="connsiteY3" fmla="*/ 0 h 2520000"/>
              <a:gd name="connsiteX4" fmla="*/ 2520000 w 2520000"/>
              <a:gd name="connsiteY4" fmla="*/ 2520000 h 2520000"/>
              <a:gd name="connsiteX5" fmla="*/ 0 w 2520000"/>
              <a:gd name="connsiteY5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000" h="2520000">
                <a:moveTo>
                  <a:pt x="1260000" y="652322"/>
                </a:moveTo>
                <a:lnTo>
                  <a:pt x="453269" y="2265784"/>
                </a:lnTo>
                <a:lnTo>
                  <a:pt x="2066731" y="2265784"/>
                </a:lnTo>
                <a:close/>
                <a:moveTo>
                  <a:pt x="1260000" y="0"/>
                </a:move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83A64458-99CA-4704-9219-6DFA748147EC}"/>
              </a:ext>
            </a:extLst>
          </p:cNvPr>
          <p:cNvSpPr/>
          <p:nvPr/>
        </p:nvSpPr>
        <p:spPr>
          <a:xfrm flipH="1">
            <a:off x="2638810" y="4792896"/>
            <a:ext cx="820504" cy="820504"/>
          </a:xfrm>
          <a:custGeom>
            <a:avLst/>
            <a:gdLst>
              <a:gd name="connsiteX0" fmla="*/ 360000 w 2520000"/>
              <a:gd name="connsiteY0" fmla="*/ 360000 h 2520000"/>
              <a:gd name="connsiteX1" fmla="*/ 360000 w 2520000"/>
              <a:gd name="connsiteY1" fmla="*/ 2160000 h 2520000"/>
              <a:gd name="connsiteX2" fmla="*/ 2160000 w 2520000"/>
              <a:gd name="connsiteY2" fmla="*/ 2160000 h 2520000"/>
              <a:gd name="connsiteX3" fmla="*/ 2160000 w 2520000"/>
              <a:gd name="connsiteY3" fmla="*/ 360000 h 2520000"/>
              <a:gd name="connsiteX4" fmla="*/ 0 w 2520000"/>
              <a:gd name="connsiteY4" fmla="*/ 0 h 2520000"/>
              <a:gd name="connsiteX5" fmla="*/ 2520000 w 2520000"/>
              <a:gd name="connsiteY5" fmla="*/ 0 h 2520000"/>
              <a:gd name="connsiteX6" fmla="*/ 2520000 w 2520000"/>
              <a:gd name="connsiteY6" fmla="*/ 2520000 h 2520000"/>
              <a:gd name="connsiteX7" fmla="*/ 0 w 2520000"/>
              <a:gd name="connsiteY7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000" h="2520000">
                <a:moveTo>
                  <a:pt x="360000" y="360000"/>
                </a:moveTo>
                <a:lnTo>
                  <a:pt x="360000" y="2160000"/>
                </a:lnTo>
                <a:lnTo>
                  <a:pt x="2160000" y="2160000"/>
                </a:lnTo>
                <a:lnTo>
                  <a:pt x="2160000" y="360000"/>
                </a:lnTo>
                <a:close/>
                <a:moveTo>
                  <a:pt x="0" y="0"/>
                </a:moveTo>
                <a:lnTo>
                  <a:pt x="2520000" y="0"/>
                </a:ln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8E2A0C6-7AE0-422B-809B-FF0C4919DE65}"/>
              </a:ext>
            </a:extLst>
          </p:cNvPr>
          <p:cNvSpPr/>
          <p:nvPr/>
        </p:nvSpPr>
        <p:spPr>
          <a:xfrm>
            <a:off x="3924300" y="4792896"/>
            <a:ext cx="4203700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Respuesta incorrecta</a:t>
            </a:r>
          </a:p>
        </p:txBody>
      </p:sp>
      <p:sp>
        <p:nvSpPr>
          <p:cNvPr id="11" name="CORRECTA">
            <a:extLst>
              <a:ext uri="{FF2B5EF4-FFF2-40B4-BE49-F238E27FC236}">
                <a16:creationId xmlns:a16="http://schemas.microsoft.com/office/drawing/2014/main" id="{48F04B9D-5D87-4F83-9FBE-C6999596A763}"/>
              </a:ext>
            </a:extLst>
          </p:cNvPr>
          <p:cNvSpPr/>
          <p:nvPr/>
        </p:nvSpPr>
        <p:spPr>
          <a:xfrm>
            <a:off x="3924300" y="2103677"/>
            <a:ext cx="4203700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Respuesta correcta</a:t>
            </a:r>
          </a:p>
        </p:txBody>
      </p:sp>
      <p:sp>
        <p:nvSpPr>
          <p:cNvPr id="24" name="Triángulo isósceles 23">
            <a:hlinkClick r:id="rId9" action="ppaction://hlinksldjump"/>
            <a:extLst>
              <a:ext uri="{FF2B5EF4-FFF2-40B4-BE49-F238E27FC236}">
                <a16:creationId xmlns:a16="http://schemas.microsoft.com/office/drawing/2014/main" id="{61593E79-9B51-4058-B7D1-527EA9F48A16}"/>
              </a:ext>
            </a:extLst>
          </p:cNvPr>
          <p:cNvSpPr/>
          <p:nvPr/>
        </p:nvSpPr>
        <p:spPr>
          <a:xfrm rot="5400000">
            <a:off x="11129284" y="6043843"/>
            <a:ext cx="449032" cy="449032"/>
          </a:xfrm>
          <a:prstGeom prst="triangle">
            <a:avLst/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5" name="RESPONDE LA SIGUIENTE PREGUNTA">
            <a:hlinkClick r:id="" action="ppaction://media"/>
            <a:extLst>
              <a:ext uri="{FF2B5EF4-FFF2-40B4-BE49-F238E27FC236}">
                <a16:creationId xmlns:a16="http://schemas.microsoft.com/office/drawing/2014/main" id="{45AC5183-5531-4341-964D-781236BF0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418306"/>
            <a:ext cx="609600" cy="609600"/>
          </a:xfrm>
          <a:prstGeom prst="rect">
            <a:avLst/>
          </a:prstGeom>
        </p:spPr>
      </p:pic>
      <p:pic>
        <p:nvPicPr>
          <p:cNvPr id="26" name="RESPUESTA CORRECTA">
            <a:hlinkClick r:id="" action="ppaction://media"/>
            <a:extLst>
              <a:ext uri="{FF2B5EF4-FFF2-40B4-BE49-F238E27FC236}">
                <a16:creationId xmlns:a16="http://schemas.microsoft.com/office/drawing/2014/main" id="{323E3133-CAC2-4337-B91B-B26BD8478E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600" y="1385888"/>
            <a:ext cx="609600" cy="609600"/>
          </a:xfrm>
          <a:prstGeom prst="rect">
            <a:avLst/>
          </a:prstGeom>
        </p:spPr>
      </p:pic>
      <p:pic>
        <p:nvPicPr>
          <p:cNvPr id="27" name="RESPUESTA INCORRECTA">
            <a:hlinkClick r:id="" action="ppaction://media"/>
            <a:extLst>
              <a:ext uri="{FF2B5EF4-FFF2-40B4-BE49-F238E27FC236}">
                <a16:creationId xmlns:a16="http://schemas.microsoft.com/office/drawing/2014/main" id="{4633DDBB-9531-423A-ACF5-9F5211BDB8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2374900"/>
            <a:ext cx="609600" cy="609600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C8941DEA-CDEC-4342-887E-1782D819A796}"/>
              </a:ext>
            </a:extLst>
          </p:cNvPr>
          <p:cNvSpPr/>
          <p:nvPr/>
        </p:nvSpPr>
        <p:spPr>
          <a:xfrm>
            <a:off x="3905250" y="3453210"/>
            <a:ext cx="4203700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Respuesta incorrecta</a:t>
            </a:r>
          </a:p>
        </p:txBody>
      </p:sp>
      <p:pic>
        <p:nvPicPr>
          <p:cNvPr id="14" name="RESPUESTA INCORRECTA">
            <a:hlinkClick r:id="" action="ppaction://media"/>
            <a:extLst>
              <a:ext uri="{FF2B5EF4-FFF2-40B4-BE49-F238E27FC236}">
                <a16:creationId xmlns:a16="http://schemas.microsoft.com/office/drawing/2014/main" id="{9EF1B267-C6C1-42E8-B66A-735754106AD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600" y="1035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0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6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69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9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62121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69"/>
                            </p:stCondLst>
                            <p:childTnLst>
                              <p:par>
                                <p:cTn id="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B5ACB8-EA00-4C3D-82CE-188A55ED9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20 .Escribe aquí tu pregunta</a:t>
            </a: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122D23C4-9B2E-46F8-AE1D-C41ACDD987B7}"/>
              </a:ext>
            </a:extLst>
          </p:cNvPr>
          <p:cNvSpPr/>
          <p:nvPr/>
        </p:nvSpPr>
        <p:spPr>
          <a:xfrm flipH="1">
            <a:off x="2638810" y="2163996"/>
            <a:ext cx="820504" cy="820504"/>
          </a:xfrm>
          <a:custGeom>
            <a:avLst/>
            <a:gdLst>
              <a:gd name="connsiteX0" fmla="*/ 1260000 w 2520000"/>
              <a:gd name="connsiteY0" fmla="*/ 360000 h 2520000"/>
              <a:gd name="connsiteX1" fmla="*/ 360000 w 2520000"/>
              <a:gd name="connsiteY1" fmla="*/ 1260000 h 2520000"/>
              <a:gd name="connsiteX2" fmla="*/ 1260000 w 2520000"/>
              <a:gd name="connsiteY2" fmla="*/ 2160000 h 2520000"/>
              <a:gd name="connsiteX3" fmla="*/ 2160000 w 2520000"/>
              <a:gd name="connsiteY3" fmla="*/ 1260000 h 2520000"/>
              <a:gd name="connsiteX4" fmla="*/ 1260000 w 2520000"/>
              <a:gd name="connsiteY4" fmla="*/ 360000 h 2520000"/>
              <a:gd name="connsiteX5" fmla="*/ 1260000 w 2520000"/>
              <a:gd name="connsiteY5" fmla="*/ 0 h 2520000"/>
              <a:gd name="connsiteX6" fmla="*/ 2520000 w 2520000"/>
              <a:gd name="connsiteY6" fmla="*/ 1260000 h 2520000"/>
              <a:gd name="connsiteX7" fmla="*/ 1260000 w 2520000"/>
              <a:gd name="connsiteY7" fmla="*/ 2520000 h 2520000"/>
              <a:gd name="connsiteX8" fmla="*/ 0 w 2520000"/>
              <a:gd name="connsiteY8" fmla="*/ 1260000 h 2520000"/>
              <a:gd name="connsiteX9" fmla="*/ 1260000 w 2520000"/>
              <a:gd name="connsiteY9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0000" h="2520000">
                <a:moveTo>
                  <a:pt x="1260000" y="360000"/>
                </a:moveTo>
                <a:cubicBezTo>
                  <a:pt x="762944" y="360000"/>
                  <a:pt x="360000" y="762944"/>
                  <a:pt x="360000" y="1260000"/>
                </a:cubicBezTo>
                <a:cubicBezTo>
                  <a:pt x="360000" y="1757056"/>
                  <a:pt x="762944" y="2160000"/>
                  <a:pt x="1260000" y="2160000"/>
                </a:cubicBezTo>
                <a:cubicBezTo>
                  <a:pt x="1757056" y="2160000"/>
                  <a:pt x="2160000" y="1757056"/>
                  <a:pt x="2160000" y="1260000"/>
                </a:cubicBezTo>
                <a:cubicBezTo>
                  <a:pt x="2160000" y="762944"/>
                  <a:pt x="1757056" y="360000"/>
                  <a:pt x="1260000" y="360000"/>
                </a:cubicBezTo>
                <a:close/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A964D77F-650E-40DA-A5C8-A4AD17F6A609}"/>
              </a:ext>
            </a:extLst>
          </p:cNvPr>
          <p:cNvSpPr/>
          <p:nvPr/>
        </p:nvSpPr>
        <p:spPr>
          <a:xfrm flipH="1">
            <a:off x="2638810" y="3421296"/>
            <a:ext cx="820504" cy="820504"/>
          </a:xfrm>
          <a:custGeom>
            <a:avLst/>
            <a:gdLst>
              <a:gd name="connsiteX0" fmla="*/ 1260000 w 2520000"/>
              <a:gd name="connsiteY0" fmla="*/ 652322 h 2520000"/>
              <a:gd name="connsiteX1" fmla="*/ 453269 w 2520000"/>
              <a:gd name="connsiteY1" fmla="*/ 2265784 h 2520000"/>
              <a:gd name="connsiteX2" fmla="*/ 2066731 w 2520000"/>
              <a:gd name="connsiteY2" fmla="*/ 2265784 h 2520000"/>
              <a:gd name="connsiteX3" fmla="*/ 1260000 w 2520000"/>
              <a:gd name="connsiteY3" fmla="*/ 0 h 2520000"/>
              <a:gd name="connsiteX4" fmla="*/ 2520000 w 2520000"/>
              <a:gd name="connsiteY4" fmla="*/ 2520000 h 2520000"/>
              <a:gd name="connsiteX5" fmla="*/ 0 w 2520000"/>
              <a:gd name="connsiteY5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000" h="2520000">
                <a:moveTo>
                  <a:pt x="1260000" y="652322"/>
                </a:moveTo>
                <a:lnTo>
                  <a:pt x="453269" y="2265784"/>
                </a:lnTo>
                <a:lnTo>
                  <a:pt x="2066731" y="2265784"/>
                </a:lnTo>
                <a:close/>
                <a:moveTo>
                  <a:pt x="1260000" y="0"/>
                </a:move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83A64458-99CA-4704-9219-6DFA748147EC}"/>
              </a:ext>
            </a:extLst>
          </p:cNvPr>
          <p:cNvSpPr/>
          <p:nvPr/>
        </p:nvSpPr>
        <p:spPr>
          <a:xfrm flipH="1">
            <a:off x="2638810" y="4792896"/>
            <a:ext cx="820504" cy="820504"/>
          </a:xfrm>
          <a:custGeom>
            <a:avLst/>
            <a:gdLst>
              <a:gd name="connsiteX0" fmla="*/ 360000 w 2520000"/>
              <a:gd name="connsiteY0" fmla="*/ 360000 h 2520000"/>
              <a:gd name="connsiteX1" fmla="*/ 360000 w 2520000"/>
              <a:gd name="connsiteY1" fmla="*/ 2160000 h 2520000"/>
              <a:gd name="connsiteX2" fmla="*/ 2160000 w 2520000"/>
              <a:gd name="connsiteY2" fmla="*/ 2160000 h 2520000"/>
              <a:gd name="connsiteX3" fmla="*/ 2160000 w 2520000"/>
              <a:gd name="connsiteY3" fmla="*/ 360000 h 2520000"/>
              <a:gd name="connsiteX4" fmla="*/ 0 w 2520000"/>
              <a:gd name="connsiteY4" fmla="*/ 0 h 2520000"/>
              <a:gd name="connsiteX5" fmla="*/ 2520000 w 2520000"/>
              <a:gd name="connsiteY5" fmla="*/ 0 h 2520000"/>
              <a:gd name="connsiteX6" fmla="*/ 2520000 w 2520000"/>
              <a:gd name="connsiteY6" fmla="*/ 2520000 h 2520000"/>
              <a:gd name="connsiteX7" fmla="*/ 0 w 2520000"/>
              <a:gd name="connsiteY7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000" h="2520000">
                <a:moveTo>
                  <a:pt x="360000" y="360000"/>
                </a:moveTo>
                <a:lnTo>
                  <a:pt x="360000" y="2160000"/>
                </a:lnTo>
                <a:lnTo>
                  <a:pt x="2160000" y="2160000"/>
                </a:lnTo>
                <a:lnTo>
                  <a:pt x="2160000" y="360000"/>
                </a:lnTo>
                <a:close/>
                <a:moveTo>
                  <a:pt x="0" y="0"/>
                </a:moveTo>
                <a:lnTo>
                  <a:pt x="2520000" y="0"/>
                </a:ln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8E2A0C6-7AE0-422B-809B-FF0C4919DE65}"/>
              </a:ext>
            </a:extLst>
          </p:cNvPr>
          <p:cNvSpPr/>
          <p:nvPr/>
        </p:nvSpPr>
        <p:spPr>
          <a:xfrm>
            <a:off x="3924300" y="4792896"/>
            <a:ext cx="4406900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Respuesta incorrecta</a:t>
            </a:r>
          </a:p>
        </p:txBody>
      </p:sp>
      <p:sp>
        <p:nvSpPr>
          <p:cNvPr id="11" name="CORRECTA">
            <a:extLst>
              <a:ext uri="{FF2B5EF4-FFF2-40B4-BE49-F238E27FC236}">
                <a16:creationId xmlns:a16="http://schemas.microsoft.com/office/drawing/2014/main" id="{48F04B9D-5D87-4F83-9FBE-C6999596A763}"/>
              </a:ext>
            </a:extLst>
          </p:cNvPr>
          <p:cNvSpPr/>
          <p:nvPr/>
        </p:nvSpPr>
        <p:spPr>
          <a:xfrm>
            <a:off x="3924300" y="3417667"/>
            <a:ext cx="4406900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Respuesta correcta</a:t>
            </a:r>
          </a:p>
        </p:txBody>
      </p:sp>
      <p:sp>
        <p:nvSpPr>
          <p:cNvPr id="24" name="Triángulo isósceles 23">
            <a:hlinkClick r:id="rId9" action="ppaction://hlinksldjump"/>
            <a:extLst>
              <a:ext uri="{FF2B5EF4-FFF2-40B4-BE49-F238E27FC236}">
                <a16:creationId xmlns:a16="http://schemas.microsoft.com/office/drawing/2014/main" id="{61593E79-9B51-4058-B7D1-527EA9F48A16}"/>
              </a:ext>
            </a:extLst>
          </p:cNvPr>
          <p:cNvSpPr/>
          <p:nvPr/>
        </p:nvSpPr>
        <p:spPr>
          <a:xfrm rot="5400000">
            <a:off x="11129284" y="6043843"/>
            <a:ext cx="449032" cy="449032"/>
          </a:xfrm>
          <a:prstGeom prst="triangle">
            <a:avLst/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5" name="RESPONDE LA SIGUIENTE PREGUNTA">
            <a:hlinkClick r:id="" action="ppaction://media"/>
            <a:extLst>
              <a:ext uri="{FF2B5EF4-FFF2-40B4-BE49-F238E27FC236}">
                <a16:creationId xmlns:a16="http://schemas.microsoft.com/office/drawing/2014/main" id="{45AC5183-5531-4341-964D-781236BF0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418306"/>
            <a:ext cx="609600" cy="609600"/>
          </a:xfrm>
          <a:prstGeom prst="rect">
            <a:avLst/>
          </a:prstGeom>
        </p:spPr>
      </p:pic>
      <p:pic>
        <p:nvPicPr>
          <p:cNvPr id="26" name="RESPUESTA CORRECTA">
            <a:hlinkClick r:id="" action="ppaction://media"/>
            <a:extLst>
              <a:ext uri="{FF2B5EF4-FFF2-40B4-BE49-F238E27FC236}">
                <a16:creationId xmlns:a16="http://schemas.microsoft.com/office/drawing/2014/main" id="{323E3133-CAC2-4337-B91B-B26BD8478E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600" y="1385888"/>
            <a:ext cx="609600" cy="609600"/>
          </a:xfrm>
          <a:prstGeom prst="rect">
            <a:avLst/>
          </a:prstGeom>
        </p:spPr>
      </p:pic>
      <p:pic>
        <p:nvPicPr>
          <p:cNvPr id="27" name="RESPUESTA INCORRECTA">
            <a:hlinkClick r:id="" action="ppaction://media"/>
            <a:extLst>
              <a:ext uri="{FF2B5EF4-FFF2-40B4-BE49-F238E27FC236}">
                <a16:creationId xmlns:a16="http://schemas.microsoft.com/office/drawing/2014/main" id="{4633DDBB-9531-423A-ACF5-9F5211BDB8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2374900"/>
            <a:ext cx="609600" cy="609600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35E1089-9037-4343-A596-74FEDF1D1D32}"/>
              </a:ext>
            </a:extLst>
          </p:cNvPr>
          <p:cNvSpPr/>
          <p:nvPr/>
        </p:nvSpPr>
        <p:spPr>
          <a:xfrm>
            <a:off x="3892550" y="2103073"/>
            <a:ext cx="4406900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Respuesta incorrecta</a:t>
            </a:r>
          </a:p>
        </p:txBody>
      </p:sp>
      <p:pic>
        <p:nvPicPr>
          <p:cNvPr id="14" name="RESPUESTA INCORRECTA">
            <a:hlinkClick r:id="" action="ppaction://media"/>
            <a:extLst>
              <a:ext uri="{FF2B5EF4-FFF2-40B4-BE49-F238E27FC236}">
                <a16:creationId xmlns:a16="http://schemas.microsoft.com/office/drawing/2014/main" id="{0E6AD0DC-DE78-4305-9DD3-8C1CC9B2D46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5900" y="-3149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3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6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69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9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62121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69"/>
                            </p:stCondLst>
                            <p:childTnLst>
                              <p:par>
                                <p:cTn id="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7D22AFC2-2E56-45A1-A8A3-01659FF836AB}"/>
              </a:ext>
            </a:extLst>
          </p:cNvPr>
          <p:cNvSpPr/>
          <p:nvPr/>
        </p:nvSpPr>
        <p:spPr>
          <a:xfrm>
            <a:off x="1476958" y="2481496"/>
            <a:ext cx="2520000" cy="2520000"/>
          </a:xfrm>
          <a:custGeom>
            <a:avLst/>
            <a:gdLst>
              <a:gd name="connsiteX0" fmla="*/ 1260000 w 2520000"/>
              <a:gd name="connsiteY0" fmla="*/ 360000 h 2520000"/>
              <a:gd name="connsiteX1" fmla="*/ 360000 w 2520000"/>
              <a:gd name="connsiteY1" fmla="*/ 1260000 h 2520000"/>
              <a:gd name="connsiteX2" fmla="*/ 1260000 w 2520000"/>
              <a:gd name="connsiteY2" fmla="*/ 2160000 h 2520000"/>
              <a:gd name="connsiteX3" fmla="*/ 2160000 w 2520000"/>
              <a:gd name="connsiteY3" fmla="*/ 1260000 h 2520000"/>
              <a:gd name="connsiteX4" fmla="*/ 1260000 w 2520000"/>
              <a:gd name="connsiteY4" fmla="*/ 360000 h 2520000"/>
              <a:gd name="connsiteX5" fmla="*/ 1260000 w 2520000"/>
              <a:gd name="connsiteY5" fmla="*/ 0 h 2520000"/>
              <a:gd name="connsiteX6" fmla="*/ 2520000 w 2520000"/>
              <a:gd name="connsiteY6" fmla="*/ 1260000 h 2520000"/>
              <a:gd name="connsiteX7" fmla="*/ 1260000 w 2520000"/>
              <a:gd name="connsiteY7" fmla="*/ 2520000 h 2520000"/>
              <a:gd name="connsiteX8" fmla="*/ 0 w 2520000"/>
              <a:gd name="connsiteY8" fmla="*/ 1260000 h 2520000"/>
              <a:gd name="connsiteX9" fmla="*/ 1260000 w 2520000"/>
              <a:gd name="connsiteY9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0000" h="2520000">
                <a:moveTo>
                  <a:pt x="1260000" y="360000"/>
                </a:moveTo>
                <a:cubicBezTo>
                  <a:pt x="762944" y="360000"/>
                  <a:pt x="360000" y="762944"/>
                  <a:pt x="360000" y="1260000"/>
                </a:cubicBezTo>
                <a:cubicBezTo>
                  <a:pt x="360000" y="1757056"/>
                  <a:pt x="762944" y="2160000"/>
                  <a:pt x="1260000" y="2160000"/>
                </a:cubicBezTo>
                <a:cubicBezTo>
                  <a:pt x="1757056" y="2160000"/>
                  <a:pt x="2160000" y="1757056"/>
                  <a:pt x="2160000" y="1260000"/>
                </a:cubicBezTo>
                <a:cubicBezTo>
                  <a:pt x="2160000" y="762944"/>
                  <a:pt x="1757056" y="360000"/>
                  <a:pt x="1260000" y="360000"/>
                </a:cubicBezTo>
                <a:close/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C23F94C7-62B5-4E35-A948-8E0E7823F013}"/>
              </a:ext>
            </a:extLst>
          </p:cNvPr>
          <p:cNvSpPr/>
          <p:nvPr/>
        </p:nvSpPr>
        <p:spPr>
          <a:xfrm>
            <a:off x="4843614" y="2481496"/>
            <a:ext cx="2520000" cy="2520000"/>
          </a:xfrm>
          <a:custGeom>
            <a:avLst/>
            <a:gdLst>
              <a:gd name="connsiteX0" fmla="*/ 1260000 w 2520000"/>
              <a:gd name="connsiteY0" fmla="*/ 652322 h 2520000"/>
              <a:gd name="connsiteX1" fmla="*/ 453269 w 2520000"/>
              <a:gd name="connsiteY1" fmla="*/ 2265784 h 2520000"/>
              <a:gd name="connsiteX2" fmla="*/ 2066731 w 2520000"/>
              <a:gd name="connsiteY2" fmla="*/ 2265784 h 2520000"/>
              <a:gd name="connsiteX3" fmla="*/ 1260000 w 2520000"/>
              <a:gd name="connsiteY3" fmla="*/ 0 h 2520000"/>
              <a:gd name="connsiteX4" fmla="*/ 2520000 w 2520000"/>
              <a:gd name="connsiteY4" fmla="*/ 2520000 h 2520000"/>
              <a:gd name="connsiteX5" fmla="*/ 0 w 2520000"/>
              <a:gd name="connsiteY5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000" h="2520000">
                <a:moveTo>
                  <a:pt x="1260000" y="652322"/>
                </a:moveTo>
                <a:lnTo>
                  <a:pt x="453269" y="2265784"/>
                </a:lnTo>
                <a:lnTo>
                  <a:pt x="2066731" y="2265784"/>
                </a:lnTo>
                <a:close/>
                <a:moveTo>
                  <a:pt x="1260000" y="0"/>
                </a:move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B9F942D0-D36E-4098-94D7-58AB1DFD9A3B}"/>
              </a:ext>
            </a:extLst>
          </p:cNvPr>
          <p:cNvSpPr/>
          <p:nvPr/>
        </p:nvSpPr>
        <p:spPr>
          <a:xfrm>
            <a:off x="8210270" y="2481496"/>
            <a:ext cx="2520000" cy="2520000"/>
          </a:xfrm>
          <a:custGeom>
            <a:avLst/>
            <a:gdLst>
              <a:gd name="connsiteX0" fmla="*/ 360000 w 2520000"/>
              <a:gd name="connsiteY0" fmla="*/ 360000 h 2520000"/>
              <a:gd name="connsiteX1" fmla="*/ 360000 w 2520000"/>
              <a:gd name="connsiteY1" fmla="*/ 2160000 h 2520000"/>
              <a:gd name="connsiteX2" fmla="*/ 2160000 w 2520000"/>
              <a:gd name="connsiteY2" fmla="*/ 2160000 h 2520000"/>
              <a:gd name="connsiteX3" fmla="*/ 2160000 w 2520000"/>
              <a:gd name="connsiteY3" fmla="*/ 360000 h 2520000"/>
              <a:gd name="connsiteX4" fmla="*/ 0 w 2520000"/>
              <a:gd name="connsiteY4" fmla="*/ 0 h 2520000"/>
              <a:gd name="connsiteX5" fmla="*/ 2520000 w 2520000"/>
              <a:gd name="connsiteY5" fmla="*/ 0 h 2520000"/>
              <a:gd name="connsiteX6" fmla="*/ 2520000 w 2520000"/>
              <a:gd name="connsiteY6" fmla="*/ 2520000 h 2520000"/>
              <a:gd name="connsiteX7" fmla="*/ 0 w 2520000"/>
              <a:gd name="connsiteY7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000" h="2520000">
                <a:moveTo>
                  <a:pt x="360000" y="360000"/>
                </a:moveTo>
                <a:lnTo>
                  <a:pt x="360000" y="2160000"/>
                </a:lnTo>
                <a:lnTo>
                  <a:pt x="2160000" y="2160000"/>
                </a:lnTo>
                <a:lnTo>
                  <a:pt x="2160000" y="360000"/>
                </a:lnTo>
                <a:close/>
                <a:moveTo>
                  <a:pt x="0" y="0"/>
                </a:moveTo>
                <a:lnTo>
                  <a:pt x="2520000" y="0"/>
                </a:ln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pic>
        <p:nvPicPr>
          <p:cNvPr id="4" name="Imagen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A0947A7-0613-4C62-81FF-0B095613C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287" y="5560432"/>
            <a:ext cx="2188654" cy="859611"/>
          </a:xfrm>
          <a:prstGeom prst="rect">
            <a:avLst/>
          </a:prstGeom>
        </p:spPr>
      </p:pic>
      <p:pic>
        <p:nvPicPr>
          <p:cNvPr id="8" name="Picture 2" descr="El juego del calamar | Sitio oficial de Netflix">
            <a:extLst>
              <a:ext uri="{FF2B5EF4-FFF2-40B4-BE49-F238E27FC236}">
                <a16:creationId xmlns:a16="http://schemas.microsoft.com/office/drawing/2014/main" id="{9E024906-2EF8-41BB-9701-65A0D9A2C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690" r="-1141"/>
          <a:stretch/>
        </p:blipFill>
        <p:spPr bwMode="auto">
          <a:xfrm>
            <a:off x="2635358" y="1328257"/>
            <a:ext cx="7162799" cy="86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155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riángulo isósceles 23">
            <a:hlinkClick r:id="rId3" action="ppaction://hlinksldjump"/>
            <a:extLst>
              <a:ext uri="{FF2B5EF4-FFF2-40B4-BE49-F238E27FC236}">
                <a16:creationId xmlns:a16="http://schemas.microsoft.com/office/drawing/2014/main" id="{71BAB270-5AA3-4051-915C-C74D7C356278}"/>
              </a:ext>
            </a:extLst>
          </p:cNvPr>
          <p:cNvSpPr/>
          <p:nvPr/>
        </p:nvSpPr>
        <p:spPr>
          <a:xfrm rot="5400000">
            <a:off x="4680326" y="5989515"/>
            <a:ext cx="449032" cy="449032"/>
          </a:xfrm>
          <a:prstGeom prst="triangle">
            <a:avLst/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F3325897-DF6E-4467-9B76-3FB74DEEF2D5}"/>
              </a:ext>
            </a:extLst>
          </p:cNvPr>
          <p:cNvSpPr/>
          <p:nvPr/>
        </p:nvSpPr>
        <p:spPr>
          <a:xfrm>
            <a:off x="3064664" y="6018303"/>
            <a:ext cx="1352278" cy="431800"/>
          </a:xfrm>
          <a:prstGeom prst="roundRect">
            <a:avLst>
              <a:gd name="adj" fmla="val 40196"/>
            </a:avLst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SALIR</a:t>
            </a:r>
          </a:p>
        </p:txBody>
      </p:sp>
    </p:spTree>
    <p:extLst>
      <p:ext uri="{BB962C8B-B14F-4D97-AF65-F5344CB8AC3E}">
        <p14:creationId xmlns:p14="http://schemas.microsoft.com/office/powerpoint/2010/main" val="26885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cono&#10;&#10;Descripción generada automáticamente con confianza media">
            <a:extLst>
              <a:ext uri="{FF2B5EF4-FFF2-40B4-BE49-F238E27FC236}">
                <a16:creationId xmlns:a16="http://schemas.microsoft.com/office/drawing/2014/main" id="{380DD9B2-00FA-4DC8-904C-45531402A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3"/>
            <a:ext cx="4731694" cy="6858000"/>
          </a:xfrm>
          <a:prstGeom prst="rect">
            <a:avLst/>
          </a:prstGeom>
        </p:spPr>
      </p:pic>
      <p:sp>
        <p:nvSpPr>
          <p:cNvPr id="31" name="Título 1">
            <a:extLst>
              <a:ext uri="{FF2B5EF4-FFF2-40B4-BE49-F238E27FC236}">
                <a16:creationId xmlns:a16="http://schemas.microsoft.com/office/drawing/2014/main" id="{130BFDF5-B7D4-497D-A7DD-A7A5AB506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562" y="250825"/>
            <a:ext cx="6362700" cy="1325563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>
                <a:solidFill>
                  <a:schemeClr val="bg1"/>
                </a:solidFill>
              </a:rPr>
              <a:t>ELIGE UN NÚMERO</a:t>
            </a:r>
          </a:p>
        </p:txBody>
      </p:sp>
      <p:sp>
        <p:nvSpPr>
          <p:cNvPr id="33" name="Rectángulo: esquinas redondeadas 32">
            <a:hlinkClick r:id="rId6" action="ppaction://hlinksldjump"/>
            <a:extLst>
              <a:ext uri="{FF2B5EF4-FFF2-40B4-BE49-F238E27FC236}">
                <a16:creationId xmlns:a16="http://schemas.microsoft.com/office/drawing/2014/main" id="{0ECBFB1C-E533-4959-A5F6-D07B7A147DEA}"/>
              </a:ext>
            </a:extLst>
          </p:cNvPr>
          <p:cNvSpPr/>
          <p:nvPr/>
        </p:nvSpPr>
        <p:spPr>
          <a:xfrm>
            <a:off x="10265123" y="6209393"/>
            <a:ext cx="1352278" cy="431800"/>
          </a:xfrm>
          <a:prstGeom prst="roundRect">
            <a:avLst>
              <a:gd name="adj" fmla="val 40196"/>
            </a:avLst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SALIR</a:t>
            </a:r>
          </a:p>
        </p:txBody>
      </p:sp>
      <p:sp>
        <p:nvSpPr>
          <p:cNvPr id="2" name="Rectángulo: esquinas redondeadas 1">
            <a:hlinkClick r:id="rId7" action="ppaction://hlinksldjump"/>
            <a:extLst>
              <a:ext uri="{FF2B5EF4-FFF2-40B4-BE49-F238E27FC236}">
                <a16:creationId xmlns:a16="http://schemas.microsoft.com/office/drawing/2014/main" id="{001D7B30-F8B9-4DED-8F1E-7DBD3C0F890C}"/>
              </a:ext>
            </a:extLst>
          </p:cNvPr>
          <p:cNvSpPr/>
          <p:nvPr/>
        </p:nvSpPr>
        <p:spPr>
          <a:xfrm>
            <a:off x="4991100" y="1460500"/>
            <a:ext cx="900000" cy="900000"/>
          </a:xfrm>
          <a:prstGeom prst="roundRect">
            <a:avLst/>
          </a:prstGeom>
          <a:solidFill>
            <a:srgbClr val="E9488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</a:t>
            </a:r>
          </a:p>
        </p:txBody>
      </p:sp>
      <p:sp>
        <p:nvSpPr>
          <p:cNvPr id="37" name="Rectángulo: esquinas redondeadas 36">
            <a:hlinkClick r:id="rId8" action="ppaction://hlinksldjump"/>
            <a:extLst>
              <a:ext uri="{FF2B5EF4-FFF2-40B4-BE49-F238E27FC236}">
                <a16:creationId xmlns:a16="http://schemas.microsoft.com/office/drawing/2014/main" id="{96C0E2D5-D91A-4D05-93EF-A2AD40F7E72C}"/>
              </a:ext>
            </a:extLst>
          </p:cNvPr>
          <p:cNvSpPr/>
          <p:nvPr/>
        </p:nvSpPr>
        <p:spPr>
          <a:xfrm>
            <a:off x="6150506" y="1460500"/>
            <a:ext cx="900000" cy="900000"/>
          </a:xfrm>
          <a:prstGeom prst="roundRect">
            <a:avLst/>
          </a:prstGeom>
          <a:solidFill>
            <a:srgbClr val="E9488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</a:t>
            </a:r>
          </a:p>
        </p:txBody>
      </p:sp>
      <p:sp>
        <p:nvSpPr>
          <p:cNvPr id="38" name="Rectángulo: esquinas redondeadas 37">
            <a:hlinkClick r:id="rId9" action="ppaction://hlinksldjump"/>
            <a:extLst>
              <a:ext uri="{FF2B5EF4-FFF2-40B4-BE49-F238E27FC236}">
                <a16:creationId xmlns:a16="http://schemas.microsoft.com/office/drawing/2014/main" id="{A5CDA453-CF75-40A0-B856-EC3FD45A6C15}"/>
              </a:ext>
            </a:extLst>
          </p:cNvPr>
          <p:cNvSpPr/>
          <p:nvPr/>
        </p:nvSpPr>
        <p:spPr>
          <a:xfrm>
            <a:off x="7309912" y="1460500"/>
            <a:ext cx="900000" cy="900000"/>
          </a:xfrm>
          <a:prstGeom prst="roundRect">
            <a:avLst/>
          </a:prstGeom>
          <a:solidFill>
            <a:srgbClr val="E9488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3</a:t>
            </a:r>
          </a:p>
        </p:txBody>
      </p:sp>
      <p:sp>
        <p:nvSpPr>
          <p:cNvPr id="39" name="Rectángulo: esquinas redondeadas 38">
            <a:hlinkClick r:id="rId10" action="ppaction://hlinksldjump"/>
            <a:extLst>
              <a:ext uri="{FF2B5EF4-FFF2-40B4-BE49-F238E27FC236}">
                <a16:creationId xmlns:a16="http://schemas.microsoft.com/office/drawing/2014/main" id="{61433C71-E0D9-4FB3-9B32-915B362C7896}"/>
              </a:ext>
            </a:extLst>
          </p:cNvPr>
          <p:cNvSpPr/>
          <p:nvPr/>
        </p:nvSpPr>
        <p:spPr>
          <a:xfrm>
            <a:off x="8469318" y="1460500"/>
            <a:ext cx="900000" cy="900000"/>
          </a:xfrm>
          <a:prstGeom prst="roundRect">
            <a:avLst/>
          </a:prstGeom>
          <a:solidFill>
            <a:srgbClr val="E9488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4</a:t>
            </a:r>
          </a:p>
        </p:txBody>
      </p:sp>
      <p:sp>
        <p:nvSpPr>
          <p:cNvPr id="40" name="Rectángulo: esquinas redondeadas 39">
            <a:hlinkClick r:id="rId11" action="ppaction://hlinksldjump"/>
            <a:extLst>
              <a:ext uri="{FF2B5EF4-FFF2-40B4-BE49-F238E27FC236}">
                <a16:creationId xmlns:a16="http://schemas.microsoft.com/office/drawing/2014/main" id="{1DCEC318-1F0F-4F19-9FA8-FA02CD087D86}"/>
              </a:ext>
            </a:extLst>
          </p:cNvPr>
          <p:cNvSpPr/>
          <p:nvPr/>
        </p:nvSpPr>
        <p:spPr>
          <a:xfrm>
            <a:off x="9628724" y="1460500"/>
            <a:ext cx="900000" cy="900000"/>
          </a:xfrm>
          <a:prstGeom prst="roundRect">
            <a:avLst/>
          </a:prstGeom>
          <a:solidFill>
            <a:srgbClr val="E9488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5</a:t>
            </a:r>
          </a:p>
        </p:txBody>
      </p:sp>
      <p:sp>
        <p:nvSpPr>
          <p:cNvPr id="42" name="Rectángulo: esquinas redondeadas 41">
            <a:hlinkClick r:id="rId12" action="ppaction://hlinksldjump"/>
            <a:extLst>
              <a:ext uri="{FF2B5EF4-FFF2-40B4-BE49-F238E27FC236}">
                <a16:creationId xmlns:a16="http://schemas.microsoft.com/office/drawing/2014/main" id="{30D9FE45-270A-4F85-82D2-48E4CBBA67DE}"/>
              </a:ext>
            </a:extLst>
          </p:cNvPr>
          <p:cNvSpPr/>
          <p:nvPr/>
        </p:nvSpPr>
        <p:spPr>
          <a:xfrm>
            <a:off x="6150506" y="2606675"/>
            <a:ext cx="900000" cy="900000"/>
          </a:xfrm>
          <a:prstGeom prst="roundRect">
            <a:avLst/>
          </a:prstGeom>
          <a:solidFill>
            <a:srgbClr val="E9488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7</a:t>
            </a:r>
          </a:p>
        </p:txBody>
      </p:sp>
      <p:sp>
        <p:nvSpPr>
          <p:cNvPr id="43" name="Rectángulo: esquinas redondeadas 42">
            <a:hlinkClick r:id="rId10" action="ppaction://hlinksldjump"/>
            <a:extLst>
              <a:ext uri="{FF2B5EF4-FFF2-40B4-BE49-F238E27FC236}">
                <a16:creationId xmlns:a16="http://schemas.microsoft.com/office/drawing/2014/main" id="{E5728FC0-07F9-490A-B5D4-509B07C35485}"/>
              </a:ext>
            </a:extLst>
          </p:cNvPr>
          <p:cNvSpPr/>
          <p:nvPr/>
        </p:nvSpPr>
        <p:spPr>
          <a:xfrm>
            <a:off x="7309912" y="2606675"/>
            <a:ext cx="900000" cy="900000"/>
          </a:xfrm>
          <a:prstGeom prst="roundRect">
            <a:avLst/>
          </a:prstGeom>
          <a:solidFill>
            <a:srgbClr val="E9488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8</a:t>
            </a:r>
          </a:p>
        </p:txBody>
      </p:sp>
      <p:sp>
        <p:nvSpPr>
          <p:cNvPr id="44" name="Rectángulo: esquinas redondeadas 43">
            <a:hlinkClick r:id="rId13" action="ppaction://hlinksldjump"/>
            <a:extLst>
              <a:ext uri="{FF2B5EF4-FFF2-40B4-BE49-F238E27FC236}">
                <a16:creationId xmlns:a16="http://schemas.microsoft.com/office/drawing/2014/main" id="{2B07ECFA-D6DE-4DC9-8531-52DAC812754F}"/>
              </a:ext>
            </a:extLst>
          </p:cNvPr>
          <p:cNvSpPr/>
          <p:nvPr/>
        </p:nvSpPr>
        <p:spPr>
          <a:xfrm>
            <a:off x="8469318" y="2606675"/>
            <a:ext cx="900000" cy="900000"/>
          </a:xfrm>
          <a:prstGeom prst="roundRect">
            <a:avLst/>
          </a:prstGeom>
          <a:solidFill>
            <a:srgbClr val="E9488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9</a:t>
            </a:r>
          </a:p>
        </p:txBody>
      </p:sp>
      <p:sp>
        <p:nvSpPr>
          <p:cNvPr id="46" name="Rectángulo: esquinas redondeadas 45">
            <a:hlinkClick r:id="rId14" action="ppaction://hlinksldjump"/>
            <a:extLst>
              <a:ext uri="{FF2B5EF4-FFF2-40B4-BE49-F238E27FC236}">
                <a16:creationId xmlns:a16="http://schemas.microsoft.com/office/drawing/2014/main" id="{BCA5B45A-CA26-4F70-B99F-9FBC9708379A}"/>
              </a:ext>
            </a:extLst>
          </p:cNvPr>
          <p:cNvSpPr/>
          <p:nvPr/>
        </p:nvSpPr>
        <p:spPr>
          <a:xfrm>
            <a:off x="4991100" y="3752850"/>
            <a:ext cx="900000" cy="900000"/>
          </a:xfrm>
          <a:prstGeom prst="roundRect">
            <a:avLst/>
          </a:prstGeom>
          <a:solidFill>
            <a:srgbClr val="E9488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11</a:t>
            </a:r>
          </a:p>
        </p:txBody>
      </p:sp>
      <p:sp>
        <p:nvSpPr>
          <p:cNvPr id="47" name="Rectángulo: esquinas redondeadas 46">
            <a:hlinkClick r:id="rId15" action="ppaction://hlinksldjump"/>
            <a:extLst>
              <a:ext uri="{FF2B5EF4-FFF2-40B4-BE49-F238E27FC236}">
                <a16:creationId xmlns:a16="http://schemas.microsoft.com/office/drawing/2014/main" id="{C9D33B94-F769-4581-B5AA-22A5E8153E23}"/>
              </a:ext>
            </a:extLst>
          </p:cNvPr>
          <p:cNvSpPr/>
          <p:nvPr/>
        </p:nvSpPr>
        <p:spPr>
          <a:xfrm>
            <a:off x="6150506" y="3752850"/>
            <a:ext cx="900000" cy="900000"/>
          </a:xfrm>
          <a:prstGeom prst="roundRect">
            <a:avLst/>
          </a:prstGeom>
          <a:solidFill>
            <a:srgbClr val="E9488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12</a:t>
            </a:r>
          </a:p>
        </p:txBody>
      </p:sp>
      <p:sp>
        <p:nvSpPr>
          <p:cNvPr id="49" name="Rectángulo: esquinas redondeadas 48">
            <a:hlinkClick r:id="rId16" action="ppaction://hlinksldjump"/>
            <a:extLst>
              <a:ext uri="{FF2B5EF4-FFF2-40B4-BE49-F238E27FC236}">
                <a16:creationId xmlns:a16="http://schemas.microsoft.com/office/drawing/2014/main" id="{4B254EC6-DD65-41AC-807D-EA99775C1382}"/>
              </a:ext>
            </a:extLst>
          </p:cNvPr>
          <p:cNvSpPr/>
          <p:nvPr/>
        </p:nvSpPr>
        <p:spPr>
          <a:xfrm>
            <a:off x="8469318" y="3752850"/>
            <a:ext cx="900000" cy="900000"/>
          </a:xfrm>
          <a:prstGeom prst="roundRect">
            <a:avLst/>
          </a:prstGeom>
          <a:solidFill>
            <a:srgbClr val="E9488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14</a:t>
            </a:r>
          </a:p>
        </p:txBody>
      </p:sp>
      <p:sp>
        <p:nvSpPr>
          <p:cNvPr id="50" name="Rectángulo: esquinas redondeadas 49">
            <a:hlinkClick r:id="rId17" action="ppaction://hlinksldjump"/>
            <a:extLst>
              <a:ext uri="{FF2B5EF4-FFF2-40B4-BE49-F238E27FC236}">
                <a16:creationId xmlns:a16="http://schemas.microsoft.com/office/drawing/2014/main" id="{DB89AA43-ACDA-432B-8C71-AB736B1CF0AC}"/>
              </a:ext>
            </a:extLst>
          </p:cNvPr>
          <p:cNvSpPr/>
          <p:nvPr/>
        </p:nvSpPr>
        <p:spPr>
          <a:xfrm>
            <a:off x="9628724" y="3752850"/>
            <a:ext cx="900000" cy="900000"/>
          </a:xfrm>
          <a:prstGeom prst="roundRect">
            <a:avLst/>
          </a:prstGeom>
          <a:solidFill>
            <a:srgbClr val="E9488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15</a:t>
            </a:r>
          </a:p>
        </p:txBody>
      </p:sp>
      <p:sp>
        <p:nvSpPr>
          <p:cNvPr id="52" name="Rectángulo: esquinas redondeadas 51">
            <a:hlinkClick r:id="rId18" action="ppaction://hlinksldjump"/>
            <a:extLst>
              <a:ext uri="{FF2B5EF4-FFF2-40B4-BE49-F238E27FC236}">
                <a16:creationId xmlns:a16="http://schemas.microsoft.com/office/drawing/2014/main" id="{593094C7-FB46-4CFD-A4E7-F4EA15F10C77}"/>
              </a:ext>
            </a:extLst>
          </p:cNvPr>
          <p:cNvSpPr/>
          <p:nvPr/>
        </p:nvSpPr>
        <p:spPr>
          <a:xfrm>
            <a:off x="6150506" y="4910025"/>
            <a:ext cx="900000" cy="900000"/>
          </a:xfrm>
          <a:prstGeom prst="roundRect">
            <a:avLst/>
          </a:prstGeom>
          <a:solidFill>
            <a:srgbClr val="E9488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17</a:t>
            </a:r>
          </a:p>
        </p:txBody>
      </p:sp>
      <p:sp>
        <p:nvSpPr>
          <p:cNvPr id="53" name="Rectángulo: esquinas redondeadas 52">
            <a:hlinkClick r:id="rId19" action="ppaction://hlinksldjump"/>
            <a:extLst>
              <a:ext uri="{FF2B5EF4-FFF2-40B4-BE49-F238E27FC236}">
                <a16:creationId xmlns:a16="http://schemas.microsoft.com/office/drawing/2014/main" id="{EBC4F5C4-9B60-42EB-B762-B4910A6845E2}"/>
              </a:ext>
            </a:extLst>
          </p:cNvPr>
          <p:cNvSpPr/>
          <p:nvPr/>
        </p:nvSpPr>
        <p:spPr>
          <a:xfrm>
            <a:off x="7309912" y="4910025"/>
            <a:ext cx="900000" cy="900000"/>
          </a:xfrm>
          <a:prstGeom prst="roundRect">
            <a:avLst/>
          </a:prstGeom>
          <a:solidFill>
            <a:srgbClr val="E9488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18</a:t>
            </a:r>
          </a:p>
        </p:txBody>
      </p:sp>
      <p:sp>
        <p:nvSpPr>
          <p:cNvPr id="55" name="Rectángulo: esquinas redondeadas 54">
            <a:hlinkClick r:id="rId20" action="ppaction://hlinksldjump"/>
            <a:extLst>
              <a:ext uri="{FF2B5EF4-FFF2-40B4-BE49-F238E27FC236}">
                <a16:creationId xmlns:a16="http://schemas.microsoft.com/office/drawing/2014/main" id="{E27A2806-CFEE-4E69-812D-F29F220F6C2C}"/>
              </a:ext>
            </a:extLst>
          </p:cNvPr>
          <p:cNvSpPr/>
          <p:nvPr/>
        </p:nvSpPr>
        <p:spPr>
          <a:xfrm>
            <a:off x="9628724" y="4910025"/>
            <a:ext cx="900000" cy="900000"/>
          </a:xfrm>
          <a:prstGeom prst="roundRect">
            <a:avLst/>
          </a:prstGeom>
          <a:solidFill>
            <a:srgbClr val="E9488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20</a:t>
            </a:r>
          </a:p>
        </p:txBody>
      </p:sp>
      <p:pic>
        <p:nvPicPr>
          <p:cNvPr id="56" name="Picture 2" descr="El juego del calamar | Sitio oficial de Netflix">
            <a:extLst>
              <a:ext uri="{FF2B5EF4-FFF2-40B4-BE49-F238E27FC236}">
                <a16:creationId xmlns:a16="http://schemas.microsoft.com/office/drawing/2014/main" id="{690CD070-E18D-407A-B089-6B70A9F8E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690" r="-1141"/>
          <a:stretch/>
        </p:blipFill>
        <p:spPr bwMode="auto">
          <a:xfrm>
            <a:off x="6269682" y="6201346"/>
            <a:ext cx="3359042" cy="40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ángulo: esquinas redondeadas 57">
            <a:hlinkClick r:id="rId8" action="ppaction://hlinksldjump"/>
            <a:extLst>
              <a:ext uri="{FF2B5EF4-FFF2-40B4-BE49-F238E27FC236}">
                <a16:creationId xmlns:a16="http://schemas.microsoft.com/office/drawing/2014/main" id="{D0DEA3C1-3552-4C4B-8515-774EBBFC69E7}"/>
              </a:ext>
            </a:extLst>
          </p:cNvPr>
          <p:cNvSpPr/>
          <p:nvPr/>
        </p:nvSpPr>
        <p:spPr>
          <a:xfrm>
            <a:off x="4991100" y="4899025"/>
            <a:ext cx="900000" cy="900000"/>
          </a:xfrm>
          <a:prstGeom prst="roundRect">
            <a:avLst/>
          </a:prstGeom>
          <a:solidFill>
            <a:srgbClr val="E9488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16</a:t>
            </a:r>
          </a:p>
        </p:txBody>
      </p:sp>
      <p:sp>
        <p:nvSpPr>
          <p:cNvPr id="59" name="Rectángulo: esquinas redondeadas 58">
            <a:hlinkClick r:id="rId8" action="ppaction://hlinksldjump"/>
            <a:extLst>
              <a:ext uri="{FF2B5EF4-FFF2-40B4-BE49-F238E27FC236}">
                <a16:creationId xmlns:a16="http://schemas.microsoft.com/office/drawing/2014/main" id="{A1D6B0E9-F665-4FDB-91AB-D193FCB72B1F}"/>
              </a:ext>
            </a:extLst>
          </p:cNvPr>
          <p:cNvSpPr/>
          <p:nvPr/>
        </p:nvSpPr>
        <p:spPr>
          <a:xfrm>
            <a:off x="7309912" y="3776550"/>
            <a:ext cx="900000" cy="900000"/>
          </a:xfrm>
          <a:prstGeom prst="roundRect">
            <a:avLst/>
          </a:prstGeom>
          <a:solidFill>
            <a:srgbClr val="E9488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13</a:t>
            </a:r>
          </a:p>
        </p:txBody>
      </p:sp>
      <p:sp>
        <p:nvSpPr>
          <p:cNvPr id="60" name="Rectángulo: esquinas redondeadas 59">
            <a:hlinkClick r:id="rId8" action="ppaction://hlinksldjump"/>
            <a:extLst>
              <a:ext uri="{FF2B5EF4-FFF2-40B4-BE49-F238E27FC236}">
                <a16:creationId xmlns:a16="http://schemas.microsoft.com/office/drawing/2014/main" id="{57531031-1BFF-426F-9706-0DC4FFC165C3}"/>
              </a:ext>
            </a:extLst>
          </p:cNvPr>
          <p:cNvSpPr/>
          <p:nvPr/>
        </p:nvSpPr>
        <p:spPr>
          <a:xfrm>
            <a:off x="9628724" y="2614840"/>
            <a:ext cx="900000" cy="900000"/>
          </a:xfrm>
          <a:prstGeom prst="roundRect">
            <a:avLst/>
          </a:prstGeom>
          <a:solidFill>
            <a:srgbClr val="E9488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10</a:t>
            </a:r>
          </a:p>
        </p:txBody>
      </p:sp>
      <p:sp>
        <p:nvSpPr>
          <p:cNvPr id="61" name="Rectángulo: esquinas redondeadas 60">
            <a:hlinkClick r:id="rId9" action="ppaction://hlinksldjump"/>
            <a:extLst>
              <a:ext uri="{FF2B5EF4-FFF2-40B4-BE49-F238E27FC236}">
                <a16:creationId xmlns:a16="http://schemas.microsoft.com/office/drawing/2014/main" id="{6A86F902-5F38-4C6E-B911-A573BFCDF9B3}"/>
              </a:ext>
            </a:extLst>
          </p:cNvPr>
          <p:cNvSpPr/>
          <p:nvPr/>
        </p:nvSpPr>
        <p:spPr>
          <a:xfrm>
            <a:off x="4991100" y="2614840"/>
            <a:ext cx="900000" cy="900000"/>
          </a:xfrm>
          <a:prstGeom prst="roundRect">
            <a:avLst/>
          </a:prstGeom>
          <a:solidFill>
            <a:srgbClr val="E9488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6</a:t>
            </a:r>
          </a:p>
        </p:txBody>
      </p:sp>
      <p:sp>
        <p:nvSpPr>
          <p:cNvPr id="62" name="Rectángulo: esquinas redondeadas 61">
            <a:hlinkClick r:id="rId9" action="ppaction://hlinksldjump"/>
            <a:extLst>
              <a:ext uri="{FF2B5EF4-FFF2-40B4-BE49-F238E27FC236}">
                <a16:creationId xmlns:a16="http://schemas.microsoft.com/office/drawing/2014/main" id="{3FD016C8-AD3C-4F29-9103-42B8F52F403A}"/>
              </a:ext>
            </a:extLst>
          </p:cNvPr>
          <p:cNvSpPr/>
          <p:nvPr/>
        </p:nvSpPr>
        <p:spPr>
          <a:xfrm>
            <a:off x="8469318" y="4899025"/>
            <a:ext cx="900000" cy="900000"/>
          </a:xfrm>
          <a:prstGeom prst="roundRect">
            <a:avLst/>
          </a:prstGeom>
          <a:solidFill>
            <a:srgbClr val="E9488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5155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ELIGE TU PRUEBA.wav"/>
          </p:stSnd>
        </p:sndAc>
      </p:transition>
    </mc:Choice>
    <mc:Fallback xmlns="">
      <p:transition spd="slow" advClick="0">
        <p:sndAc>
          <p:stSnd>
            <p:snd r:embed="rId23" name="ELIGE TU PRUEB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9" grpId="0" animBg="1"/>
      <p:bldP spid="50" grpId="0" animBg="1"/>
      <p:bldP spid="52" grpId="0" animBg="1"/>
      <p:bldP spid="53" grpId="0" animBg="1"/>
      <p:bldP spid="55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, Televisión, Tubo Catódico, Viejo, Satélite">
            <a:extLst>
              <a:ext uri="{FF2B5EF4-FFF2-40B4-BE49-F238E27FC236}">
                <a16:creationId xmlns:a16="http://schemas.microsoft.com/office/drawing/2014/main" id="{C0AFD05E-7284-4B08-84FF-B16CD24D6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156" y="419100"/>
            <a:ext cx="8555689" cy="576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NIVEL 6">
            <a:hlinkClick r:id="" action="ppaction://media"/>
            <a:extLst>
              <a:ext uri="{FF2B5EF4-FFF2-40B4-BE49-F238E27FC236}">
                <a16:creationId xmlns:a16="http://schemas.microsoft.com/office/drawing/2014/main" id="{F9585547-F6BD-422F-925E-4DBDBF2BFC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55454" y="821532"/>
            <a:ext cx="5650864" cy="4238148"/>
          </a:xfrm>
          <a:prstGeom prst="rect">
            <a:avLst/>
          </a:prstGeom>
        </p:spPr>
      </p:pic>
      <p:pic>
        <p:nvPicPr>
          <p:cNvPr id="15" name="NIVEL3A">
            <a:hlinkClick r:id="" action="ppaction://media"/>
            <a:extLst>
              <a:ext uri="{FF2B5EF4-FFF2-40B4-BE49-F238E27FC236}">
                <a16:creationId xmlns:a16="http://schemas.microsoft.com/office/drawing/2014/main" id="{61B90507-58AC-40E8-BB77-4EF47AF69FF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45080" y="833216"/>
            <a:ext cx="5635285" cy="4226464"/>
          </a:xfrm>
          <a:prstGeom prst="rect">
            <a:avLst/>
          </a:prstGeom>
        </p:spPr>
      </p:pic>
      <p:pic>
        <p:nvPicPr>
          <p:cNvPr id="20" name="NIVEL 4">
            <a:hlinkClick r:id="" action="ppaction://media"/>
            <a:extLst>
              <a:ext uri="{FF2B5EF4-FFF2-40B4-BE49-F238E27FC236}">
                <a16:creationId xmlns:a16="http://schemas.microsoft.com/office/drawing/2014/main" id="{3C63F7AD-01DD-415B-A601-0D31973BA2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45080" y="833216"/>
            <a:ext cx="5635285" cy="4226464"/>
          </a:xfrm>
          <a:prstGeom prst="rect">
            <a:avLst/>
          </a:prstGeom>
        </p:spPr>
      </p:pic>
      <p:pic>
        <p:nvPicPr>
          <p:cNvPr id="19" name="NIVEL 3">
            <a:hlinkClick r:id="" action="ppaction://media"/>
            <a:extLst>
              <a:ext uri="{FF2B5EF4-FFF2-40B4-BE49-F238E27FC236}">
                <a16:creationId xmlns:a16="http://schemas.microsoft.com/office/drawing/2014/main" id="{98DDBAA9-4CE3-44BA-8316-0C8E29C9EE7F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45080" y="833216"/>
            <a:ext cx="5635285" cy="4226464"/>
          </a:xfrm>
          <a:prstGeom prst="rect">
            <a:avLst/>
          </a:prstGeom>
        </p:spPr>
      </p:pic>
      <p:pic>
        <p:nvPicPr>
          <p:cNvPr id="17" name="NIVEL 2">
            <a:hlinkClick r:id="" action="ppaction://media"/>
            <a:extLst>
              <a:ext uri="{FF2B5EF4-FFF2-40B4-BE49-F238E27FC236}">
                <a16:creationId xmlns:a16="http://schemas.microsoft.com/office/drawing/2014/main" id="{D9C25136-FD8E-4335-9804-B2FE7A53C5EB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45080" y="833216"/>
            <a:ext cx="5635285" cy="4226464"/>
          </a:xfrm>
          <a:prstGeom prst="rect">
            <a:avLst/>
          </a:prstGeom>
        </p:spPr>
      </p:pic>
      <p:pic>
        <p:nvPicPr>
          <p:cNvPr id="16" name="NIVEL 1">
            <a:hlinkClick r:id="" action="ppaction://media"/>
            <a:extLst>
              <a:ext uri="{FF2B5EF4-FFF2-40B4-BE49-F238E27FC236}">
                <a16:creationId xmlns:a16="http://schemas.microsoft.com/office/drawing/2014/main" id="{B8E8F6E0-2EEF-4899-9A90-84D6385A3D99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45080" y="833216"/>
            <a:ext cx="5638800" cy="4229100"/>
          </a:xfrm>
          <a:prstGeom prst="rect">
            <a:avLst/>
          </a:prstGeom>
        </p:spPr>
      </p:pic>
      <p:sp>
        <p:nvSpPr>
          <p:cNvPr id="10" name="SOMBRA">
            <a:extLst>
              <a:ext uri="{FF2B5EF4-FFF2-40B4-BE49-F238E27FC236}">
                <a16:creationId xmlns:a16="http://schemas.microsoft.com/office/drawing/2014/main" id="{E0EA151A-1453-46CB-9AF4-AAD42D7B9C60}"/>
              </a:ext>
            </a:extLst>
          </p:cNvPr>
          <p:cNvSpPr/>
          <p:nvPr/>
        </p:nvSpPr>
        <p:spPr>
          <a:xfrm>
            <a:off x="2545080" y="833216"/>
            <a:ext cx="5638800" cy="4226464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30000"/>
                </a:schemeClr>
              </a:gs>
              <a:gs pos="88000">
                <a:schemeClr val="tx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INSTRUCCIONES">
            <a:extLst>
              <a:ext uri="{FF2B5EF4-FFF2-40B4-BE49-F238E27FC236}">
                <a16:creationId xmlns:a16="http://schemas.microsoft.com/office/drawing/2014/main" id="{AE9D594D-F5E5-42C8-9AC9-2C8BCC52549C}"/>
              </a:ext>
            </a:extLst>
          </p:cNvPr>
          <p:cNvSpPr/>
          <p:nvPr/>
        </p:nvSpPr>
        <p:spPr>
          <a:xfrm>
            <a:off x="4936111" y="6185278"/>
            <a:ext cx="1923778" cy="431800"/>
          </a:xfrm>
          <a:prstGeom prst="roundRect">
            <a:avLst>
              <a:gd name="adj" fmla="val 40196"/>
            </a:avLst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/>
              <a:t>INSTRUCCIONES</a:t>
            </a:r>
          </a:p>
        </p:txBody>
      </p:sp>
      <p:sp>
        <p:nvSpPr>
          <p:cNvPr id="6" name="Triángulo isósceles 5">
            <a:hlinkClick r:id="rId18" action="ppaction://hlinksldjump"/>
            <a:extLst>
              <a:ext uri="{FF2B5EF4-FFF2-40B4-BE49-F238E27FC236}">
                <a16:creationId xmlns:a16="http://schemas.microsoft.com/office/drawing/2014/main" id="{CC17C1F1-888D-4578-871C-0E2D3A3A0488}"/>
              </a:ext>
            </a:extLst>
          </p:cNvPr>
          <p:cNvSpPr/>
          <p:nvPr/>
        </p:nvSpPr>
        <p:spPr>
          <a:xfrm rot="5400000">
            <a:off x="10579555" y="5989868"/>
            <a:ext cx="449032" cy="449032"/>
          </a:xfrm>
          <a:prstGeom prst="triangle">
            <a:avLst/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BOTÓN NIVEL 1">
            <a:extLst>
              <a:ext uri="{FF2B5EF4-FFF2-40B4-BE49-F238E27FC236}">
                <a16:creationId xmlns:a16="http://schemas.microsoft.com/office/drawing/2014/main" id="{E273D703-DB7C-4978-AE32-0E8E8FE51B3A}"/>
              </a:ext>
            </a:extLst>
          </p:cNvPr>
          <p:cNvSpPr/>
          <p:nvPr/>
        </p:nvSpPr>
        <p:spPr>
          <a:xfrm>
            <a:off x="8664297" y="2260600"/>
            <a:ext cx="243840" cy="243840"/>
          </a:xfrm>
          <a:prstGeom prst="ellipse">
            <a:avLst/>
          </a:prstGeom>
          <a:solidFill>
            <a:srgbClr val="0A0A0A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1</a:t>
            </a:r>
          </a:p>
        </p:txBody>
      </p:sp>
      <p:sp>
        <p:nvSpPr>
          <p:cNvPr id="11" name="BOTÓN NIVEL 2">
            <a:extLst>
              <a:ext uri="{FF2B5EF4-FFF2-40B4-BE49-F238E27FC236}">
                <a16:creationId xmlns:a16="http://schemas.microsoft.com/office/drawing/2014/main" id="{376192F7-DF64-457F-B6DB-ABBA2C5073BC}"/>
              </a:ext>
            </a:extLst>
          </p:cNvPr>
          <p:cNvSpPr/>
          <p:nvPr/>
        </p:nvSpPr>
        <p:spPr>
          <a:xfrm>
            <a:off x="8983369" y="2260600"/>
            <a:ext cx="243840" cy="243840"/>
          </a:xfrm>
          <a:prstGeom prst="ellipse">
            <a:avLst/>
          </a:prstGeom>
          <a:solidFill>
            <a:srgbClr val="0A0A0A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2</a:t>
            </a:r>
          </a:p>
        </p:txBody>
      </p:sp>
      <p:sp>
        <p:nvSpPr>
          <p:cNvPr id="12" name="BOTÓN NIVEL 4">
            <a:extLst>
              <a:ext uri="{FF2B5EF4-FFF2-40B4-BE49-F238E27FC236}">
                <a16:creationId xmlns:a16="http://schemas.microsoft.com/office/drawing/2014/main" id="{E8646F16-0BCF-44C8-9FDD-C6C7B47E53C8}"/>
              </a:ext>
            </a:extLst>
          </p:cNvPr>
          <p:cNvSpPr/>
          <p:nvPr/>
        </p:nvSpPr>
        <p:spPr>
          <a:xfrm>
            <a:off x="8981537" y="2603524"/>
            <a:ext cx="243840" cy="243840"/>
          </a:xfrm>
          <a:prstGeom prst="ellipse">
            <a:avLst/>
          </a:prstGeom>
          <a:solidFill>
            <a:srgbClr val="0A0A0A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4</a:t>
            </a:r>
          </a:p>
        </p:txBody>
      </p:sp>
      <p:sp>
        <p:nvSpPr>
          <p:cNvPr id="13" name="BOTÓN NIVEL 5">
            <a:extLst>
              <a:ext uri="{FF2B5EF4-FFF2-40B4-BE49-F238E27FC236}">
                <a16:creationId xmlns:a16="http://schemas.microsoft.com/office/drawing/2014/main" id="{D85525DC-7543-432B-8EF8-C7E7AC061B87}"/>
              </a:ext>
            </a:extLst>
          </p:cNvPr>
          <p:cNvSpPr/>
          <p:nvPr/>
        </p:nvSpPr>
        <p:spPr>
          <a:xfrm>
            <a:off x="8664297" y="2946448"/>
            <a:ext cx="243840" cy="243840"/>
          </a:xfrm>
          <a:prstGeom prst="ellipse">
            <a:avLst/>
          </a:prstGeom>
          <a:solidFill>
            <a:srgbClr val="0A0A0A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5</a:t>
            </a:r>
          </a:p>
        </p:txBody>
      </p:sp>
      <p:sp>
        <p:nvSpPr>
          <p:cNvPr id="18" name="BOTÓN NIVEL 3">
            <a:extLst>
              <a:ext uri="{FF2B5EF4-FFF2-40B4-BE49-F238E27FC236}">
                <a16:creationId xmlns:a16="http://schemas.microsoft.com/office/drawing/2014/main" id="{8F349162-E381-4953-8FE0-70670AB7F2B4}"/>
              </a:ext>
            </a:extLst>
          </p:cNvPr>
          <p:cNvSpPr/>
          <p:nvPr/>
        </p:nvSpPr>
        <p:spPr>
          <a:xfrm>
            <a:off x="8664297" y="2603524"/>
            <a:ext cx="243840" cy="243840"/>
          </a:xfrm>
          <a:prstGeom prst="ellipse">
            <a:avLst/>
          </a:prstGeom>
          <a:solidFill>
            <a:srgbClr val="0A0A0A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3</a:t>
            </a:r>
          </a:p>
        </p:txBody>
      </p:sp>
      <p:sp>
        <p:nvSpPr>
          <p:cNvPr id="21" name="BOTÓN NIVEL 6">
            <a:extLst>
              <a:ext uri="{FF2B5EF4-FFF2-40B4-BE49-F238E27FC236}">
                <a16:creationId xmlns:a16="http://schemas.microsoft.com/office/drawing/2014/main" id="{D1A8F332-B2DE-4ACD-BD27-ED0303217F9E}"/>
              </a:ext>
            </a:extLst>
          </p:cNvPr>
          <p:cNvSpPr/>
          <p:nvPr/>
        </p:nvSpPr>
        <p:spPr>
          <a:xfrm>
            <a:off x="8983369" y="2946448"/>
            <a:ext cx="243840" cy="243840"/>
          </a:xfrm>
          <a:prstGeom prst="ellipse">
            <a:avLst/>
          </a:prstGeom>
          <a:solidFill>
            <a:srgbClr val="0A0A0A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/>
              <a:t>6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30803CB3-2EE7-49D7-A500-5FE389C6C4CE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8661" t="-529" r="7130" b="17460"/>
          <a:stretch/>
        </p:blipFill>
        <p:spPr>
          <a:xfrm>
            <a:off x="263371" y="3979599"/>
            <a:ext cx="1271120" cy="134350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B652D00-3934-4CA8-9AA5-49E461D919D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55791" b="16931"/>
          <a:stretch/>
        </p:blipFill>
        <p:spPr>
          <a:xfrm flipH="1">
            <a:off x="9863422" y="2002667"/>
            <a:ext cx="1198575" cy="126682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F020EB63-696D-4301-B20D-79FC3CCFE54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62364" t="12963" r="4451" b="12380"/>
          <a:stretch/>
        </p:blipFill>
        <p:spPr>
          <a:xfrm flipH="1">
            <a:off x="539659" y="475856"/>
            <a:ext cx="1054810" cy="133484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F71315CF-F88F-4C1C-911F-8039AEBC198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56113" t="28307" r="2964" b="14550"/>
          <a:stretch/>
        </p:blipFill>
        <p:spPr>
          <a:xfrm flipH="1">
            <a:off x="344066" y="2598420"/>
            <a:ext cx="1430955" cy="11239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0B8D455-ED51-441C-8E8A-8FC480CE33AD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65469" t="18195" r="9453" b="16871"/>
          <a:stretch/>
        </p:blipFill>
        <p:spPr>
          <a:xfrm>
            <a:off x="10749574" y="4139869"/>
            <a:ext cx="702361" cy="102296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431B8985-08FA-4892-A5F4-86707E376544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8661" t="-529" r="7130" b="17460"/>
          <a:stretch/>
        </p:blipFill>
        <p:spPr>
          <a:xfrm flipH="1">
            <a:off x="10536267" y="419100"/>
            <a:ext cx="1271120" cy="1343501"/>
          </a:xfrm>
          <a:prstGeom prst="rect">
            <a:avLst/>
          </a:prstGeom>
        </p:spPr>
      </p:pic>
      <p:pic>
        <p:nvPicPr>
          <p:cNvPr id="2" name="REGLAS 2">
            <a:hlinkClick r:id="" action="ppaction://media"/>
            <a:extLst>
              <a:ext uri="{FF2B5EF4-FFF2-40B4-BE49-F238E27FC236}">
                <a16:creationId xmlns:a16="http://schemas.microsoft.com/office/drawing/2014/main" id="{5A685695-A566-47CE-AACF-4C4B9D7B8AE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8315" y="165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3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39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393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5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535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74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743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00000">
                <p:cTn id="4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74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743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5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5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5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orma libre: forma 46">
            <a:extLst>
              <a:ext uri="{FF2B5EF4-FFF2-40B4-BE49-F238E27FC236}">
                <a16:creationId xmlns:a16="http://schemas.microsoft.com/office/drawing/2014/main" id="{32C5B6DC-0B5B-4380-B98A-EE47BC3F4206}"/>
              </a:ext>
            </a:extLst>
          </p:cNvPr>
          <p:cNvSpPr/>
          <p:nvPr/>
        </p:nvSpPr>
        <p:spPr>
          <a:xfrm>
            <a:off x="1019175" y="2127253"/>
            <a:ext cx="10394950" cy="2959094"/>
          </a:xfrm>
          <a:custGeom>
            <a:avLst/>
            <a:gdLst>
              <a:gd name="connsiteX0" fmla="*/ 0 w 9410700"/>
              <a:gd name="connsiteY0" fmla="*/ 2813045 h 2959094"/>
              <a:gd name="connsiteX1" fmla="*/ 9410700 w 9410700"/>
              <a:gd name="connsiteY1" fmla="*/ 2813045 h 2959094"/>
              <a:gd name="connsiteX2" fmla="*/ 9410700 w 9410700"/>
              <a:gd name="connsiteY2" fmla="*/ 2959094 h 2959094"/>
              <a:gd name="connsiteX3" fmla="*/ 0 w 9410700"/>
              <a:gd name="connsiteY3" fmla="*/ 2959094 h 2959094"/>
              <a:gd name="connsiteX4" fmla="*/ 0 w 9410700"/>
              <a:gd name="connsiteY4" fmla="*/ 1498596 h 2959094"/>
              <a:gd name="connsiteX5" fmla="*/ 9410700 w 9410700"/>
              <a:gd name="connsiteY5" fmla="*/ 1498596 h 2959094"/>
              <a:gd name="connsiteX6" fmla="*/ 9410700 w 9410700"/>
              <a:gd name="connsiteY6" fmla="*/ 1644645 h 2959094"/>
              <a:gd name="connsiteX7" fmla="*/ 0 w 9410700"/>
              <a:gd name="connsiteY7" fmla="*/ 1644645 h 2959094"/>
              <a:gd name="connsiteX8" fmla="*/ 0 w 9410700"/>
              <a:gd name="connsiteY8" fmla="*/ 1314449 h 2959094"/>
              <a:gd name="connsiteX9" fmla="*/ 9410700 w 9410700"/>
              <a:gd name="connsiteY9" fmla="*/ 1314449 h 2959094"/>
              <a:gd name="connsiteX10" fmla="*/ 9410700 w 9410700"/>
              <a:gd name="connsiteY10" fmla="*/ 1460498 h 2959094"/>
              <a:gd name="connsiteX11" fmla="*/ 0 w 9410700"/>
              <a:gd name="connsiteY11" fmla="*/ 1460498 h 2959094"/>
              <a:gd name="connsiteX12" fmla="*/ 0 w 9410700"/>
              <a:gd name="connsiteY12" fmla="*/ 0 h 2959094"/>
              <a:gd name="connsiteX13" fmla="*/ 9410700 w 9410700"/>
              <a:gd name="connsiteY13" fmla="*/ 0 h 2959094"/>
              <a:gd name="connsiteX14" fmla="*/ 9410700 w 9410700"/>
              <a:gd name="connsiteY14" fmla="*/ 146049 h 2959094"/>
              <a:gd name="connsiteX15" fmla="*/ 0 w 9410700"/>
              <a:gd name="connsiteY15" fmla="*/ 146049 h 295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10700" h="2959094">
                <a:moveTo>
                  <a:pt x="0" y="2813045"/>
                </a:moveTo>
                <a:lnTo>
                  <a:pt x="9410700" y="2813045"/>
                </a:lnTo>
                <a:lnTo>
                  <a:pt x="9410700" y="2959094"/>
                </a:lnTo>
                <a:lnTo>
                  <a:pt x="0" y="2959094"/>
                </a:lnTo>
                <a:close/>
                <a:moveTo>
                  <a:pt x="0" y="1498596"/>
                </a:moveTo>
                <a:lnTo>
                  <a:pt x="9410700" y="1498596"/>
                </a:lnTo>
                <a:lnTo>
                  <a:pt x="9410700" y="1644645"/>
                </a:lnTo>
                <a:lnTo>
                  <a:pt x="0" y="1644645"/>
                </a:lnTo>
                <a:close/>
                <a:moveTo>
                  <a:pt x="0" y="1314449"/>
                </a:moveTo>
                <a:lnTo>
                  <a:pt x="9410700" y="1314449"/>
                </a:lnTo>
                <a:lnTo>
                  <a:pt x="9410700" y="1460498"/>
                </a:lnTo>
                <a:lnTo>
                  <a:pt x="0" y="1460498"/>
                </a:lnTo>
                <a:close/>
                <a:moveTo>
                  <a:pt x="0" y="0"/>
                </a:moveTo>
                <a:lnTo>
                  <a:pt x="9410700" y="0"/>
                </a:lnTo>
                <a:lnTo>
                  <a:pt x="9410700" y="146049"/>
                </a:lnTo>
                <a:lnTo>
                  <a:pt x="0" y="146049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  <a:effectLst/>
          <a:scene3d>
            <a:camera prst="isometricOffAxis1Top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/>
          </a:p>
        </p:txBody>
      </p:sp>
      <p:sp>
        <p:nvSpPr>
          <p:cNvPr id="25" name="Rectángulo: esquinas redondeadas 24">
            <a:hlinkClick r:id="rId5" action="ppaction://hlinksldjump"/>
            <a:extLst>
              <a:ext uri="{FF2B5EF4-FFF2-40B4-BE49-F238E27FC236}">
                <a16:creationId xmlns:a16="http://schemas.microsoft.com/office/drawing/2014/main" id="{ACD70364-6F2A-4F94-83CC-74041B695F6C}"/>
              </a:ext>
            </a:extLst>
          </p:cNvPr>
          <p:cNvSpPr/>
          <p:nvPr/>
        </p:nvSpPr>
        <p:spPr>
          <a:xfrm>
            <a:off x="6096000" y="6007100"/>
            <a:ext cx="1923778" cy="431800"/>
          </a:xfrm>
          <a:prstGeom prst="roundRect">
            <a:avLst>
              <a:gd name="adj" fmla="val 40196"/>
            </a:avLst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/>
              <a:t>INTENTAR DE NUEVO</a:t>
            </a:r>
          </a:p>
        </p:txBody>
      </p:sp>
      <p:sp>
        <p:nvSpPr>
          <p:cNvPr id="27" name="Triángulo isósceles 26">
            <a:hlinkClick r:id="rId6" action="ppaction://hlinksldjump"/>
            <a:extLst>
              <a:ext uri="{FF2B5EF4-FFF2-40B4-BE49-F238E27FC236}">
                <a16:creationId xmlns:a16="http://schemas.microsoft.com/office/drawing/2014/main" id="{264CC82F-4866-4FAD-85A1-B48E48A56661}"/>
              </a:ext>
            </a:extLst>
          </p:cNvPr>
          <p:cNvSpPr/>
          <p:nvPr/>
        </p:nvSpPr>
        <p:spPr>
          <a:xfrm rot="5400000">
            <a:off x="10579555" y="5989868"/>
            <a:ext cx="449032" cy="449032"/>
          </a:xfrm>
          <a:prstGeom prst="triangle">
            <a:avLst/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INSTRUCCIONES">
            <a:extLst>
              <a:ext uri="{FF2B5EF4-FFF2-40B4-BE49-F238E27FC236}">
                <a16:creationId xmlns:a16="http://schemas.microsoft.com/office/drawing/2014/main" id="{F004E947-C422-4C61-BF13-6C824B263731}"/>
              </a:ext>
            </a:extLst>
          </p:cNvPr>
          <p:cNvSpPr/>
          <p:nvPr/>
        </p:nvSpPr>
        <p:spPr>
          <a:xfrm>
            <a:off x="3883161" y="6007100"/>
            <a:ext cx="1923778" cy="431800"/>
          </a:xfrm>
          <a:prstGeom prst="roundRect">
            <a:avLst>
              <a:gd name="adj" fmla="val 40196"/>
            </a:avLst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/>
              <a:t>INSTRUCCIONES</a:t>
            </a:r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A54FDEC1-0751-41BB-8FC9-625EF135ADE3}"/>
              </a:ext>
            </a:extLst>
          </p:cNvPr>
          <p:cNvSpPr/>
          <p:nvPr/>
        </p:nvSpPr>
        <p:spPr>
          <a:xfrm>
            <a:off x="1727201" y="2127253"/>
            <a:ext cx="8928099" cy="2920814"/>
          </a:xfrm>
          <a:custGeom>
            <a:avLst/>
            <a:gdLst>
              <a:gd name="connsiteX0" fmla="*/ 7708899 w 8928099"/>
              <a:gd name="connsiteY0" fmla="*/ 1509388 h 2949388"/>
              <a:gd name="connsiteX1" fmla="*/ 8928099 w 8928099"/>
              <a:gd name="connsiteY1" fmla="*/ 1509388 h 2949388"/>
              <a:gd name="connsiteX2" fmla="*/ 8928099 w 8928099"/>
              <a:gd name="connsiteY2" fmla="*/ 2949388 h 2949388"/>
              <a:gd name="connsiteX3" fmla="*/ 7708899 w 8928099"/>
              <a:gd name="connsiteY3" fmla="*/ 2949388 h 2949388"/>
              <a:gd name="connsiteX4" fmla="*/ 6184899 w 8928099"/>
              <a:gd name="connsiteY4" fmla="*/ 1509388 h 2949388"/>
              <a:gd name="connsiteX5" fmla="*/ 7404099 w 8928099"/>
              <a:gd name="connsiteY5" fmla="*/ 1509388 h 2949388"/>
              <a:gd name="connsiteX6" fmla="*/ 7404099 w 8928099"/>
              <a:gd name="connsiteY6" fmla="*/ 2949388 h 2949388"/>
              <a:gd name="connsiteX7" fmla="*/ 6184899 w 8928099"/>
              <a:gd name="connsiteY7" fmla="*/ 2949388 h 2949388"/>
              <a:gd name="connsiteX8" fmla="*/ 4641849 w 8928099"/>
              <a:gd name="connsiteY8" fmla="*/ 1501768 h 2949388"/>
              <a:gd name="connsiteX9" fmla="*/ 5861049 w 8928099"/>
              <a:gd name="connsiteY9" fmla="*/ 1501768 h 2949388"/>
              <a:gd name="connsiteX10" fmla="*/ 5861049 w 8928099"/>
              <a:gd name="connsiteY10" fmla="*/ 2941768 h 2949388"/>
              <a:gd name="connsiteX11" fmla="*/ 4641849 w 8928099"/>
              <a:gd name="connsiteY11" fmla="*/ 2941768 h 2949388"/>
              <a:gd name="connsiteX12" fmla="*/ 3117849 w 8928099"/>
              <a:gd name="connsiteY12" fmla="*/ 1501768 h 2949388"/>
              <a:gd name="connsiteX13" fmla="*/ 4337049 w 8928099"/>
              <a:gd name="connsiteY13" fmla="*/ 1501768 h 2949388"/>
              <a:gd name="connsiteX14" fmla="*/ 4337049 w 8928099"/>
              <a:gd name="connsiteY14" fmla="*/ 2941768 h 2949388"/>
              <a:gd name="connsiteX15" fmla="*/ 3117849 w 8928099"/>
              <a:gd name="connsiteY15" fmla="*/ 2941768 h 2949388"/>
              <a:gd name="connsiteX16" fmla="*/ 1524000 w 8928099"/>
              <a:gd name="connsiteY16" fmla="*/ 1501768 h 2949388"/>
              <a:gd name="connsiteX17" fmla="*/ 2743199 w 8928099"/>
              <a:gd name="connsiteY17" fmla="*/ 1501768 h 2949388"/>
              <a:gd name="connsiteX18" fmla="*/ 2743199 w 8928099"/>
              <a:gd name="connsiteY18" fmla="*/ 2941768 h 2949388"/>
              <a:gd name="connsiteX19" fmla="*/ 1524000 w 8928099"/>
              <a:gd name="connsiteY19" fmla="*/ 2941768 h 2949388"/>
              <a:gd name="connsiteX20" fmla="*/ 0 w 8928099"/>
              <a:gd name="connsiteY20" fmla="*/ 1501768 h 2949388"/>
              <a:gd name="connsiteX21" fmla="*/ 1219199 w 8928099"/>
              <a:gd name="connsiteY21" fmla="*/ 1501768 h 2949388"/>
              <a:gd name="connsiteX22" fmla="*/ 1219199 w 8928099"/>
              <a:gd name="connsiteY22" fmla="*/ 2941768 h 2949388"/>
              <a:gd name="connsiteX23" fmla="*/ 0 w 8928099"/>
              <a:gd name="connsiteY23" fmla="*/ 2941768 h 2949388"/>
              <a:gd name="connsiteX24" fmla="*/ 7708899 w 8928099"/>
              <a:gd name="connsiteY24" fmla="*/ 7620 h 2949388"/>
              <a:gd name="connsiteX25" fmla="*/ 8928099 w 8928099"/>
              <a:gd name="connsiteY25" fmla="*/ 7620 h 2949388"/>
              <a:gd name="connsiteX26" fmla="*/ 8928099 w 8928099"/>
              <a:gd name="connsiteY26" fmla="*/ 1447620 h 2949388"/>
              <a:gd name="connsiteX27" fmla="*/ 7708899 w 8928099"/>
              <a:gd name="connsiteY27" fmla="*/ 1447620 h 2949388"/>
              <a:gd name="connsiteX28" fmla="*/ 6184899 w 8928099"/>
              <a:gd name="connsiteY28" fmla="*/ 0 h 2949388"/>
              <a:gd name="connsiteX29" fmla="*/ 7404099 w 8928099"/>
              <a:gd name="connsiteY29" fmla="*/ 0 h 2949388"/>
              <a:gd name="connsiteX30" fmla="*/ 7404099 w 8928099"/>
              <a:gd name="connsiteY30" fmla="*/ 1440000 h 2949388"/>
              <a:gd name="connsiteX31" fmla="*/ 6184899 w 8928099"/>
              <a:gd name="connsiteY31" fmla="*/ 1440000 h 2949388"/>
              <a:gd name="connsiteX32" fmla="*/ 4657724 w 8928099"/>
              <a:gd name="connsiteY32" fmla="*/ 0 h 2949388"/>
              <a:gd name="connsiteX33" fmla="*/ 5876924 w 8928099"/>
              <a:gd name="connsiteY33" fmla="*/ 0 h 2949388"/>
              <a:gd name="connsiteX34" fmla="*/ 5876924 w 8928099"/>
              <a:gd name="connsiteY34" fmla="*/ 1440000 h 2949388"/>
              <a:gd name="connsiteX35" fmla="*/ 4657724 w 8928099"/>
              <a:gd name="connsiteY35" fmla="*/ 1440000 h 2949388"/>
              <a:gd name="connsiteX36" fmla="*/ 3114674 w 8928099"/>
              <a:gd name="connsiteY36" fmla="*/ 0 h 2949388"/>
              <a:gd name="connsiteX37" fmla="*/ 4333874 w 8928099"/>
              <a:gd name="connsiteY37" fmla="*/ 0 h 2949388"/>
              <a:gd name="connsiteX38" fmla="*/ 4333874 w 8928099"/>
              <a:gd name="connsiteY38" fmla="*/ 1440000 h 2949388"/>
              <a:gd name="connsiteX39" fmla="*/ 3114674 w 8928099"/>
              <a:gd name="connsiteY39" fmla="*/ 1440000 h 2949388"/>
              <a:gd name="connsiteX40" fmla="*/ 1524000 w 8928099"/>
              <a:gd name="connsiteY40" fmla="*/ 0 h 2949388"/>
              <a:gd name="connsiteX41" fmla="*/ 2743199 w 8928099"/>
              <a:gd name="connsiteY41" fmla="*/ 0 h 2949388"/>
              <a:gd name="connsiteX42" fmla="*/ 2743199 w 8928099"/>
              <a:gd name="connsiteY42" fmla="*/ 1440000 h 2949388"/>
              <a:gd name="connsiteX43" fmla="*/ 1524000 w 8928099"/>
              <a:gd name="connsiteY43" fmla="*/ 1440000 h 2949388"/>
              <a:gd name="connsiteX44" fmla="*/ 0 w 8928099"/>
              <a:gd name="connsiteY44" fmla="*/ 0 h 2949388"/>
              <a:gd name="connsiteX45" fmla="*/ 1219199 w 8928099"/>
              <a:gd name="connsiteY45" fmla="*/ 0 h 2949388"/>
              <a:gd name="connsiteX46" fmla="*/ 1219199 w 8928099"/>
              <a:gd name="connsiteY46" fmla="*/ 1440000 h 2949388"/>
              <a:gd name="connsiteX47" fmla="*/ 0 w 8928099"/>
              <a:gd name="connsiteY47" fmla="*/ 1440000 h 294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928099" h="2949388">
                <a:moveTo>
                  <a:pt x="7708899" y="1509388"/>
                </a:moveTo>
                <a:lnTo>
                  <a:pt x="8928099" y="1509388"/>
                </a:lnTo>
                <a:lnTo>
                  <a:pt x="8928099" y="2949388"/>
                </a:lnTo>
                <a:lnTo>
                  <a:pt x="7708899" y="2949388"/>
                </a:lnTo>
                <a:close/>
                <a:moveTo>
                  <a:pt x="6184899" y="1509388"/>
                </a:moveTo>
                <a:lnTo>
                  <a:pt x="7404099" y="1509388"/>
                </a:lnTo>
                <a:lnTo>
                  <a:pt x="7404099" y="2949388"/>
                </a:lnTo>
                <a:lnTo>
                  <a:pt x="6184899" y="2949388"/>
                </a:lnTo>
                <a:close/>
                <a:moveTo>
                  <a:pt x="4641849" y="1501768"/>
                </a:moveTo>
                <a:lnTo>
                  <a:pt x="5861049" y="1501768"/>
                </a:lnTo>
                <a:lnTo>
                  <a:pt x="5861049" y="2941768"/>
                </a:lnTo>
                <a:lnTo>
                  <a:pt x="4641849" y="2941768"/>
                </a:lnTo>
                <a:close/>
                <a:moveTo>
                  <a:pt x="3117849" y="1501768"/>
                </a:moveTo>
                <a:lnTo>
                  <a:pt x="4337049" y="1501768"/>
                </a:lnTo>
                <a:lnTo>
                  <a:pt x="4337049" y="2941768"/>
                </a:lnTo>
                <a:lnTo>
                  <a:pt x="3117849" y="2941768"/>
                </a:lnTo>
                <a:close/>
                <a:moveTo>
                  <a:pt x="1524000" y="1501768"/>
                </a:moveTo>
                <a:lnTo>
                  <a:pt x="2743199" y="1501768"/>
                </a:lnTo>
                <a:lnTo>
                  <a:pt x="2743199" y="2941768"/>
                </a:lnTo>
                <a:lnTo>
                  <a:pt x="1524000" y="2941768"/>
                </a:lnTo>
                <a:close/>
                <a:moveTo>
                  <a:pt x="0" y="1501768"/>
                </a:moveTo>
                <a:lnTo>
                  <a:pt x="1219199" y="1501768"/>
                </a:lnTo>
                <a:lnTo>
                  <a:pt x="1219199" y="2941768"/>
                </a:lnTo>
                <a:lnTo>
                  <a:pt x="0" y="2941768"/>
                </a:lnTo>
                <a:close/>
                <a:moveTo>
                  <a:pt x="7708899" y="7620"/>
                </a:moveTo>
                <a:lnTo>
                  <a:pt x="8928099" y="7620"/>
                </a:lnTo>
                <a:lnTo>
                  <a:pt x="8928099" y="1447620"/>
                </a:lnTo>
                <a:lnTo>
                  <a:pt x="7708899" y="1447620"/>
                </a:lnTo>
                <a:close/>
                <a:moveTo>
                  <a:pt x="6184899" y="0"/>
                </a:moveTo>
                <a:lnTo>
                  <a:pt x="7404099" y="0"/>
                </a:lnTo>
                <a:lnTo>
                  <a:pt x="7404099" y="1440000"/>
                </a:lnTo>
                <a:lnTo>
                  <a:pt x="6184899" y="1440000"/>
                </a:lnTo>
                <a:close/>
                <a:moveTo>
                  <a:pt x="4657724" y="0"/>
                </a:moveTo>
                <a:lnTo>
                  <a:pt x="5876924" y="0"/>
                </a:lnTo>
                <a:lnTo>
                  <a:pt x="5876924" y="1440000"/>
                </a:lnTo>
                <a:lnTo>
                  <a:pt x="4657724" y="1440000"/>
                </a:lnTo>
                <a:close/>
                <a:moveTo>
                  <a:pt x="3114674" y="0"/>
                </a:moveTo>
                <a:lnTo>
                  <a:pt x="4333874" y="0"/>
                </a:lnTo>
                <a:lnTo>
                  <a:pt x="4333874" y="1440000"/>
                </a:lnTo>
                <a:lnTo>
                  <a:pt x="3114674" y="1440000"/>
                </a:lnTo>
                <a:close/>
                <a:moveTo>
                  <a:pt x="1524000" y="0"/>
                </a:moveTo>
                <a:lnTo>
                  <a:pt x="2743199" y="0"/>
                </a:lnTo>
                <a:lnTo>
                  <a:pt x="2743199" y="1440000"/>
                </a:lnTo>
                <a:lnTo>
                  <a:pt x="1524000" y="1440000"/>
                </a:lnTo>
                <a:close/>
                <a:moveTo>
                  <a:pt x="0" y="0"/>
                </a:moveTo>
                <a:lnTo>
                  <a:pt x="1219199" y="0"/>
                </a:lnTo>
                <a:lnTo>
                  <a:pt x="1219199" y="1440000"/>
                </a:lnTo>
                <a:lnTo>
                  <a:pt x="0" y="144000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3500000" scaled="1"/>
            <a:tileRect/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isometricOffAxis1Top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/>
          </a:p>
        </p:txBody>
      </p:sp>
      <p:pic>
        <p:nvPicPr>
          <p:cNvPr id="9" name="INTRO CALAMAR">
            <a:hlinkClick r:id="" action="ppaction://media"/>
            <a:extLst>
              <a:ext uri="{FF2B5EF4-FFF2-40B4-BE49-F238E27FC236}">
                <a16:creationId xmlns:a16="http://schemas.microsoft.com/office/drawing/2014/main" id="{2AF9402B-0216-4E80-8E46-A3BB08E17B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0" end="4587.4081"/>
                  <p14:fade out="17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000" y="551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0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orma libre: forma 46">
            <a:extLst>
              <a:ext uri="{FF2B5EF4-FFF2-40B4-BE49-F238E27FC236}">
                <a16:creationId xmlns:a16="http://schemas.microsoft.com/office/drawing/2014/main" id="{32C5B6DC-0B5B-4380-B98A-EE47BC3F4206}"/>
              </a:ext>
            </a:extLst>
          </p:cNvPr>
          <p:cNvSpPr/>
          <p:nvPr/>
        </p:nvSpPr>
        <p:spPr>
          <a:xfrm>
            <a:off x="1019175" y="2127253"/>
            <a:ext cx="10394950" cy="2959094"/>
          </a:xfrm>
          <a:custGeom>
            <a:avLst/>
            <a:gdLst>
              <a:gd name="connsiteX0" fmla="*/ 0 w 9410700"/>
              <a:gd name="connsiteY0" fmla="*/ 2813045 h 2959094"/>
              <a:gd name="connsiteX1" fmla="*/ 9410700 w 9410700"/>
              <a:gd name="connsiteY1" fmla="*/ 2813045 h 2959094"/>
              <a:gd name="connsiteX2" fmla="*/ 9410700 w 9410700"/>
              <a:gd name="connsiteY2" fmla="*/ 2959094 h 2959094"/>
              <a:gd name="connsiteX3" fmla="*/ 0 w 9410700"/>
              <a:gd name="connsiteY3" fmla="*/ 2959094 h 2959094"/>
              <a:gd name="connsiteX4" fmla="*/ 0 w 9410700"/>
              <a:gd name="connsiteY4" fmla="*/ 1498596 h 2959094"/>
              <a:gd name="connsiteX5" fmla="*/ 9410700 w 9410700"/>
              <a:gd name="connsiteY5" fmla="*/ 1498596 h 2959094"/>
              <a:gd name="connsiteX6" fmla="*/ 9410700 w 9410700"/>
              <a:gd name="connsiteY6" fmla="*/ 1644645 h 2959094"/>
              <a:gd name="connsiteX7" fmla="*/ 0 w 9410700"/>
              <a:gd name="connsiteY7" fmla="*/ 1644645 h 2959094"/>
              <a:gd name="connsiteX8" fmla="*/ 0 w 9410700"/>
              <a:gd name="connsiteY8" fmla="*/ 1314449 h 2959094"/>
              <a:gd name="connsiteX9" fmla="*/ 9410700 w 9410700"/>
              <a:gd name="connsiteY9" fmla="*/ 1314449 h 2959094"/>
              <a:gd name="connsiteX10" fmla="*/ 9410700 w 9410700"/>
              <a:gd name="connsiteY10" fmla="*/ 1460498 h 2959094"/>
              <a:gd name="connsiteX11" fmla="*/ 0 w 9410700"/>
              <a:gd name="connsiteY11" fmla="*/ 1460498 h 2959094"/>
              <a:gd name="connsiteX12" fmla="*/ 0 w 9410700"/>
              <a:gd name="connsiteY12" fmla="*/ 0 h 2959094"/>
              <a:gd name="connsiteX13" fmla="*/ 9410700 w 9410700"/>
              <a:gd name="connsiteY13" fmla="*/ 0 h 2959094"/>
              <a:gd name="connsiteX14" fmla="*/ 9410700 w 9410700"/>
              <a:gd name="connsiteY14" fmla="*/ 146049 h 2959094"/>
              <a:gd name="connsiteX15" fmla="*/ 0 w 9410700"/>
              <a:gd name="connsiteY15" fmla="*/ 146049 h 295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10700" h="2959094">
                <a:moveTo>
                  <a:pt x="0" y="2813045"/>
                </a:moveTo>
                <a:lnTo>
                  <a:pt x="9410700" y="2813045"/>
                </a:lnTo>
                <a:lnTo>
                  <a:pt x="9410700" y="2959094"/>
                </a:lnTo>
                <a:lnTo>
                  <a:pt x="0" y="2959094"/>
                </a:lnTo>
                <a:close/>
                <a:moveTo>
                  <a:pt x="0" y="1498596"/>
                </a:moveTo>
                <a:lnTo>
                  <a:pt x="9410700" y="1498596"/>
                </a:lnTo>
                <a:lnTo>
                  <a:pt x="9410700" y="1644645"/>
                </a:lnTo>
                <a:lnTo>
                  <a:pt x="0" y="1644645"/>
                </a:lnTo>
                <a:close/>
                <a:moveTo>
                  <a:pt x="0" y="1314449"/>
                </a:moveTo>
                <a:lnTo>
                  <a:pt x="9410700" y="1314449"/>
                </a:lnTo>
                <a:lnTo>
                  <a:pt x="9410700" y="1460498"/>
                </a:lnTo>
                <a:lnTo>
                  <a:pt x="0" y="1460498"/>
                </a:lnTo>
                <a:close/>
                <a:moveTo>
                  <a:pt x="0" y="0"/>
                </a:moveTo>
                <a:lnTo>
                  <a:pt x="9410700" y="0"/>
                </a:lnTo>
                <a:lnTo>
                  <a:pt x="9410700" y="146049"/>
                </a:lnTo>
                <a:lnTo>
                  <a:pt x="0" y="146049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/>
          </a:p>
        </p:txBody>
      </p:sp>
      <p:sp>
        <p:nvSpPr>
          <p:cNvPr id="25" name="Rectángulo: esquinas redondeadas 24">
            <a:hlinkClick r:id="rId3" action="ppaction://hlinksldjump"/>
            <a:extLst>
              <a:ext uri="{FF2B5EF4-FFF2-40B4-BE49-F238E27FC236}">
                <a16:creationId xmlns:a16="http://schemas.microsoft.com/office/drawing/2014/main" id="{ACD70364-6F2A-4F94-83CC-74041B695F6C}"/>
              </a:ext>
            </a:extLst>
          </p:cNvPr>
          <p:cNvSpPr/>
          <p:nvPr/>
        </p:nvSpPr>
        <p:spPr>
          <a:xfrm>
            <a:off x="6096000" y="6007100"/>
            <a:ext cx="1923778" cy="431800"/>
          </a:xfrm>
          <a:prstGeom prst="roundRect">
            <a:avLst>
              <a:gd name="adj" fmla="val 40196"/>
            </a:avLst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/>
              <a:t>INTENTAR DE NUEVO</a:t>
            </a:r>
          </a:p>
        </p:txBody>
      </p:sp>
      <p:sp>
        <p:nvSpPr>
          <p:cNvPr id="27" name="Triángulo isósceles 26">
            <a:hlinkClick r:id="rId4" action="ppaction://hlinksldjump"/>
            <a:extLst>
              <a:ext uri="{FF2B5EF4-FFF2-40B4-BE49-F238E27FC236}">
                <a16:creationId xmlns:a16="http://schemas.microsoft.com/office/drawing/2014/main" id="{264CC82F-4866-4FAD-85A1-B48E48A56661}"/>
              </a:ext>
            </a:extLst>
          </p:cNvPr>
          <p:cNvSpPr/>
          <p:nvPr/>
        </p:nvSpPr>
        <p:spPr>
          <a:xfrm rot="5400000">
            <a:off x="10579555" y="5989868"/>
            <a:ext cx="449032" cy="449032"/>
          </a:xfrm>
          <a:prstGeom prst="triangle">
            <a:avLst/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INSTRUCCIONES">
            <a:extLst>
              <a:ext uri="{FF2B5EF4-FFF2-40B4-BE49-F238E27FC236}">
                <a16:creationId xmlns:a16="http://schemas.microsoft.com/office/drawing/2014/main" id="{F004E947-C422-4C61-BF13-6C824B263731}"/>
              </a:ext>
            </a:extLst>
          </p:cNvPr>
          <p:cNvSpPr/>
          <p:nvPr/>
        </p:nvSpPr>
        <p:spPr>
          <a:xfrm>
            <a:off x="3883161" y="6007100"/>
            <a:ext cx="1923778" cy="431800"/>
          </a:xfrm>
          <a:prstGeom prst="roundRect">
            <a:avLst>
              <a:gd name="adj" fmla="val 40196"/>
            </a:avLst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/>
              <a:t>INSTRUCCIONES</a:t>
            </a: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D4DAFE06-A99B-4255-A745-160C4E4CB3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121" t="6282" r="2502" b="8900"/>
          <a:stretch/>
        </p:blipFill>
        <p:spPr>
          <a:xfrm>
            <a:off x="0" y="-1"/>
            <a:ext cx="1438140" cy="6858001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630E4CE4-49F0-49D3-B0D8-894AC8FE22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121" t="6282" r="2502" b="8900"/>
          <a:stretch/>
        </p:blipFill>
        <p:spPr>
          <a:xfrm rot="10800000">
            <a:off x="10756922" y="-2"/>
            <a:ext cx="1438140" cy="6858001"/>
          </a:xfrm>
          <a:prstGeom prst="rect">
            <a:avLst/>
          </a:prstGeom>
        </p:spPr>
      </p:pic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A54FDEC1-0751-41BB-8FC9-625EF135ADE3}"/>
              </a:ext>
            </a:extLst>
          </p:cNvPr>
          <p:cNvSpPr/>
          <p:nvPr/>
        </p:nvSpPr>
        <p:spPr>
          <a:xfrm>
            <a:off x="1727201" y="2127253"/>
            <a:ext cx="8928099" cy="2920814"/>
          </a:xfrm>
          <a:custGeom>
            <a:avLst/>
            <a:gdLst>
              <a:gd name="connsiteX0" fmla="*/ 7708899 w 8928099"/>
              <a:gd name="connsiteY0" fmla="*/ 1509388 h 2949388"/>
              <a:gd name="connsiteX1" fmla="*/ 8928099 w 8928099"/>
              <a:gd name="connsiteY1" fmla="*/ 1509388 h 2949388"/>
              <a:gd name="connsiteX2" fmla="*/ 8928099 w 8928099"/>
              <a:gd name="connsiteY2" fmla="*/ 2949388 h 2949388"/>
              <a:gd name="connsiteX3" fmla="*/ 7708899 w 8928099"/>
              <a:gd name="connsiteY3" fmla="*/ 2949388 h 2949388"/>
              <a:gd name="connsiteX4" fmla="*/ 6184899 w 8928099"/>
              <a:gd name="connsiteY4" fmla="*/ 1509388 h 2949388"/>
              <a:gd name="connsiteX5" fmla="*/ 7404099 w 8928099"/>
              <a:gd name="connsiteY5" fmla="*/ 1509388 h 2949388"/>
              <a:gd name="connsiteX6" fmla="*/ 7404099 w 8928099"/>
              <a:gd name="connsiteY6" fmla="*/ 2949388 h 2949388"/>
              <a:gd name="connsiteX7" fmla="*/ 6184899 w 8928099"/>
              <a:gd name="connsiteY7" fmla="*/ 2949388 h 2949388"/>
              <a:gd name="connsiteX8" fmla="*/ 4641849 w 8928099"/>
              <a:gd name="connsiteY8" fmla="*/ 1501768 h 2949388"/>
              <a:gd name="connsiteX9" fmla="*/ 5861049 w 8928099"/>
              <a:gd name="connsiteY9" fmla="*/ 1501768 h 2949388"/>
              <a:gd name="connsiteX10" fmla="*/ 5861049 w 8928099"/>
              <a:gd name="connsiteY10" fmla="*/ 2941768 h 2949388"/>
              <a:gd name="connsiteX11" fmla="*/ 4641849 w 8928099"/>
              <a:gd name="connsiteY11" fmla="*/ 2941768 h 2949388"/>
              <a:gd name="connsiteX12" fmla="*/ 3117849 w 8928099"/>
              <a:gd name="connsiteY12" fmla="*/ 1501768 h 2949388"/>
              <a:gd name="connsiteX13" fmla="*/ 4337049 w 8928099"/>
              <a:gd name="connsiteY13" fmla="*/ 1501768 h 2949388"/>
              <a:gd name="connsiteX14" fmla="*/ 4337049 w 8928099"/>
              <a:gd name="connsiteY14" fmla="*/ 2941768 h 2949388"/>
              <a:gd name="connsiteX15" fmla="*/ 3117849 w 8928099"/>
              <a:gd name="connsiteY15" fmla="*/ 2941768 h 2949388"/>
              <a:gd name="connsiteX16" fmla="*/ 1524000 w 8928099"/>
              <a:gd name="connsiteY16" fmla="*/ 1501768 h 2949388"/>
              <a:gd name="connsiteX17" fmla="*/ 2743199 w 8928099"/>
              <a:gd name="connsiteY17" fmla="*/ 1501768 h 2949388"/>
              <a:gd name="connsiteX18" fmla="*/ 2743199 w 8928099"/>
              <a:gd name="connsiteY18" fmla="*/ 2941768 h 2949388"/>
              <a:gd name="connsiteX19" fmla="*/ 1524000 w 8928099"/>
              <a:gd name="connsiteY19" fmla="*/ 2941768 h 2949388"/>
              <a:gd name="connsiteX20" fmla="*/ 0 w 8928099"/>
              <a:gd name="connsiteY20" fmla="*/ 1501768 h 2949388"/>
              <a:gd name="connsiteX21" fmla="*/ 1219199 w 8928099"/>
              <a:gd name="connsiteY21" fmla="*/ 1501768 h 2949388"/>
              <a:gd name="connsiteX22" fmla="*/ 1219199 w 8928099"/>
              <a:gd name="connsiteY22" fmla="*/ 2941768 h 2949388"/>
              <a:gd name="connsiteX23" fmla="*/ 0 w 8928099"/>
              <a:gd name="connsiteY23" fmla="*/ 2941768 h 2949388"/>
              <a:gd name="connsiteX24" fmla="*/ 7708899 w 8928099"/>
              <a:gd name="connsiteY24" fmla="*/ 7620 h 2949388"/>
              <a:gd name="connsiteX25" fmla="*/ 8928099 w 8928099"/>
              <a:gd name="connsiteY25" fmla="*/ 7620 h 2949388"/>
              <a:gd name="connsiteX26" fmla="*/ 8928099 w 8928099"/>
              <a:gd name="connsiteY26" fmla="*/ 1447620 h 2949388"/>
              <a:gd name="connsiteX27" fmla="*/ 7708899 w 8928099"/>
              <a:gd name="connsiteY27" fmla="*/ 1447620 h 2949388"/>
              <a:gd name="connsiteX28" fmla="*/ 6184899 w 8928099"/>
              <a:gd name="connsiteY28" fmla="*/ 0 h 2949388"/>
              <a:gd name="connsiteX29" fmla="*/ 7404099 w 8928099"/>
              <a:gd name="connsiteY29" fmla="*/ 0 h 2949388"/>
              <a:gd name="connsiteX30" fmla="*/ 7404099 w 8928099"/>
              <a:gd name="connsiteY30" fmla="*/ 1440000 h 2949388"/>
              <a:gd name="connsiteX31" fmla="*/ 6184899 w 8928099"/>
              <a:gd name="connsiteY31" fmla="*/ 1440000 h 2949388"/>
              <a:gd name="connsiteX32" fmla="*/ 4657724 w 8928099"/>
              <a:gd name="connsiteY32" fmla="*/ 0 h 2949388"/>
              <a:gd name="connsiteX33" fmla="*/ 5876924 w 8928099"/>
              <a:gd name="connsiteY33" fmla="*/ 0 h 2949388"/>
              <a:gd name="connsiteX34" fmla="*/ 5876924 w 8928099"/>
              <a:gd name="connsiteY34" fmla="*/ 1440000 h 2949388"/>
              <a:gd name="connsiteX35" fmla="*/ 4657724 w 8928099"/>
              <a:gd name="connsiteY35" fmla="*/ 1440000 h 2949388"/>
              <a:gd name="connsiteX36" fmla="*/ 3114674 w 8928099"/>
              <a:gd name="connsiteY36" fmla="*/ 0 h 2949388"/>
              <a:gd name="connsiteX37" fmla="*/ 4333874 w 8928099"/>
              <a:gd name="connsiteY37" fmla="*/ 0 h 2949388"/>
              <a:gd name="connsiteX38" fmla="*/ 4333874 w 8928099"/>
              <a:gd name="connsiteY38" fmla="*/ 1440000 h 2949388"/>
              <a:gd name="connsiteX39" fmla="*/ 3114674 w 8928099"/>
              <a:gd name="connsiteY39" fmla="*/ 1440000 h 2949388"/>
              <a:gd name="connsiteX40" fmla="*/ 1524000 w 8928099"/>
              <a:gd name="connsiteY40" fmla="*/ 0 h 2949388"/>
              <a:gd name="connsiteX41" fmla="*/ 2743199 w 8928099"/>
              <a:gd name="connsiteY41" fmla="*/ 0 h 2949388"/>
              <a:gd name="connsiteX42" fmla="*/ 2743199 w 8928099"/>
              <a:gd name="connsiteY42" fmla="*/ 1440000 h 2949388"/>
              <a:gd name="connsiteX43" fmla="*/ 1524000 w 8928099"/>
              <a:gd name="connsiteY43" fmla="*/ 1440000 h 2949388"/>
              <a:gd name="connsiteX44" fmla="*/ 0 w 8928099"/>
              <a:gd name="connsiteY44" fmla="*/ 0 h 2949388"/>
              <a:gd name="connsiteX45" fmla="*/ 1219199 w 8928099"/>
              <a:gd name="connsiteY45" fmla="*/ 0 h 2949388"/>
              <a:gd name="connsiteX46" fmla="*/ 1219199 w 8928099"/>
              <a:gd name="connsiteY46" fmla="*/ 1440000 h 2949388"/>
              <a:gd name="connsiteX47" fmla="*/ 0 w 8928099"/>
              <a:gd name="connsiteY47" fmla="*/ 1440000 h 294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928099" h="2949388">
                <a:moveTo>
                  <a:pt x="7708899" y="1509388"/>
                </a:moveTo>
                <a:lnTo>
                  <a:pt x="8928099" y="1509388"/>
                </a:lnTo>
                <a:lnTo>
                  <a:pt x="8928099" y="2949388"/>
                </a:lnTo>
                <a:lnTo>
                  <a:pt x="7708899" y="2949388"/>
                </a:lnTo>
                <a:close/>
                <a:moveTo>
                  <a:pt x="6184899" y="1509388"/>
                </a:moveTo>
                <a:lnTo>
                  <a:pt x="7404099" y="1509388"/>
                </a:lnTo>
                <a:lnTo>
                  <a:pt x="7404099" y="2949388"/>
                </a:lnTo>
                <a:lnTo>
                  <a:pt x="6184899" y="2949388"/>
                </a:lnTo>
                <a:close/>
                <a:moveTo>
                  <a:pt x="4641849" y="1501768"/>
                </a:moveTo>
                <a:lnTo>
                  <a:pt x="5861049" y="1501768"/>
                </a:lnTo>
                <a:lnTo>
                  <a:pt x="5861049" y="2941768"/>
                </a:lnTo>
                <a:lnTo>
                  <a:pt x="4641849" y="2941768"/>
                </a:lnTo>
                <a:close/>
                <a:moveTo>
                  <a:pt x="3117849" y="1501768"/>
                </a:moveTo>
                <a:lnTo>
                  <a:pt x="4337049" y="1501768"/>
                </a:lnTo>
                <a:lnTo>
                  <a:pt x="4337049" y="2941768"/>
                </a:lnTo>
                <a:lnTo>
                  <a:pt x="3117849" y="2941768"/>
                </a:lnTo>
                <a:close/>
                <a:moveTo>
                  <a:pt x="1524000" y="1501768"/>
                </a:moveTo>
                <a:lnTo>
                  <a:pt x="2743199" y="1501768"/>
                </a:lnTo>
                <a:lnTo>
                  <a:pt x="2743199" y="2941768"/>
                </a:lnTo>
                <a:lnTo>
                  <a:pt x="1524000" y="2941768"/>
                </a:lnTo>
                <a:close/>
                <a:moveTo>
                  <a:pt x="0" y="1501768"/>
                </a:moveTo>
                <a:lnTo>
                  <a:pt x="1219199" y="1501768"/>
                </a:lnTo>
                <a:lnTo>
                  <a:pt x="1219199" y="2941768"/>
                </a:lnTo>
                <a:lnTo>
                  <a:pt x="0" y="2941768"/>
                </a:lnTo>
                <a:close/>
                <a:moveTo>
                  <a:pt x="7708899" y="7620"/>
                </a:moveTo>
                <a:lnTo>
                  <a:pt x="8928099" y="7620"/>
                </a:lnTo>
                <a:lnTo>
                  <a:pt x="8928099" y="1447620"/>
                </a:lnTo>
                <a:lnTo>
                  <a:pt x="7708899" y="1447620"/>
                </a:lnTo>
                <a:close/>
                <a:moveTo>
                  <a:pt x="6184899" y="0"/>
                </a:moveTo>
                <a:lnTo>
                  <a:pt x="7404099" y="0"/>
                </a:lnTo>
                <a:lnTo>
                  <a:pt x="7404099" y="1440000"/>
                </a:lnTo>
                <a:lnTo>
                  <a:pt x="6184899" y="1440000"/>
                </a:lnTo>
                <a:close/>
                <a:moveTo>
                  <a:pt x="4657724" y="0"/>
                </a:moveTo>
                <a:lnTo>
                  <a:pt x="5876924" y="0"/>
                </a:lnTo>
                <a:lnTo>
                  <a:pt x="5876924" y="1440000"/>
                </a:lnTo>
                <a:lnTo>
                  <a:pt x="4657724" y="1440000"/>
                </a:lnTo>
                <a:close/>
                <a:moveTo>
                  <a:pt x="3114674" y="0"/>
                </a:moveTo>
                <a:lnTo>
                  <a:pt x="4333874" y="0"/>
                </a:lnTo>
                <a:lnTo>
                  <a:pt x="4333874" y="1440000"/>
                </a:lnTo>
                <a:lnTo>
                  <a:pt x="3114674" y="1440000"/>
                </a:lnTo>
                <a:close/>
                <a:moveTo>
                  <a:pt x="1524000" y="0"/>
                </a:moveTo>
                <a:lnTo>
                  <a:pt x="2743199" y="0"/>
                </a:lnTo>
                <a:lnTo>
                  <a:pt x="2743199" y="1440000"/>
                </a:lnTo>
                <a:lnTo>
                  <a:pt x="1524000" y="1440000"/>
                </a:lnTo>
                <a:close/>
                <a:moveTo>
                  <a:pt x="0" y="0"/>
                </a:moveTo>
                <a:lnTo>
                  <a:pt x="1219199" y="0"/>
                </a:lnTo>
                <a:lnTo>
                  <a:pt x="1219199" y="1440000"/>
                </a:lnTo>
                <a:lnTo>
                  <a:pt x="0" y="144000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3500000" scaled="1"/>
            <a:tileRect/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Above">
              <a:rot lat="21594000" lon="0" rev="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3783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">
        <p159:morph option="byObject"/>
      </p:transition>
    </mc:Choice>
    <mc:Fallback xmlns="">
      <p:transition spd="slow" advClick="0" advTm="5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orma libre: forma 46">
            <a:extLst>
              <a:ext uri="{FF2B5EF4-FFF2-40B4-BE49-F238E27FC236}">
                <a16:creationId xmlns:a16="http://schemas.microsoft.com/office/drawing/2014/main" id="{32C5B6DC-0B5B-4380-B98A-EE47BC3F4206}"/>
              </a:ext>
            </a:extLst>
          </p:cNvPr>
          <p:cNvSpPr/>
          <p:nvPr/>
        </p:nvSpPr>
        <p:spPr>
          <a:xfrm>
            <a:off x="1019175" y="2127253"/>
            <a:ext cx="10394950" cy="2959094"/>
          </a:xfrm>
          <a:custGeom>
            <a:avLst/>
            <a:gdLst>
              <a:gd name="connsiteX0" fmla="*/ 0 w 9410700"/>
              <a:gd name="connsiteY0" fmla="*/ 2813045 h 2959094"/>
              <a:gd name="connsiteX1" fmla="*/ 9410700 w 9410700"/>
              <a:gd name="connsiteY1" fmla="*/ 2813045 h 2959094"/>
              <a:gd name="connsiteX2" fmla="*/ 9410700 w 9410700"/>
              <a:gd name="connsiteY2" fmla="*/ 2959094 h 2959094"/>
              <a:gd name="connsiteX3" fmla="*/ 0 w 9410700"/>
              <a:gd name="connsiteY3" fmla="*/ 2959094 h 2959094"/>
              <a:gd name="connsiteX4" fmla="*/ 0 w 9410700"/>
              <a:gd name="connsiteY4" fmla="*/ 1498596 h 2959094"/>
              <a:gd name="connsiteX5" fmla="*/ 9410700 w 9410700"/>
              <a:gd name="connsiteY5" fmla="*/ 1498596 h 2959094"/>
              <a:gd name="connsiteX6" fmla="*/ 9410700 w 9410700"/>
              <a:gd name="connsiteY6" fmla="*/ 1644645 h 2959094"/>
              <a:gd name="connsiteX7" fmla="*/ 0 w 9410700"/>
              <a:gd name="connsiteY7" fmla="*/ 1644645 h 2959094"/>
              <a:gd name="connsiteX8" fmla="*/ 0 w 9410700"/>
              <a:gd name="connsiteY8" fmla="*/ 1314449 h 2959094"/>
              <a:gd name="connsiteX9" fmla="*/ 9410700 w 9410700"/>
              <a:gd name="connsiteY9" fmla="*/ 1314449 h 2959094"/>
              <a:gd name="connsiteX10" fmla="*/ 9410700 w 9410700"/>
              <a:gd name="connsiteY10" fmla="*/ 1460498 h 2959094"/>
              <a:gd name="connsiteX11" fmla="*/ 0 w 9410700"/>
              <a:gd name="connsiteY11" fmla="*/ 1460498 h 2959094"/>
              <a:gd name="connsiteX12" fmla="*/ 0 w 9410700"/>
              <a:gd name="connsiteY12" fmla="*/ 0 h 2959094"/>
              <a:gd name="connsiteX13" fmla="*/ 9410700 w 9410700"/>
              <a:gd name="connsiteY13" fmla="*/ 0 h 2959094"/>
              <a:gd name="connsiteX14" fmla="*/ 9410700 w 9410700"/>
              <a:gd name="connsiteY14" fmla="*/ 146049 h 2959094"/>
              <a:gd name="connsiteX15" fmla="*/ 0 w 9410700"/>
              <a:gd name="connsiteY15" fmla="*/ 146049 h 295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10700" h="2959094">
                <a:moveTo>
                  <a:pt x="0" y="2813045"/>
                </a:moveTo>
                <a:lnTo>
                  <a:pt x="9410700" y="2813045"/>
                </a:lnTo>
                <a:lnTo>
                  <a:pt x="9410700" y="2959094"/>
                </a:lnTo>
                <a:lnTo>
                  <a:pt x="0" y="2959094"/>
                </a:lnTo>
                <a:close/>
                <a:moveTo>
                  <a:pt x="0" y="1498596"/>
                </a:moveTo>
                <a:lnTo>
                  <a:pt x="9410700" y="1498596"/>
                </a:lnTo>
                <a:lnTo>
                  <a:pt x="9410700" y="1644645"/>
                </a:lnTo>
                <a:lnTo>
                  <a:pt x="0" y="1644645"/>
                </a:lnTo>
                <a:close/>
                <a:moveTo>
                  <a:pt x="0" y="1314449"/>
                </a:moveTo>
                <a:lnTo>
                  <a:pt x="9410700" y="1314449"/>
                </a:lnTo>
                <a:lnTo>
                  <a:pt x="9410700" y="1460498"/>
                </a:lnTo>
                <a:lnTo>
                  <a:pt x="0" y="1460498"/>
                </a:lnTo>
                <a:close/>
                <a:moveTo>
                  <a:pt x="0" y="0"/>
                </a:moveTo>
                <a:lnTo>
                  <a:pt x="9410700" y="0"/>
                </a:lnTo>
                <a:lnTo>
                  <a:pt x="9410700" y="146049"/>
                </a:lnTo>
                <a:lnTo>
                  <a:pt x="0" y="146049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/>
          </a:p>
        </p:txBody>
      </p:sp>
      <p:sp>
        <p:nvSpPr>
          <p:cNvPr id="25" name="Rectángulo: esquinas redondeadas 24">
            <a:hlinkClick r:id="rId12" action="ppaction://hlinksldjump"/>
            <a:extLst>
              <a:ext uri="{FF2B5EF4-FFF2-40B4-BE49-F238E27FC236}">
                <a16:creationId xmlns:a16="http://schemas.microsoft.com/office/drawing/2014/main" id="{ACD70364-6F2A-4F94-83CC-74041B695F6C}"/>
              </a:ext>
            </a:extLst>
          </p:cNvPr>
          <p:cNvSpPr/>
          <p:nvPr/>
        </p:nvSpPr>
        <p:spPr>
          <a:xfrm>
            <a:off x="6096000" y="6007100"/>
            <a:ext cx="1923778" cy="431800"/>
          </a:xfrm>
          <a:prstGeom prst="roundRect">
            <a:avLst>
              <a:gd name="adj" fmla="val 40196"/>
            </a:avLst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/>
              <a:t>INTENTAR DE NUEVO</a:t>
            </a:r>
          </a:p>
        </p:txBody>
      </p:sp>
      <p:sp>
        <p:nvSpPr>
          <p:cNvPr id="27" name="Triángulo isósceles 26">
            <a:hlinkClick r:id="rId13" action="ppaction://hlinksldjump"/>
            <a:extLst>
              <a:ext uri="{FF2B5EF4-FFF2-40B4-BE49-F238E27FC236}">
                <a16:creationId xmlns:a16="http://schemas.microsoft.com/office/drawing/2014/main" id="{264CC82F-4866-4FAD-85A1-B48E48A56661}"/>
              </a:ext>
            </a:extLst>
          </p:cNvPr>
          <p:cNvSpPr/>
          <p:nvPr/>
        </p:nvSpPr>
        <p:spPr>
          <a:xfrm rot="5400000">
            <a:off x="10579555" y="5989868"/>
            <a:ext cx="449032" cy="449032"/>
          </a:xfrm>
          <a:prstGeom prst="triangle">
            <a:avLst/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INSTRUCCIONES">
            <a:extLst>
              <a:ext uri="{FF2B5EF4-FFF2-40B4-BE49-F238E27FC236}">
                <a16:creationId xmlns:a16="http://schemas.microsoft.com/office/drawing/2014/main" id="{F004E947-C422-4C61-BF13-6C824B263731}"/>
              </a:ext>
            </a:extLst>
          </p:cNvPr>
          <p:cNvSpPr/>
          <p:nvPr/>
        </p:nvSpPr>
        <p:spPr>
          <a:xfrm>
            <a:off x="3883161" y="6007100"/>
            <a:ext cx="1923778" cy="431800"/>
          </a:xfrm>
          <a:prstGeom prst="roundRect">
            <a:avLst>
              <a:gd name="adj" fmla="val 40196"/>
            </a:avLst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/>
              <a:t>INSTRUCCIONES</a:t>
            </a:r>
          </a:p>
        </p:txBody>
      </p:sp>
      <p:pic>
        <p:nvPicPr>
          <p:cNvPr id="35" name="PUENTE DE CRITAL (BUENO)">
            <a:hlinkClick r:id="" action="ppaction://media"/>
            <a:extLst>
              <a:ext uri="{FF2B5EF4-FFF2-40B4-BE49-F238E27FC236}">
                <a16:creationId xmlns:a16="http://schemas.microsoft.com/office/drawing/2014/main" id="{767294D0-91A9-4331-8EF5-180A0CD41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6250" y="876300"/>
            <a:ext cx="609600" cy="609600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D4DAFE06-A99B-4255-A745-160C4E4CB3D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2121" t="6282" r="2502" b="8900"/>
          <a:stretch/>
        </p:blipFill>
        <p:spPr>
          <a:xfrm>
            <a:off x="0" y="-1"/>
            <a:ext cx="1438140" cy="6858001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630E4CE4-49F0-49D3-B0D8-894AC8FE220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2121" t="6282" r="2502" b="8900"/>
          <a:stretch/>
        </p:blipFill>
        <p:spPr>
          <a:xfrm rot="10800000">
            <a:off x="10756922" y="-2"/>
            <a:ext cx="1438140" cy="685800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3C3F8E8-7143-4C49-9682-C504E2D1173F}"/>
              </a:ext>
            </a:extLst>
          </p:cNvPr>
          <p:cNvSpPr/>
          <p:nvPr/>
        </p:nvSpPr>
        <p:spPr>
          <a:xfrm>
            <a:off x="1727200" y="3600447"/>
            <a:ext cx="1219200" cy="14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3500000" scaled="1"/>
            <a:tileRect/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Above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EA7EEC4-E1E3-4DCE-9852-4A38A8FD9208}"/>
              </a:ext>
            </a:extLst>
          </p:cNvPr>
          <p:cNvSpPr/>
          <p:nvPr/>
        </p:nvSpPr>
        <p:spPr>
          <a:xfrm>
            <a:off x="3251200" y="3600447"/>
            <a:ext cx="1219200" cy="14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3500000" scaled="1"/>
            <a:tileRect/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Above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524262C-C0E1-4538-9D9E-77EF75AF26C0}"/>
              </a:ext>
            </a:extLst>
          </p:cNvPr>
          <p:cNvSpPr/>
          <p:nvPr/>
        </p:nvSpPr>
        <p:spPr>
          <a:xfrm>
            <a:off x="4845050" y="3600447"/>
            <a:ext cx="1219200" cy="14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3500000" scaled="1"/>
            <a:tileRect/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Above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F20BF3A-D194-4C8E-B448-E333ADB7651A}"/>
              </a:ext>
            </a:extLst>
          </p:cNvPr>
          <p:cNvSpPr/>
          <p:nvPr/>
        </p:nvSpPr>
        <p:spPr>
          <a:xfrm>
            <a:off x="6369050" y="3600447"/>
            <a:ext cx="1219200" cy="14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3500000" scaled="1"/>
            <a:tileRect/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Above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A920926-1F04-4AAC-8B54-8E39B27243EC}"/>
              </a:ext>
            </a:extLst>
          </p:cNvPr>
          <p:cNvSpPr/>
          <p:nvPr/>
        </p:nvSpPr>
        <p:spPr>
          <a:xfrm>
            <a:off x="9436100" y="3608067"/>
            <a:ext cx="1219200" cy="14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3500000" scaled="1"/>
            <a:tileRect/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Above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!!figura01">
            <a:extLst>
              <a:ext uri="{FF2B5EF4-FFF2-40B4-BE49-F238E27FC236}">
                <a16:creationId xmlns:a16="http://schemas.microsoft.com/office/drawing/2014/main" id="{1DE484A5-9BB1-4B2F-9EB1-83C3F157C682}"/>
              </a:ext>
            </a:extLst>
          </p:cNvPr>
          <p:cNvSpPr/>
          <p:nvPr/>
        </p:nvSpPr>
        <p:spPr>
          <a:xfrm>
            <a:off x="1727200" y="2098679"/>
            <a:ext cx="1219200" cy="14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3500000" scaled="1"/>
            <a:tileRect/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Above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B055F49-AE58-42A6-A9FD-78F5E4A00F82}"/>
              </a:ext>
            </a:extLst>
          </p:cNvPr>
          <p:cNvSpPr/>
          <p:nvPr/>
        </p:nvSpPr>
        <p:spPr>
          <a:xfrm>
            <a:off x="7912100" y="2098679"/>
            <a:ext cx="1219200" cy="14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3500000" scaled="1"/>
            <a:tileRect/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Above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7B064D7A-C502-42E8-A7CF-B28850E47804}"/>
              </a:ext>
            </a:extLst>
          </p:cNvPr>
          <p:cNvSpPr/>
          <p:nvPr/>
        </p:nvSpPr>
        <p:spPr>
          <a:xfrm>
            <a:off x="3251200" y="2098679"/>
            <a:ext cx="1219200" cy="14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3500000" scaled="1"/>
            <a:tileRect/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Above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D543E322-D449-412B-9199-5BF644D33508}"/>
              </a:ext>
            </a:extLst>
          </p:cNvPr>
          <p:cNvSpPr/>
          <p:nvPr/>
        </p:nvSpPr>
        <p:spPr>
          <a:xfrm>
            <a:off x="6384925" y="2098679"/>
            <a:ext cx="1219200" cy="14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3500000" scaled="1"/>
            <a:tileRect/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Above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043EF160-C26C-4B33-ADA0-4E7DBF5E80E8}"/>
              </a:ext>
            </a:extLst>
          </p:cNvPr>
          <p:cNvSpPr/>
          <p:nvPr/>
        </p:nvSpPr>
        <p:spPr>
          <a:xfrm>
            <a:off x="4841875" y="2098679"/>
            <a:ext cx="1219200" cy="14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3500000" scaled="1"/>
            <a:tileRect/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Above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B36BB10A-DDA0-4C8E-B5C4-019F645598F0}"/>
              </a:ext>
            </a:extLst>
          </p:cNvPr>
          <p:cNvSpPr/>
          <p:nvPr/>
        </p:nvSpPr>
        <p:spPr>
          <a:xfrm>
            <a:off x="7912100" y="3608067"/>
            <a:ext cx="1219200" cy="14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3500000" scaled="1"/>
            <a:tileRect/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Above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432B281B-9A58-4B54-B930-CA5A548E67C1}"/>
              </a:ext>
            </a:extLst>
          </p:cNvPr>
          <p:cNvSpPr/>
          <p:nvPr/>
        </p:nvSpPr>
        <p:spPr>
          <a:xfrm>
            <a:off x="9436100" y="2106299"/>
            <a:ext cx="1219200" cy="14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3500000" scaled="1"/>
            <a:tileRect/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Above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942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rist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rist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rist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rist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rist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rist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UY 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551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STAS DE SUER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XCEL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STAS A LA MIT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I LO LOGR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O HAS LOG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8" grpId="0" animBg="1"/>
      <p:bldP spid="22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1">
            <a:extLst>
              <a:ext uri="{FF2B5EF4-FFF2-40B4-BE49-F238E27FC236}">
                <a16:creationId xmlns:a16="http://schemas.microsoft.com/office/drawing/2014/main" id="{5524848B-3251-4C7C-838D-2457DD66DF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602356" y="-2575674"/>
            <a:ext cx="12009348" cy="12009348"/>
          </a:xfrm>
          <a:prstGeom prst="rect">
            <a:avLst/>
          </a:prstGeom>
        </p:spPr>
      </p:pic>
      <p:pic>
        <p:nvPicPr>
          <p:cNvPr id="5" name="Sonido ruleta 2">
            <a:hlinkClick r:id="" action="ppaction://media"/>
            <a:extLst>
              <a:ext uri="{FF2B5EF4-FFF2-40B4-BE49-F238E27FC236}">
                <a16:creationId xmlns:a16="http://schemas.microsoft.com/office/drawing/2014/main" id="{19CEAD20-C809-4DD4-97AD-9BC6CC9BF4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9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070" y="1307396"/>
            <a:ext cx="609600" cy="609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82D27C9-A0D7-4A9B-B29C-EA3CC61089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449" y="1285116"/>
            <a:ext cx="1652159" cy="1646063"/>
          </a:xfrm>
          <a:prstGeom prst="rect">
            <a:avLst/>
          </a:prstGeom>
        </p:spPr>
      </p:pic>
      <p:sp>
        <p:nvSpPr>
          <p:cNvPr id="10" name="Triángulo isósceles 9">
            <a:hlinkClick r:id="rId11" action="ppaction://hlinksldjump"/>
            <a:extLst>
              <a:ext uri="{FF2B5EF4-FFF2-40B4-BE49-F238E27FC236}">
                <a16:creationId xmlns:a16="http://schemas.microsoft.com/office/drawing/2014/main" id="{1E6BA1B2-0821-40A3-9977-51C3ECA9BF80}"/>
              </a:ext>
            </a:extLst>
          </p:cNvPr>
          <p:cNvSpPr/>
          <p:nvPr/>
        </p:nvSpPr>
        <p:spPr>
          <a:xfrm rot="5400000">
            <a:off x="2447340" y="6066529"/>
            <a:ext cx="449032" cy="449032"/>
          </a:xfrm>
          <a:prstGeom prst="triangle">
            <a:avLst/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RULETA">
            <a:hlinkClick r:id="" action="ppaction://media"/>
            <a:extLst>
              <a:ext uri="{FF2B5EF4-FFF2-40B4-BE49-F238E27FC236}">
                <a16:creationId xmlns:a16="http://schemas.microsoft.com/office/drawing/2014/main" id="{756B411B-1A2C-40C9-B960-327FFBA299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8078" y="174625"/>
            <a:ext cx="609600" cy="609600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89E4289B-B420-4C39-B34D-B916552B4562}"/>
              </a:ext>
            </a:extLst>
          </p:cNvPr>
          <p:cNvSpPr/>
          <p:nvPr/>
        </p:nvSpPr>
        <p:spPr>
          <a:xfrm>
            <a:off x="368338" y="6066529"/>
            <a:ext cx="1866269" cy="449032"/>
          </a:xfrm>
          <a:prstGeom prst="roundRect">
            <a:avLst/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INSTRUCCIONES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E52B14C6-C1A6-4F77-B3EF-A04A2EFEC3AA}"/>
              </a:ext>
            </a:extLst>
          </p:cNvPr>
          <p:cNvGrpSpPr/>
          <p:nvPr/>
        </p:nvGrpSpPr>
        <p:grpSpPr>
          <a:xfrm>
            <a:off x="3163917" y="-3162324"/>
            <a:ext cx="13138110" cy="13138108"/>
            <a:chOff x="3163917" y="-3162324"/>
            <a:chExt cx="13138110" cy="13138108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62CBBE15-A1BB-4327-BD7C-BA243CB1E4B3}"/>
                </a:ext>
              </a:extLst>
            </p:cNvPr>
            <p:cNvSpPr/>
            <p:nvPr/>
          </p:nvSpPr>
          <p:spPr>
            <a:xfrm rot="9063727">
              <a:off x="3163917" y="-3162324"/>
              <a:ext cx="13138110" cy="13138108"/>
            </a:xfrm>
            <a:custGeom>
              <a:avLst/>
              <a:gdLst>
                <a:gd name="connsiteX0" fmla="*/ 5162457 w 10628285"/>
                <a:gd name="connsiteY0" fmla="*/ 6071587 h 10628284"/>
                <a:gd name="connsiteX1" fmla="*/ 4556697 w 10628285"/>
                <a:gd name="connsiteY1" fmla="*/ 5162457 h 10628284"/>
                <a:gd name="connsiteX2" fmla="*/ 5465828 w 10628285"/>
                <a:gd name="connsiteY2" fmla="*/ 4556697 h 10628284"/>
                <a:gd name="connsiteX3" fmla="*/ 6071106 w 10628285"/>
                <a:gd name="connsiteY3" fmla="*/ 5159076 h 10628284"/>
                <a:gd name="connsiteX4" fmla="*/ 6082411 w 10628285"/>
                <a:gd name="connsiteY4" fmla="*/ 5268079 h 10628284"/>
                <a:gd name="connsiteX5" fmla="*/ 6511497 w 10628285"/>
                <a:gd name="connsiteY5" fmla="*/ 6007882 h 10628284"/>
                <a:gd name="connsiteX6" fmla="*/ 5647579 w 10628285"/>
                <a:gd name="connsiteY6" fmla="*/ 6007882 h 10628284"/>
                <a:gd name="connsiteX7" fmla="*/ 5611857 w 10628285"/>
                <a:gd name="connsiteY7" fmla="*/ 6027036 h 10628284"/>
                <a:gd name="connsiteX8" fmla="*/ 5162457 w 10628285"/>
                <a:gd name="connsiteY8" fmla="*/ 6071587 h 10628284"/>
                <a:gd name="connsiteX9" fmla="*/ 4388129 w 10628285"/>
                <a:gd name="connsiteY9" fmla="*/ 9938227 h 10628284"/>
                <a:gd name="connsiteX10" fmla="*/ 9214397 w 10628285"/>
                <a:gd name="connsiteY10" fmla="*/ 7967288 h 10628284"/>
                <a:gd name="connsiteX11" fmla="*/ 9228872 w 10628285"/>
                <a:gd name="connsiteY11" fmla="*/ 7944865 h 10628284"/>
                <a:gd name="connsiteX12" fmla="*/ 8950317 w 10628285"/>
                <a:gd name="connsiteY12" fmla="*/ 7394506 h 10628284"/>
                <a:gd name="connsiteX13" fmla="*/ 9531652 w 10628285"/>
                <a:gd name="connsiteY13" fmla="*/ 7424231 h 10628284"/>
                <a:gd name="connsiteX14" fmla="*/ 9561223 w 10628285"/>
                <a:gd name="connsiteY14" fmla="*/ 7366635 h 10628284"/>
                <a:gd name="connsiteX15" fmla="*/ 9938227 w 10628285"/>
                <a:gd name="connsiteY15" fmla="*/ 6240158 h 10628284"/>
                <a:gd name="connsiteX16" fmla="*/ 6240157 w 10628285"/>
                <a:gd name="connsiteY16" fmla="*/ 690060 h 10628284"/>
                <a:gd name="connsiteX17" fmla="*/ 690060 w 10628285"/>
                <a:gd name="connsiteY17" fmla="*/ 4388129 h 10628284"/>
                <a:gd name="connsiteX18" fmla="*/ 4388129 w 10628285"/>
                <a:gd name="connsiteY18" fmla="*/ 9938227 h 10628284"/>
                <a:gd name="connsiteX19" fmla="*/ 4270857 w 10628285"/>
                <a:gd name="connsiteY19" fmla="*/ 10523822 h 10628284"/>
                <a:gd name="connsiteX20" fmla="*/ 104462 w 10628285"/>
                <a:gd name="connsiteY20" fmla="*/ 4270857 h 10628284"/>
                <a:gd name="connsiteX21" fmla="*/ 6357428 w 10628285"/>
                <a:gd name="connsiteY21" fmla="*/ 104462 h 10628284"/>
                <a:gd name="connsiteX22" fmla="*/ 10523823 w 10628285"/>
                <a:gd name="connsiteY22" fmla="*/ 6357428 h 10628284"/>
                <a:gd name="connsiteX23" fmla="*/ 4270857 w 10628285"/>
                <a:gd name="connsiteY23" fmla="*/ 10523822 h 10628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628285" h="10628284">
                  <a:moveTo>
                    <a:pt x="5162457" y="6071587"/>
                  </a:moveTo>
                  <a:cubicBezTo>
                    <a:pt x="4744132" y="5987814"/>
                    <a:pt x="4472924" y="5580782"/>
                    <a:pt x="4556697" y="5162457"/>
                  </a:cubicBezTo>
                  <a:cubicBezTo>
                    <a:pt x="4640471" y="4744132"/>
                    <a:pt x="5047502" y="4472924"/>
                    <a:pt x="5465828" y="4556697"/>
                  </a:cubicBezTo>
                  <a:cubicBezTo>
                    <a:pt x="5779571" y="4619527"/>
                    <a:pt x="6010562" y="4864190"/>
                    <a:pt x="6071106" y="5159076"/>
                  </a:cubicBezTo>
                  <a:lnTo>
                    <a:pt x="6082411" y="5268079"/>
                  </a:lnTo>
                  <a:lnTo>
                    <a:pt x="6511497" y="6007882"/>
                  </a:lnTo>
                  <a:lnTo>
                    <a:pt x="5647579" y="6007882"/>
                  </a:lnTo>
                  <a:lnTo>
                    <a:pt x="5611857" y="6027036"/>
                  </a:lnTo>
                  <a:cubicBezTo>
                    <a:pt x="5474613" y="6084498"/>
                    <a:pt x="5319330" y="6103002"/>
                    <a:pt x="5162457" y="6071587"/>
                  </a:cubicBezTo>
                  <a:close/>
                  <a:moveTo>
                    <a:pt x="4388129" y="9938227"/>
                  </a:moveTo>
                  <a:cubicBezTo>
                    <a:pt x="6303487" y="10321794"/>
                    <a:pt x="8180062" y="9486365"/>
                    <a:pt x="9214397" y="7967288"/>
                  </a:cubicBezTo>
                  <a:lnTo>
                    <a:pt x="9228872" y="7944865"/>
                  </a:lnTo>
                  <a:lnTo>
                    <a:pt x="8950317" y="7394506"/>
                  </a:lnTo>
                  <a:lnTo>
                    <a:pt x="9531652" y="7424231"/>
                  </a:lnTo>
                  <a:lnTo>
                    <a:pt x="9561223" y="7366635"/>
                  </a:lnTo>
                  <a:cubicBezTo>
                    <a:pt x="9730227" y="7016296"/>
                    <a:pt x="9858317" y="6639191"/>
                    <a:pt x="9938227" y="6240158"/>
                  </a:cubicBezTo>
                  <a:cubicBezTo>
                    <a:pt x="10449650" y="3686347"/>
                    <a:pt x="8793968" y="1201484"/>
                    <a:pt x="6240157" y="690060"/>
                  </a:cubicBezTo>
                  <a:cubicBezTo>
                    <a:pt x="3686347" y="178637"/>
                    <a:pt x="1201484" y="1834318"/>
                    <a:pt x="690060" y="4388129"/>
                  </a:cubicBezTo>
                  <a:cubicBezTo>
                    <a:pt x="178637" y="6941940"/>
                    <a:pt x="1834318" y="9426803"/>
                    <a:pt x="4388129" y="9938227"/>
                  </a:cubicBezTo>
                  <a:close/>
                  <a:moveTo>
                    <a:pt x="4270857" y="10523822"/>
                  </a:moveTo>
                  <a:cubicBezTo>
                    <a:pt x="1393631" y="9947632"/>
                    <a:pt x="-471728" y="7148083"/>
                    <a:pt x="104462" y="4270857"/>
                  </a:cubicBezTo>
                  <a:cubicBezTo>
                    <a:pt x="680653" y="1393631"/>
                    <a:pt x="3480201" y="-471728"/>
                    <a:pt x="6357428" y="104462"/>
                  </a:cubicBezTo>
                  <a:cubicBezTo>
                    <a:pt x="9234654" y="680653"/>
                    <a:pt x="11100013" y="3480201"/>
                    <a:pt x="10523823" y="6357428"/>
                  </a:cubicBezTo>
                  <a:cubicBezTo>
                    <a:pt x="9947632" y="9234654"/>
                    <a:pt x="7148084" y="11100013"/>
                    <a:pt x="4270857" y="10523822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57150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MX" dirty="0"/>
            </a:p>
          </p:txBody>
        </p:sp>
        <p:pic>
          <p:nvPicPr>
            <p:cNvPr id="13" name="Imagen 12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394E1593-9A67-48A8-BCA9-E33A53C44E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88" t="51482" r="25230"/>
            <a:stretch/>
          </p:blipFill>
          <p:spPr>
            <a:xfrm>
              <a:off x="9035413" y="3029439"/>
              <a:ext cx="1318918" cy="722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900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1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B5ACB8-EA00-4C3D-82CE-188A55ED9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1. ¿Cuál es el primer libro del nuevo testamento?</a:t>
            </a: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122D23C4-9B2E-46F8-AE1D-C41ACDD987B7}"/>
              </a:ext>
            </a:extLst>
          </p:cNvPr>
          <p:cNvSpPr/>
          <p:nvPr/>
        </p:nvSpPr>
        <p:spPr>
          <a:xfrm flipH="1">
            <a:off x="2638810" y="2163996"/>
            <a:ext cx="820504" cy="820504"/>
          </a:xfrm>
          <a:custGeom>
            <a:avLst/>
            <a:gdLst>
              <a:gd name="connsiteX0" fmla="*/ 1260000 w 2520000"/>
              <a:gd name="connsiteY0" fmla="*/ 360000 h 2520000"/>
              <a:gd name="connsiteX1" fmla="*/ 360000 w 2520000"/>
              <a:gd name="connsiteY1" fmla="*/ 1260000 h 2520000"/>
              <a:gd name="connsiteX2" fmla="*/ 1260000 w 2520000"/>
              <a:gd name="connsiteY2" fmla="*/ 2160000 h 2520000"/>
              <a:gd name="connsiteX3" fmla="*/ 2160000 w 2520000"/>
              <a:gd name="connsiteY3" fmla="*/ 1260000 h 2520000"/>
              <a:gd name="connsiteX4" fmla="*/ 1260000 w 2520000"/>
              <a:gd name="connsiteY4" fmla="*/ 360000 h 2520000"/>
              <a:gd name="connsiteX5" fmla="*/ 1260000 w 2520000"/>
              <a:gd name="connsiteY5" fmla="*/ 0 h 2520000"/>
              <a:gd name="connsiteX6" fmla="*/ 2520000 w 2520000"/>
              <a:gd name="connsiteY6" fmla="*/ 1260000 h 2520000"/>
              <a:gd name="connsiteX7" fmla="*/ 1260000 w 2520000"/>
              <a:gd name="connsiteY7" fmla="*/ 2520000 h 2520000"/>
              <a:gd name="connsiteX8" fmla="*/ 0 w 2520000"/>
              <a:gd name="connsiteY8" fmla="*/ 1260000 h 2520000"/>
              <a:gd name="connsiteX9" fmla="*/ 1260000 w 2520000"/>
              <a:gd name="connsiteY9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0000" h="2520000">
                <a:moveTo>
                  <a:pt x="1260000" y="360000"/>
                </a:moveTo>
                <a:cubicBezTo>
                  <a:pt x="762944" y="360000"/>
                  <a:pt x="360000" y="762944"/>
                  <a:pt x="360000" y="1260000"/>
                </a:cubicBezTo>
                <a:cubicBezTo>
                  <a:pt x="360000" y="1757056"/>
                  <a:pt x="762944" y="2160000"/>
                  <a:pt x="1260000" y="2160000"/>
                </a:cubicBezTo>
                <a:cubicBezTo>
                  <a:pt x="1757056" y="2160000"/>
                  <a:pt x="2160000" y="1757056"/>
                  <a:pt x="2160000" y="1260000"/>
                </a:cubicBezTo>
                <a:cubicBezTo>
                  <a:pt x="2160000" y="762944"/>
                  <a:pt x="1757056" y="360000"/>
                  <a:pt x="1260000" y="360000"/>
                </a:cubicBezTo>
                <a:close/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A964D77F-650E-40DA-A5C8-A4AD17F6A609}"/>
              </a:ext>
            </a:extLst>
          </p:cNvPr>
          <p:cNvSpPr/>
          <p:nvPr/>
        </p:nvSpPr>
        <p:spPr>
          <a:xfrm flipH="1">
            <a:off x="2638810" y="3421296"/>
            <a:ext cx="820504" cy="820504"/>
          </a:xfrm>
          <a:custGeom>
            <a:avLst/>
            <a:gdLst>
              <a:gd name="connsiteX0" fmla="*/ 1260000 w 2520000"/>
              <a:gd name="connsiteY0" fmla="*/ 652322 h 2520000"/>
              <a:gd name="connsiteX1" fmla="*/ 453269 w 2520000"/>
              <a:gd name="connsiteY1" fmla="*/ 2265784 h 2520000"/>
              <a:gd name="connsiteX2" fmla="*/ 2066731 w 2520000"/>
              <a:gd name="connsiteY2" fmla="*/ 2265784 h 2520000"/>
              <a:gd name="connsiteX3" fmla="*/ 1260000 w 2520000"/>
              <a:gd name="connsiteY3" fmla="*/ 0 h 2520000"/>
              <a:gd name="connsiteX4" fmla="*/ 2520000 w 2520000"/>
              <a:gd name="connsiteY4" fmla="*/ 2520000 h 2520000"/>
              <a:gd name="connsiteX5" fmla="*/ 0 w 2520000"/>
              <a:gd name="connsiteY5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000" h="2520000">
                <a:moveTo>
                  <a:pt x="1260000" y="652322"/>
                </a:moveTo>
                <a:lnTo>
                  <a:pt x="453269" y="2265784"/>
                </a:lnTo>
                <a:lnTo>
                  <a:pt x="2066731" y="2265784"/>
                </a:lnTo>
                <a:close/>
                <a:moveTo>
                  <a:pt x="1260000" y="0"/>
                </a:move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83A64458-99CA-4704-9219-6DFA748147EC}"/>
              </a:ext>
            </a:extLst>
          </p:cNvPr>
          <p:cNvSpPr/>
          <p:nvPr/>
        </p:nvSpPr>
        <p:spPr>
          <a:xfrm flipH="1">
            <a:off x="2638810" y="4792896"/>
            <a:ext cx="820504" cy="820504"/>
          </a:xfrm>
          <a:custGeom>
            <a:avLst/>
            <a:gdLst>
              <a:gd name="connsiteX0" fmla="*/ 360000 w 2520000"/>
              <a:gd name="connsiteY0" fmla="*/ 360000 h 2520000"/>
              <a:gd name="connsiteX1" fmla="*/ 360000 w 2520000"/>
              <a:gd name="connsiteY1" fmla="*/ 2160000 h 2520000"/>
              <a:gd name="connsiteX2" fmla="*/ 2160000 w 2520000"/>
              <a:gd name="connsiteY2" fmla="*/ 2160000 h 2520000"/>
              <a:gd name="connsiteX3" fmla="*/ 2160000 w 2520000"/>
              <a:gd name="connsiteY3" fmla="*/ 360000 h 2520000"/>
              <a:gd name="connsiteX4" fmla="*/ 0 w 2520000"/>
              <a:gd name="connsiteY4" fmla="*/ 0 h 2520000"/>
              <a:gd name="connsiteX5" fmla="*/ 2520000 w 2520000"/>
              <a:gd name="connsiteY5" fmla="*/ 0 h 2520000"/>
              <a:gd name="connsiteX6" fmla="*/ 2520000 w 2520000"/>
              <a:gd name="connsiteY6" fmla="*/ 2520000 h 2520000"/>
              <a:gd name="connsiteX7" fmla="*/ 0 w 2520000"/>
              <a:gd name="connsiteY7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000" h="2520000">
                <a:moveTo>
                  <a:pt x="360000" y="360000"/>
                </a:moveTo>
                <a:lnTo>
                  <a:pt x="360000" y="2160000"/>
                </a:lnTo>
                <a:lnTo>
                  <a:pt x="2160000" y="2160000"/>
                </a:lnTo>
                <a:lnTo>
                  <a:pt x="2160000" y="360000"/>
                </a:lnTo>
                <a:close/>
                <a:moveTo>
                  <a:pt x="0" y="0"/>
                </a:moveTo>
                <a:lnTo>
                  <a:pt x="2520000" y="0"/>
                </a:ln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  <a:solidFill>
            <a:srgbClr val="E948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8E2A0C6-7AE0-422B-809B-FF0C4919DE65}"/>
              </a:ext>
            </a:extLst>
          </p:cNvPr>
          <p:cNvSpPr/>
          <p:nvPr/>
        </p:nvSpPr>
        <p:spPr>
          <a:xfrm>
            <a:off x="3924300" y="2145592"/>
            <a:ext cx="4261757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Marcos</a:t>
            </a:r>
          </a:p>
        </p:txBody>
      </p:sp>
      <p:sp>
        <p:nvSpPr>
          <p:cNvPr id="11" name="CORRECTA">
            <a:extLst>
              <a:ext uri="{FF2B5EF4-FFF2-40B4-BE49-F238E27FC236}">
                <a16:creationId xmlns:a16="http://schemas.microsoft.com/office/drawing/2014/main" id="{48F04B9D-5D87-4F83-9FBE-C6999596A763}"/>
              </a:ext>
            </a:extLst>
          </p:cNvPr>
          <p:cNvSpPr/>
          <p:nvPr/>
        </p:nvSpPr>
        <p:spPr>
          <a:xfrm>
            <a:off x="3924299" y="4792600"/>
            <a:ext cx="4261757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/>
              <a:t>Mateo </a:t>
            </a:r>
            <a:endParaRPr lang="es-MX" sz="3600" dirty="0"/>
          </a:p>
        </p:txBody>
      </p:sp>
      <p:sp>
        <p:nvSpPr>
          <p:cNvPr id="24" name="Triángulo isósceles 23">
            <a:hlinkClick r:id="rId9" action="ppaction://hlinksldjump"/>
            <a:extLst>
              <a:ext uri="{FF2B5EF4-FFF2-40B4-BE49-F238E27FC236}">
                <a16:creationId xmlns:a16="http://schemas.microsoft.com/office/drawing/2014/main" id="{61593E79-9B51-4058-B7D1-527EA9F48A16}"/>
              </a:ext>
            </a:extLst>
          </p:cNvPr>
          <p:cNvSpPr/>
          <p:nvPr/>
        </p:nvSpPr>
        <p:spPr>
          <a:xfrm rot="5400000">
            <a:off x="11129284" y="6043843"/>
            <a:ext cx="449032" cy="449032"/>
          </a:xfrm>
          <a:prstGeom prst="triangle">
            <a:avLst/>
          </a:prstGeom>
          <a:solidFill>
            <a:srgbClr val="E9488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5" name="RESPONDE LA SIGUIENTE PREGUNTA">
            <a:hlinkClick r:id="" action="ppaction://media"/>
            <a:extLst>
              <a:ext uri="{FF2B5EF4-FFF2-40B4-BE49-F238E27FC236}">
                <a16:creationId xmlns:a16="http://schemas.microsoft.com/office/drawing/2014/main" id="{45AC5183-5531-4341-964D-781236BF0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418306"/>
            <a:ext cx="609600" cy="609600"/>
          </a:xfrm>
          <a:prstGeom prst="rect">
            <a:avLst/>
          </a:prstGeom>
        </p:spPr>
      </p:pic>
      <p:pic>
        <p:nvPicPr>
          <p:cNvPr id="26" name="RESPUESTA CORRECTA">
            <a:hlinkClick r:id="" action="ppaction://media"/>
            <a:extLst>
              <a:ext uri="{FF2B5EF4-FFF2-40B4-BE49-F238E27FC236}">
                <a16:creationId xmlns:a16="http://schemas.microsoft.com/office/drawing/2014/main" id="{323E3133-CAC2-4337-B91B-B26BD8478E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600" y="1385888"/>
            <a:ext cx="609600" cy="609600"/>
          </a:xfrm>
          <a:prstGeom prst="rect">
            <a:avLst/>
          </a:prstGeom>
        </p:spPr>
      </p:pic>
      <p:pic>
        <p:nvPicPr>
          <p:cNvPr id="27" name="RESPUESTA INCORRECTA">
            <a:hlinkClick r:id="" action="ppaction://media"/>
            <a:extLst>
              <a:ext uri="{FF2B5EF4-FFF2-40B4-BE49-F238E27FC236}">
                <a16:creationId xmlns:a16="http://schemas.microsoft.com/office/drawing/2014/main" id="{4633DDBB-9531-423A-ACF5-9F5211BDB8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2374900"/>
            <a:ext cx="609600" cy="609600"/>
          </a:xfrm>
          <a:prstGeom prst="rect">
            <a:avLst/>
          </a:prstGeom>
        </p:spPr>
      </p:pic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F5791100-F2E0-41AF-9E88-4D4D44F04893}"/>
              </a:ext>
            </a:extLst>
          </p:cNvPr>
          <p:cNvSpPr/>
          <p:nvPr/>
        </p:nvSpPr>
        <p:spPr>
          <a:xfrm>
            <a:off x="3965121" y="3456865"/>
            <a:ext cx="4261757" cy="820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600" dirty="0"/>
              <a:t>Apocalipsis </a:t>
            </a:r>
          </a:p>
        </p:txBody>
      </p:sp>
      <p:pic>
        <p:nvPicPr>
          <p:cNvPr id="32" name="RESPUESTA INCORRECTA">
            <a:hlinkClick r:id="" action="ppaction://media"/>
            <a:extLst>
              <a:ext uri="{FF2B5EF4-FFF2-40B4-BE49-F238E27FC236}">
                <a16:creationId xmlns:a16="http://schemas.microsoft.com/office/drawing/2014/main" id="{F57E745E-044E-41CC-B232-B6BD86AA551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50" y="5022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3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6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69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9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62121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6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69"/>
                            </p:stCondLst>
                            <p:childTnLst>
                              <p:par>
                                <p:cTn id="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</Words>
  <Application>Microsoft Office PowerPoint</Application>
  <PresentationFormat>Panorámica</PresentationFormat>
  <Paragraphs>101</Paragraphs>
  <Slides>20</Slides>
  <Notes>18</Notes>
  <HiddenSlides>0</HiddenSlides>
  <MMClips>56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Presentación de PowerPoint</vt:lpstr>
      <vt:lpstr>ELIGE UN NÚMERO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1. ¿Cuál es el primer libro del nuevo testamento?</vt:lpstr>
      <vt:lpstr>5 .profeta que estuvo durante 3 días en el vientre de un gran pez.</vt:lpstr>
      <vt:lpstr>7. ¿Cuántas plagas en total envío Dios a Egipto en tiempos de moisés?</vt:lpstr>
      <vt:lpstr>9 .¿dos amigos se toparon
para amarse como nunca aunque uno se
murió la amistad no se perdió Quiénes son?  </vt:lpstr>
      <vt:lpstr>11. ¿Cuál es el tercer libro de la biblia?</vt:lpstr>
      <vt:lpstr>12. ¿Cuál salmo empieza: El señor es mi pastor y nada me faltará?</vt:lpstr>
      <vt:lpstr>14 .¿Cuál fue el profeta que estuvo en un foso de leones?</vt:lpstr>
      <vt:lpstr>15 .</vt:lpstr>
      <vt:lpstr>17.Escribe aquí tu pregunta</vt:lpstr>
      <vt:lpstr>18 .Escribe aquí tu pregunta</vt:lpstr>
      <vt:lpstr>20 .Escribe aquí tu pregunta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VICTOR</dc:creator>
  <cp:lastModifiedBy>esnel martinez</cp:lastModifiedBy>
  <cp:revision>14</cp:revision>
  <dcterms:created xsi:type="dcterms:W3CDTF">2021-09-22T18:38:32Z</dcterms:created>
  <dcterms:modified xsi:type="dcterms:W3CDTF">2023-12-10T03:38:03Z</dcterms:modified>
</cp:coreProperties>
</file>