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3"/>
  </p:notesMasterIdLst>
  <p:sldIdLst>
    <p:sldId id="256" r:id="rId2"/>
    <p:sldId id="257" r:id="rId3"/>
    <p:sldId id="260" r:id="rId4"/>
    <p:sldId id="261" r:id="rId5"/>
    <p:sldId id="263" r:id="rId6"/>
    <p:sldId id="262" r:id="rId7"/>
    <p:sldId id="264" r:id="rId8"/>
    <p:sldId id="265" r:id="rId9"/>
    <p:sldId id="268" r:id="rId10"/>
    <p:sldId id="267" r:id="rId11"/>
    <p:sldId id="266" r:id="rId12"/>
    <p:sldId id="274" r:id="rId13"/>
    <p:sldId id="273" r:id="rId14"/>
    <p:sldId id="272" r:id="rId15"/>
    <p:sldId id="271" r:id="rId16"/>
    <p:sldId id="270" r:id="rId17"/>
    <p:sldId id="269" r:id="rId18"/>
    <p:sldId id="276" r:id="rId19"/>
    <p:sldId id="275" r:id="rId20"/>
    <p:sldId id="278" r:id="rId21"/>
    <p:sldId id="277" r:id="rId22"/>
    <p:sldId id="279" r:id="rId23"/>
    <p:sldId id="280" r:id="rId24"/>
    <p:sldId id="281" r:id="rId25"/>
    <p:sldId id="320" r:id="rId26"/>
    <p:sldId id="321" r:id="rId27"/>
    <p:sldId id="282" r:id="rId28"/>
    <p:sldId id="286" r:id="rId29"/>
    <p:sldId id="285" r:id="rId30"/>
    <p:sldId id="284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 autoAdjust="0"/>
    <p:restoredTop sz="94671" autoAdjust="0"/>
  </p:normalViewPr>
  <p:slideViewPr>
    <p:cSldViewPr>
      <p:cViewPr>
        <p:scale>
          <a:sx n="60" d="100"/>
          <a:sy n="60" d="100"/>
        </p:scale>
        <p:origin x="-1140" y="-3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5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70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94E0CB-3DE3-401D-BF86-1A82FAC5A14E}" type="datetimeFigureOut">
              <a:rPr lang="es-VE" smtClean="0"/>
              <a:t>25/01/2014</a:t>
            </a:fld>
            <a:endParaRPr lang="es-V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V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25809-8B18-4BB0-A2A3-C586037D0936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365770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V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25809-8B18-4BB0-A2A3-C586037D0936}" type="slidenum">
              <a:rPr lang="es-VE" smtClean="0"/>
              <a:t>57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420627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1341-E0F3-45C2-9CFD-69E5251A7762}" type="datetimeFigureOut">
              <a:rPr lang="es-VE" smtClean="0"/>
              <a:t>25/01/2014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ECF1F-96E7-4C49-AF07-529B4B9BD723}" type="slidenum">
              <a:rPr lang="es-VE" smtClean="0"/>
              <a:t>‹Nº›</a:t>
            </a:fld>
            <a:endParaRPr lang="es-VE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1341-E0F3-45C2-9CFD-69E5251A7762}" type="datetimeFigureOut">
              <a:rPr lang="es-VE" smtClean="0"/>
              <a:t>25/01/2014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ECF1F-96E7-4C49-AF07-529B4B9BD723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1341-E0F3-45C2-9CFD-69E5251A7762}" type="datetimeFigureOut">
              <a:rPr lang="es-VE" smtClean="0"/>
              <a:t>25/01/2014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ECF1F-96E7-4C49-AF07-529B4B9BD723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1341-E0F3-45C2-9CFD-69E5251A7762}" type="datetimeFigureOut">
              <a:rPr lang="es-VE" smtClean="0"/>
              <a:t>25/01/2014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ECF1F-96E7-4C49-AF07-529B4B9BD723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1341-E0F3-45C2-9CFD-69E5251A7762}" type="datetimeFigureOut">
              <a:rPr lang="es-VE" smtClean="0"/>
              <a:t>25/01/2014</a:t>
            </a:fld>
            <a:endParaRPr lang="es-VE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ECF1F-96E7-4C49-AF07-529B4B9BD723}" type="slidenum">
              <a:rPr lang="es-VE" smtClean="0"/>
              <a:t>‹Nº›</a:t>
            </a:fld>
            <a:endParaRPr lang="es-V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1341-E0F3-45C2-9CFD-69E5251A7762}" type="datetimeFigureOut">
              <a:rPr lang="es-VE" smtClean="0"/>
              <a:t>25/01/2014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ECF1F-96E7-4C49-AF07-529B4B9BD723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1341-E0F3-45C2-9CFD-69E5251A7762}" type="datetimeFigureOut">
              <a:rPr lang="es-VE" smtClean="0"/>
              <a:t>25/01/2014</a:t>
            </a:fld>
            <a:endParaRPr lang="es-V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ECF1F-96E7-4C49-AF07-529B4B9BD723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1341-E0F3-45C2-9CFD-69E5251A7762}" type="datetimeFigureOut">
              <a:rPr lang="es-VE" smtClean="0"/>
              <a:t>25/01/2014</a:t>
            </a:fld>
            <a:endParaRPr lang="es-V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ECF1F-96E7-4C49-AF07-529B4B9BD723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1341-E0F3-45C2-9CFD-69E5251A7762}" type="datetimeFigureOut">
              <a:rPr lang="es-VE" smtClean="0"/>
              <a:t>25/01/2014</a:t>
            </a:fld>
            <a:endParaRPr lang="es-V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ECF1F-96E7-4C49-AF07-529B4B9BD723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1341-E0F3-45C2-9CFD-69E5251A7762}" type="datetimeFigureOut">
              <a:rPr lang="es-VE" smtClean="0"/>
              <a:t>25/01/2014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ECF1F-96E7-4C49-AF07-529B4B9BD723}" type="slidenum">
              <a:rPr lang="es-VE" smtClean="0"/>
              <a:t>‹Nº›</a:t>
            </a:fld>
            <a:endParaRPr lang="es-VE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1341-E0F3-45C2-9CFD-69E5251A7762}" type="datetimeFigureOut">
              <a:rPr lang="es-VE" smtClean="0"/>
              <a:t>25/01/2014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ECF1F-96E7-4C49-AF07-529B4B9BD723}" type="slidenum">
              <a:rPr lang="es-VE" smtClean="0"/>
              <a:t>‹Nº›</a:t>
            </a:fld>
            <a:endParaRPr lang="es-VE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06FD1341-E0F3-45C2-9CFD-69E5251A7762}" type="datetimeFigureOut">
              <a:rPr lang="es-VE" smtClean="0"/>
              <a:t>25/01/2014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8ECF1F-96E7-4C49-AF07-529B4B9BD723}" type="slidenum">
              <a:rPr lang="es-VE" smtClean="0"/>
              <a:t>‹Nº›</a:t>
            </a:fld>
            <a:endParaRPr lang="es-V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VE" sz="5400" dirty="0" smtClean="0"/>
              <a:t>Juego Bíblico</a:t>
            </a:r>
            <a:endParaRPr lang="es-VE" sz="5400" dirty="0"/>
          </a:p>
        </p:txBody>
      </p:sp>
    </p:spTree>
    <p:extLst>
      <p:ext uri="{BB962C8B-B14F-4D97-AF65-F5344CB8AC3E}">
        <p14:creationId xmlns:p14="http://schemas.microsoft.com/office/powerpoint/2010/main" val="2160161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1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469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171450" lvl="0" indent="-171450" eaLnBrk="1" fontAlgn="base" hangingPunct="1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s-GT" sz="2800" dirty="0" smtClean="0"/>
              <a:t>¿De dónde era Elías?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899048" y="3656012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GT" sz="4000" b="1" dirty="0" err="1" smtClean="0"/>
              <a:t>Tisbe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57189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2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469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171450" lvl="0" indent="-171450" eaLnBrk="1" fontAlgn="base" hangingPunct="1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s-GT" sz="2800" dirty="0" smtClean="0"/>
              <a:t>¿Cómo murió el profeta que pidió para que Dios sanara la mano tiesa de </a:t>
            </a:r>
            <a:r>
              <a:rPr lang="es-GT" sz="2800" dirty="0" err="1" smtClean="0"/>
              <a:t>Jeroboam</a:t>
            </a:r>
            <a:r>
              <a:rPr lang="es-GT" sz="2800" dirty="0" smtClean="0"/>
              <a:t>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GT" sz="4000" b="1" dirty="0" smtClean="0"/>
              <a:t>Lo mató un león</a:t>
            </a:r>
            <a:endParaRPr lang="es-ES" sz="4000" b="1" dirty="0" smtClean="0"/>
          </a:p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435735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3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469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171450" lvl="0" indent="-171450" eaLnBrk="1" fontAlgn="base" hangingPunct="1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s-ES_tradnl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¿Cómo se llamó el hijo mayor del rey </a:t>
            </a:r>
            <a:r>
              <a:rPr lang="es-ES_tradnl" sz="28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Saul</a:t>
            </a:r>
            <a:r>
              <a:rPr lang="es-ES_tradnl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4000" b="1" i="1" dirty="0" smtClean="0"/>
              <a:t>Jonatán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1695072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4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469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171450" lvl="0" indent="-171450" eaLnBrk="1" fontAlgn="base" hangingPunct="1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s-GT" sz="2800" dirty="0" smtClean="0"/>
              <a:t>¿Cómo se llamaba el río donde Eliseo hizo flotar un hacha?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GT" sz="4000" b="1" dirty="0" smtClean="0"/>
              <a:t>Jordán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2303816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1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251520" y="1484785"/>
            <a:ext cx="6840760" cy="1469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171450" lvl="0" indent="-171450" eaLnBrk="1" fontAlgn="base" hangingPunct="1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s-ES_tradnl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¿Qué le ofreció </a:t>
            </a:r>
            <a:r>
              <a:rPr lang="es-ES_tradnl" sz="28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Saul</a:t>
            </a:r>
            <a:r>
              <a:rPr lang="es-ES_tradnl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a David para pelear contra Goliat?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1835696" y="3656013"/>
            <a:ext cx="6214392" cy="14291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4000" b="1" i="1" dirty="0" smtClean="0"/>
              <a:t>Su armadura personal</a:t>
            </a:r>
            <a:endParaRPr lang="es-VE" sz="40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3227691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2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469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171450" lvl="0" indent="-171450" eaLnBrk="1" fontAlgn="base" hangingPunct="1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s-ES_tradnl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¿Qué encontró el sacerdote </a:t>
            </a:r>
            <a:r>
              <a:rPr lang="es-ES_tradnl" sz="28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Hilcias</a:t>
            </a:r>
            <a:r>
              <a:rPr lang="es-ES_tradnl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durante la reparación del templo?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3200" b="1" i="1" dirty="0" smtClean="0"/>
              <a:t>El libro  de la Ley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537892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</a:t>
            </a:r>
            <a:r>
              <a:rPr lang="es-VE" dirty="0"/>
              <a:t>3</a:t>
            </a:r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469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171450" lvl="0" indent="-171450" eaLnBrk="1" fontAlgn="base" hangingPunct="1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s-ES_tradnl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¿Cuáles son los nombres de los hermanos de </a:t>
            </a:r>
            <a:r>
              <a:rPr lang="es-ES_tradnl" sz="28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Nacor</a:t>
            </a:r>
            <a:r>
              <a:rPr lang="es-ES_tradnl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4000" b="1" i="1" dirty="0" smtClean="0"/>
              <a:t>Abran y Harán</a:t>
            </a:r>
            <a:endParaRPr lang="es-VE" sz="40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4095039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4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469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ES_tradnl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¿Cuál fue la frase que Jesús le repitió 3 veces a Satanás cuando este  lo </a:t>
            </a:r>
            <a:r>
              <a:rPr lang="es-ES_tradnl" sz="28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tento</a:t>
            </a:r>
            <a:r>
              <a:rPr lang="es-ES_tradnl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4000" b="1" i="1" dirty="0" smtClean="0"/>
              <a:t>Escrito está</a:t>
            </a:r>
            <a:endParaRPr lang="es-VE" sz="40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1032094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1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469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ES_tradnl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¿Cuál era la nacionalidad de la madre de Ismael?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4000" b="1" i="1" dirty="0" smtClean="0"/>
              <a:t>Egipcia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1055751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2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469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VE" sz="28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Sarai</a:t>
            </a:r>
            <a:r>
              <a:rPr lang="es-VE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, la esposa de Abraham tenía a una sierva egipcia.</a:t>
            </a:r>
          </a:p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VE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 ¿Cómo se llamaba ella? 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4000" b="1" i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Agar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2144570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1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469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es-VE" sz="2800" dirty="0" smtClean="0"/>
              <a:t>¿Cuál hermano era el favorito de José?</a:t>
            </a:r>
            <a:endParaRPr lang="es-VE" sz="2800" dirty="0"/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4000" b="1" i="1" dirty="0" smtClean="0"/>
              <a:t>Benjamín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1234614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3 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469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GT" sz="2800" dirty="0" smtClean="0"/>
              <a:t>¿Cómo se llamaba la madre de Salomón?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4000" b="1" i="1" dirty="0" err="1" smtClean="0"/>
              <a:t>Betsabé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1439351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4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469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GT" sz="2800" dirty="0" smtClean="0"/>
              <a:t>¿Cuántos profetas escondió Abdías para que no los matará el rey </a:t>
            </a:r>
            <a:r>
              <a:rPr lang="es-GT" sz="2800" dirty="0" err="1" smtClean="0"/>
              <a:t>Acab</a:t>
            </a:r>
            <a:r>
              <a:rPr lang="es-GT" sz="2800" dirty="0" smtClean="0"/>
              <a:t>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4000" b="1" i="1" dirty="0" smtClean="0"/>
              <a:t>100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142037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</a:t>
            </a:r>
            <a:r>
              <a:rPr lang="es-VE" dirty="0"/>
              <a:t>1</a:t>
            </a:r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734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VE" sz="2800" dirty="0"/>
              <a:t>¿Quién fue el primer sumo sacerdote?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4000" i="1" dirty="0"/>
              <a:t>Aarón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4047004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2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734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GT" sz="2800" dirty="0" smtClean="0"/>
              <a:t> ¿quién vivió 969 años?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4000" b="1" i="1" dirty="0" smtClean="0"/>
              <a:t>Matusalén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3238695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3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800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VE" sz="2800" dirty="0" smtClean="0"/>
              <a:t>cuando la familia de Noé y todos los animales habían entrado en el arca,</a:t>
            </a:r>
          </a:p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VE" sz="2800" dirty="0" smtClean="0"/>
              <a:t>¿quién le cerró la puerta?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4000" b="1" i="1" dirty="0" smtClean="0"/>
              <a:t>Dios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4133097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4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734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GT" sz="2800" dirty="0" smtClean="0"/>
              <a:t>¿Quién era el padre de Abrahán?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4000" b="1" i="1" dirty="0" smtClean="0"/>
              <a:t>Tar</a:t>
            </a:r>
            <a:r>
              <a:rPr lang="es-VE" sz="4000" b="1" i="1" dirty="0"/>
              <a:t>é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3664319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1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734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VE" sz="2800" dirty="0"/>
              <a:t>¿Qué tenía el sumo sacerdote en su pectoral? (Ex. 28:30)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4000" i="1" dirty="0"/>
              <a:t> </a:t>
            </a:r>
            <a:r>
              <a:rPr lang="es-VE" sz="4000" i="1" dirty="0" err="1"/>
              <a:t>Urim</a:t>
            </a:r>
            <a:r>
              <a:rPr lang="es-VE" sz="4000" i="1" dirty="0"/>
              <a:t> y el </a:t>
            </a:r>
            <a:r>
              <a:rPr lang="es-VE" sz="4000" i="1" dirty="0" err="1"/>
              <a:t>Tumim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759943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2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800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VE" sz="2800" dirty="0" smtClean="0"/>
              <a:t>¿Cuál fue el nombre del nieto de Lot por su hija mayor?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4000" b="1" i="1" dirty="0" err="1" smtClean="0"/>
              <a:t>Moab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1589887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3</a:t>
            </a:r>
          </a:p>
          <a:p>
            <a:pPr>
              <a:defRPr/>
            </a:pP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800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VE" sz="2800" dirty="0" smtClean="0"/>
              <a:t>¿Quién es el «Medico Amado» 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4000" b="1" i="1" dirty="0" smtClean="0"/>
              <a:t>Lucas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1175481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4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800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VE" sz="2800" dirty="0" smtClean="0"/>
              <a:t>¿Cuál profeta dijo que el Mesías nacería en Belén?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4000" b="1" i="1" dirty="0" smtClean="0"/>
              <a:t>Miqueas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3827819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2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469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171450" lvl="0" indent="-171450" eaLnBrk="1" fontAlgn="base" hangingPunct="1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s-ES_tradnl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¿En qué ciudad tenía el Predicador, autor del libro </a:t>
            </a:r>
            <a:r>
              <a:rPr lang="es-ES_tradnl" sz="2800" i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Eclesiast</a:t>
            </a:r>
            <a:r>
              <a:rPr lang="pt-BR" sz="28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é</a:t>
            </a:r>
            <a:r>
              <a:rPr lang="en-US" sz="28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s</a:t>
            </a:r>
            <a:r>
              <a: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,</a:t>
            </a:r>
            <a:r>
              <a:rPr lang="es-ES_tradnl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asentado su reino?</a:t>
            </a:r>
            <a:r>
              <a: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 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4000" b="1" i="1" dirty="0" err="1" smtClean="0"/>
              <a:t>Jerusalen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393369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1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800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VE" sz="2800" dirty="0" smtClean="0"/>
              <a:t>¿Cuál líder guio a los judíos en la reedificación del templo de Jerusalén</a:t>
            </a: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4000" b="1" i="1" dirty="0" err="1" smtClean="0"/>
              <a:t>Nehemias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349962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2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800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VE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¿Quién era la primera esposa de David?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4000" b="1" i="1" dirty="0" err="1" smtClean="0"/>
              <a:t>Mical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1021038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3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800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VE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¿Quién escribió el libro de Hechos?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4000" b="1" i="1" dirty="0" smtClean="0"/>
              <a:t>Lucas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2864643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</a:t>
            </a:r>
            <a:r>
              <a:rPr lang="es-VE" dirty="0"/>
              <a:t>4</a:t>
            </a:r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800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VE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¿Quién era el padre de </a:t>
            </a:r>
            <a:r>
              <a:rPr lang="es-VE" sz="28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Sem</a:t>
            </a:r>
            <a:r>
              <a:rPr lang="es-VE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, </a:t>
            </a:r>
            <a:r>
              <a:rPr lang="es-VE" sz="28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Cam</a:t>
            </a:r>
            <a:r>
              <a:rPr lang="es-VE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, y Jafet?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3200" b="1" i="1" dirty="0" smtClean="0"/>
              <a:t>Noé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2864643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1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800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VE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¿Cuál estado judío fue conocido como el reino del sur?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4000" b="1" i="1" dirty="0" smtClean="0"/>
              <a:t>Judá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2864643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2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800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VE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¿Cuál carta viene después de 2 Corintios?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4000" b="1" i="1" dirty="0" err="1" smtClean="0"/>
              <a:t>Galatas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2864643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3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800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ES_tradnl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¿De dónde era Rut?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4000" b="1" i="1" dirty="0" err="1" smtClean="0"/>
              <a:t>Moab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2864643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4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800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VE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¿Cuál fue el único medio hermano de Isaac?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4000" b="1" i="1" dirty="0" smtClean="0"/>
              <a:t>Ismael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2864643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1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800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VE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El siervo de Eliseo volvió leproso por causa de su avaricia.</a:t>
            </a:r>
          </a:p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VE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 ¿Cómo se llamaba él?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4000" b="1" i="1" dirty="0" err="1" smtClean="0"/>
              <a:t>Giezi</a:t>
            </a:r>
            <a:endParaRPr lang="es-VE" sz="4000" b="1" i="1" dirty="0" smtClean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2864643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2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800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VE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¿Qué sucede cuando un hijo maldice a su padre y/o su madre?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3085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3200" b="1" i="1" dirty="0" smtClean="0"/>
              <a:t>Se le apaga su lámpara en la más profunda oscuridad (Proverbios 20:20)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2864643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3</a:t>
            </a:r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469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171450" lvl="0" indent="-171450" eaLnBrk="1" fontAlgn="base" hangingPunct="1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s-ES_tradnl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¿</a:t>
            </a:r>
            <a:r>
              <a:rPr lang="es-GT" sz="2800" dirty="0" smtClean="0"/>
              <a:t>En qué año de su reinado Salomón empezó a construir el templo?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4000" b="1" i="1" dirty="0" smtClean="0"/>
              <a:t>Cuarto Año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300044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3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800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VE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¿Cómo limpiara el Joven su camino?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4000" b="1" i="1" dirty="0" smtClean="0"/>
              <a:t>Guardando la palabra de Dios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2864643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4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800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VE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¿Según Efesios 6, ¿con que debemos vestirnos todos los </a:t>
            </a:r>
            <a:r>
              <a:rPr lang="es-VE" sz="28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dias</a:t>
            </a:r>
            <a:r>
              <a:rPr lang="es-VE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?  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4000" b="1" i="1" dirty="0" smtClean="0"/>
              <a:t>Con la armadura de Dios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2864643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1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800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VE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¿A quién llamo Jesús hijos del trueno?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4000" b="1" i="1" dirty="0" smtClean="0"/>
              <a:t>A Jacob y a Juan</a:t>
            </a:r>
            <a:endParaRPr lang="es-VE" sz="40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2864643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2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800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VE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¿Quién dijo en Cristo estoy juntamente Crucificado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4000" b="1" i="1" dirty="0" smtClean="0"/>
              <a:t>Pablo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2864643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3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800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GT" sz="2800" dirty="0" smtClean="0"/>
              <a:t>¿Cómo murieron los profetas que rogaron a Baal en el monte Carmelo?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4000" b="1" i="1" dirty="0" smtClean="0"/>
              <a:t>Degollados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2864643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4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800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GT" sz="2800" dirty="0" smtClean="0"/>
              <a:t>¿Cómo se llamaba la madre de </a:t>
            </a:r>
            <a:r>
              <a:rPr lang="es-GT" sz="2800" dirty="0" err="1" smtClean="0"/>
              <a:t>Joás</a:t>
            </a:r>
            <a:r>
              <a:rPr lang="es-GT" sz="2800" dirty="0" smtClean="0"/>
              <a:t>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GT" sz="4000" b="1" i="1" dirty="0" err="1" smtClean="0"/>
              <a:t>Sibia</a:t>
            </a:r>
            <a:endParaRPr lang="es-GT" sz="3200" b="1" i="1" dirty="0" smtClean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1063737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1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800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GT" sz="2800" dirty="0" smtClean="0"/>
              <a:t>¿Cuántos años tenía </a:t>
            </a:r>
            <a:r>
              <a:rPr lang="es-GT" sz="2800" dirty="0" err="1" smtClean="0"/>
              <a:t>Joás</a:t>
            </a:r>
            <a:r>
              <a:rPr lang="es-GT" sz="2800" dirty="0" smtClean="0"/>
              <a:t> cuando empezó a reinar?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3200" b="1" i="1" dirty="0" smtClean="0"/>
              <a:t>7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1063737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2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800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GT" sz="2800" dirty="0" smtClean="0"/>
              <a:t>¿Cuántos años tenía Josías cuando empezó a gobernar?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3200" b="1" i="1" dirty="0" smtClean="0"/>
              <a:t>8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1063737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3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800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GT" sz="2800" dirty="0" smtClean="0"/>
              <a:t>¿Cómo se llamaba el rey a quien Dios le dio por señal atrasar el tiempo?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4000" b="1" i="1" dirty="0" smtClean="0"/>
              <a:t>Ezequiel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1063737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4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800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GT" sz="2800" dirty="0" smtClean="0"/>
              <a:t>¿Cuántos años añadió Dios al rey Ezequías?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4000" b="1" i="1" dirty="0" smtClean="0"/>
              <a:t>15</a:t>
            </a:r>
            <a:endParaRPr lang="es-VE" sz="40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1063737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4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469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171450" lvl="0" indent="-171450" eaLnBrk="1" fontAlgn="base" hangingPunct="1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s-VE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¿Quién escribió:</a:t>
            </a:r>
          </a:p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VE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'El que come, no menosprecie al que no come,</a:t>
            </a:r>
          </a:p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VE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y el que no come, no juzgue al que come;</a:t>
            </a:r>
          </a:p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VE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porque Dios le ha recibido.'?</a:t>
            </a:r>
          </a:p>
          <a:p>
            <a:pPr marL="171450" lvl="0" indent="-171450" eaLnBrk="1" fontAlgn="base" hangingPunct="1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08176" y="4115594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4000" b="1" i="1" dirty="0" smtClean="0"/>
              <a:t>Pablo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2774747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1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800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GT" sz="2800" dirty="0" smtClean="0"/>
              <a:t>¿Cuál era el verdadero nombre del rey </a:t>
            </a:r>
            <a:r>
              <a:rPr lang="es-GT" sz="2800" dirty="0" err="1" smtClean="0"/>
              <a:t>Sedequías</a:t>
            </a:r>
            <a:r>
              <a:rPr lang="es-GT" sz="2800" dirty="0" smtClean="0"/>
              <a:t>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GT" sz="4000" b="1" i="1" dirty="0" err="1" smtClean="0"/>
              <a:t>Matanías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1063737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2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800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GT" sz="2800" dirty="0" smtClean="0"/>
              <a:t>¿Con qué purificó Eliseo el manantial de Jericó?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3200" b="1" i="1" dirty="0" smtClean="0"/>
              <a:t>Sal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1063737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</a:t>
            </a:r>
            <a:r>
              <a:rPr lang="es-VE" dirty="0"/>
              <a:t>3</a:t>
            </a:r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800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GT" sz="2800" dirty="0" smtClean="0"/>
              <a:t>¿Qué le pidió Eliseo a Elías antes de que Elías fuera arrebatado al cielo?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1403648" y="3656013"/>
            <a:ext cx="6008802" cy="2581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GT" sz="4000" b="1" i="1" dirty="0" smtClean="0"/>
              <a:t>Una doble porción de su espíritu</a:t>
            </a:r>
            <a:endParaRPr lang="es-ES" sz="4000" b="1" i="1" dirty="0" smtClean="0"/>
          </a:p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1063737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4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800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GT" sz="2800" dirty="0" smtClean="0"/>
              <a:t>¿Cuántos años reinó David?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4000" b="1" i="1" dirty="0" smtClean="0"/>
              <a:t>40</a:t>
            </a:r>
            <a:endParaRPr lang="es-VE" sz="40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1063737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1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800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GT" sz="2800" dirty="0" smtClean="0"/>
              <a:t>Después de Salomón se dividió el reino en dos. ¿Quiénes fueron los reyes de las dos naciones?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3200" b="1" i="1" dirty="0" err="1" smtClean="0"/>
              <a:t>Jeroboam</a:t>
            </a:r>
            <a:r>
              <a:rPr lang="es-VE" sz="3200" b="1" i="1" dirty="0" smtClean="0"/>
              <a:t> y </a:t>
            </a:r>
            <a:r>
              <a:rPr lang="es-VE" sz="3200" b="1" i="1" dirty="0" err="1" smtClean="0"/>
              <a:t>Roboam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1063737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2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800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VE" sz="2800" dirty="0" smtClean="0"/>
              <a:t> ¿En dónde vivía la mujer viuda cuyo hijo Elías resucitó de entre los muertos?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3200" b="1" dirty="0" err="1" smtClean="0"/>
              <a:t>Sarepta</a:t>
            </a:r>
            <a:endParaRPr lang="es-VE" sz="3200" b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1063737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3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800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VE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¿En dónde se encuentra este versículo?   (libro, capítulo, versículo)</a:t>
            </a:r>
          </a:p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endParaRPr lang="es-VE" sz="2800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VE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   Porque la paga del pecado es muerte,</a:t>
            </a:r>
          </a:p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VE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   mas la dádiva de Dios es vida eterna</a:t>
            </a:r>
          </a:p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VE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   en Cristo Jesús Señor nuestro.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4670077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3200" b="1" i="1" dirty="0" smtClean="0"/>
              <a:t>Romanos 6: 23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1063737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4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800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GT" sz="2800" dirty="0" smtClean="0"/>
              <a:t>¿El  titulo de cual libro de la biblia es tomado de uno de los hijos de Jacob?</a:t>
            </a: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3200" b="1" i="1" dirty="0" err="1" smtClean="0"/>
              <a:t>Levitico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1063737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1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800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VE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¿En cuál reino aparecieron Elías y Eliseo: Israel o Judá?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3200" b="1" i="1" dirty="0" smtClean="0"/>
              <a:t>Israel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1063737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2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800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GT" sz="2800" dirty="0" smtClean="0"/>
              <a:t>¿Cuántas mujeres entraron en el arca de Noé?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4000" b="1" i="1" dirty="0" smtClean="0"/>
              <a:t>4</a:t>
            </a:r>
            <a:endParaRPr lang="es-VE" sz="40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1063737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1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469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171450" lvl="0" indent="-171450" eaLnBrk="1" fontAlgn="base" hangingPunct="1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s-ES_tradnl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cs typeface="Times New Roman" pitchFamily="18" charset="0"/>
              </a:rPr>
              <a:t>¿Aconseja el Predicador que el hombre no sea demasiado justo ni demasiado sabio?</a:t>
            </a:r>
            <a:endParaRPr lang="es-ES_tradnl" sz="32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GT" sz="4000" b="1" dirty="0" smtClean="0"/>
              <a:t>Verdadero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700486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3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273300" y="1484784"/>
            <a:ext cx="6840760" cy="1800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GT" sz="2800" dirty="0" smtClean="0"/>
              <a:t>¿Cuántos años estuvo Nabucodonosor viviendo como una Bestia?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3200" b="1" i="1" dirty="0" smtClean="0"/>
              <a:t>7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1063737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4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07504" y="1513268"/>
            <a:ext cx="6840760" cy="1800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VE" sz="2800" dirty="0" smtClean="0"/>
              <a:t>¿</a:t>
            </a:r>
            <a:r>
              <a:rPr lang="es-VE" sz="2800" dirty="0" smtClean="0"/>
              <a:t>Qué mujer dada a </a:t>
            </a:r>
            <a:r>
              <a:rPr lang="es-VE" sz="2800" dirty="0" err="1" smtClean="0"/>
              <a:t>paltiel</a:t>
            </a:r>
            <a:r>
              <a:rPr lang="es-VE" sz="2800" dirty="0" smtClean="0"/>
              <a:t> por su padre Saúl, fue reclamada después por David? 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3200" b="1" i="1" dirty="0" err="1" smtClean="0"/>
              <a:t>Mical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1063737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2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469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171450" lvl="0" indent="-171450" eaLnBrk="1" fontAlgn="base" hangingPunct="1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s-VE" sz="2800" dirty="0"/>
              <a:t>¿Qué rey era también  "sacerdote del Dios alto?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VE" sz="4000" b="1" i="1" dirty="0" err="1" smtClean="0"/>
              <a:t>Melchîsedec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1436871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3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2171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171450" lvl="0" indent="-171450" eaLnBrk="1" fontAlgn="base" hangingPunct="1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s-VE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cs typeface="Times New Roman" pitchFamily="18" charset="0"/>
              </a:rPr>
              <a:t>¿Quienes le hicieron a Jesús una pregunta ridícula acerca de una mujer que se había casado sucesivamente con 7 hermanos? 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  <a:spcBef>
                <a:spcPct val="20000"/>
              </a:spcBef>
            </a:pPr>
            <a:r>
              <a:rPr lang="es-GT" sz="4000" b="1" dirty="0" smtClean="0"/>
              <a:t>Los Saduceos</a:t>
            </a:r>
            <a:endParaRPr lang="es-VE" sz="32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3669477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noFill/>
          <a:ln w="3175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Cilindro"/>
          <p:cNvSpPr/>
          <p:nvPr/>
        </p:nvSpPr>
        <p:spPr>
          <a:xfrm>
            <a:off x="8050088" y="2643160"/>
            <a:ext cx="914400" cy="4314232"/>
          </a:xfrm>
          <a:prstGeom prst="can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504825"/>
            <a:ext cx="7874024" cy="128905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VE" dirty="0" smtClean="0"/>
              <a:t>GRUPO 4</a:t>
            </a:r>
            <a:endParaRPr lang="es-VE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179512" y="1484785"/>
            <a:ext cx="6840760" cy="1469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171450" lvl="0" indent="-171450" eaLnBrk="1" fontAlgn="base" hangingPunct="1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s-VE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¿A dónde se fue Caín después de matar a Abel?</a:t>
            </a:r>
            <a:endParaRPr lang="es-ES_tradnl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2915816" y="3656013"/>
            <a:ext cx="4496634" cy="2077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150000"/>
              </a:lnSpc>
            </a:pPr>
            <a:r>
              <a:rPr lang="es-GT" sz="3600" b="1" dirty="0" smtClean="0"/>
              <a:t>«en tierra de </a:t>
            </a:r>
            <a:r>
              <a:rPr lang="es-GT" sz="3600" b="1" dirty="0" err="1" smtClean="0"/>
              <a:t>Nod</a:t>
            </a:r>
            <a:r>
              <a:rPr lang="es-GT" sz="3600" b="1" dirty="0" smtClean="0"/>
              <a:t>, al  oriente del Edén»</a:t>
            </a:r>
            <a:endParaRPr lang="es-VE" sz="2800" b="1" i="1" dirty="0"/>
          </a:p>
        </p:txBody>
      </p:sp>
      <p:sp>
        <p:nvSpPr>
          <p:cNvPr id="13" name="12 Rectángulo"/>
          <p:cNvSpPr/>
          <p:nvPr/>
        </p:nvSpPr>
        <p:spPr>
          <a:xfrm>
            <a:off x="7675748" y="2183579"/>
            <a:ext cx="1619672" cy="459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dirty="0" smtClean="0"/>
              <a:t>Tiempo</a:t>
            </a:r>
            <a:endParaRPr lang="es-VE" b="1" dirty="0"/>
          </a:p>
        </p:txBody>
      </p:sp>
    </p:spTree>
    <p:extLst>
      <p:ext uri="{BB962C8B-B14F-4D97-AF65-F5344CB8AC3E}">
        <p14:creationId xmlns:p14="http://schemas.microsoft.com/office/powerpoint/2010/main" val="2573906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uild="p"/>
      <p:bldP spid="11" grpId="0"/>
      <p:bldP spid="13" grpId="0"/>
    </p:bldLst>
  </p:timing>
</p:sld>
</file>

<file path=ppt/theme/theme1.xml><?xml version="1.0" encoding="utf-8"?>
<a:theme xmlns:a="http://schemas.openxmlformats.org/drawingml/2006/main" name="Paja">
  <a:themeElements>
    <a:clrScheme name="Paja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ja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396</TotalTime>
  <Words>1102</Words>
  <Application>Microsoft Office PowerPoint</Application>
  <PresentationFormat>Presentación en pantalla (4:3)</PresentationFormat>
  <Paragraphs>252</Paragraphs>
  <Slides>61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61</vt:i4>
      </vt:variant>
    </vt:vector>
  </HeadingPairs>
  <TitlesOfParts>
    <vt:vector size="62" baseType="lpstr">
      <vt:lpstr>Paja</vt:lpstr>
      <vt:lpstr>Juego Bíblico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Juego Bíblico</dc:title>
  <dc:creator>Flia. Molina Rico</dc:creator>
  <cp:lastModifiedBy>Flia. Molina Rico</cp:lastModifiedBy>
  <cp:revision>60</cp:revision>
  <dcterms:created xsi:type="dcterms:W3CDTF">2012-08-25T01:47:10Z</dcterms:created>
  <dcterms:modified xsi:type="dcterms:W3CDTF">2014-01-25T18:57:14Z</dcterms:modified>
</cp:coreProperties>
</file>