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DFE6D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DFE6D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DFE6D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DFE6D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49352" y="137160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050">
            <a:solidFill>
              <a:srgbClr val="CFC50D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22335" y="2615183"/>
            <a:ext cx="1024127" cy="424281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8050148" y="2643124"/>
            <a:ext cx="914400" cy="4215130"/>
          </a:xfrm>
          <a:custGeom>
            <a:avLst/>
            <a:gdLst/>
            <a:ahLst/>
            <a:cxnLst/>
            <a:rect l="l" t="t" r="r" b="b"/>
            <a:pathLst>
              <a:path w="914400" h="4215130">
                <a:moveTo>
                  <a:pt x="914400" y="114300"/>
                </a:moveTo>
                <a:lnTo>
                  <a:pt x="891088" y="150424"/>
                </a:lnTo>
                <a:lnTo>
                  <a:pt x="826178" y="181801"/>
                </a:lnTo>
                <a:lnTo>
                  <a:pt x="780478" y="195119"/>
                </a:lnTo>
                <a:lnTo>
                  <a:pt x="727204" y="206544"/>
                </a:lnTo>
                <a:lnTo>
                  <a:pt x="667297" y="215840"/>
                </a:lnTo>
                <a:lnTo>
                  <a:pt x="601699" y="222772"/>
                </a:lnTo>
                <a:lnTo>
                  <a:pt x="531353" y="227103"/>
                </a:lnTo>
                <a:lnTo>
                  <a:pt x="457200" y="228600"/>
                </a:lnTo>
                <a:lnTo>
                  <a:pt x="383015" y="227103"/>
                </a:lnTo>
                <a:lnTo>
                  <a:pt x="312651" y="222772"/>
                </a:lnTo>
                <a:lnTo>
                  <a:pt x="247046" y="215840"/>
                </a:lnTo>
                <a:lnTo>
                  <a:pt x="187141" y="206544"/>
                </a:lnTo>
                <a:lnTo>
                  <a:pt x="133873" y="195119"/>
                </a:lnTo>
                <a:lnTo>
                  <a:pt x="88184" y="181801"/>
                </a:lnTo>
                <a:lnTo>
                  <a:pt x="51013" y="166824"/>
                </a:lnTo>
                <a:lnTo>
                  <a:pt x="5981" y="132838"/>
                </a:lnTo>
                <a:lnTo>
                  <a:pt x="0" y="114300"/>
                </a:lnTo>
                <a:lnTo>
                  <a:pt x="5981" y="95761"/>
                </a:lnTo>
                <a:lnTo>
                  <a:pt x="51013" y="61775"/>
                </a:lnTo>
                <a:lnTo>
                  <a:pt x="88184" y="46798"/>
                </a:lnTo>
                <a:lnTo>
                  <a:pt x="133873" y="33480"/>
                </a:lnTo>
                <a:lnTo>
                  <a:pt x="187141" y="22055"/>
                </a:lnTo>
                <a:lnTo>
                  <a:pt x="247046" y="12759"/>
                </a:lnTo>
                <a:lnTo>
                  <a:pt x="312651" y="5827"/>
                </a:lnTo>
                <a:lnTo>
                  <a:pt x="383015" y="1496"/>
                </a:lnTo>
                <a:lnTo>
                  <a:pt x="457200" y="0"/>
                </a:lnTo>
                <a:lnTo>
                  <a:pt x="531353" y="1496"/>
                </a:lnTo>
                <a:lnTo>
                  <a:pt x="601699" y="5827"/>
                </a:lnTo>
                <a:lnTo>
                  <a:pt x="667297" y="12759"/>
                </a:lnTo>
                <a:lnTo>
                  <a:pt x="727204" y="22055"/>
                </a:lnTo>
                <a:lnTo>
                  <a:pt x="780478" y="33480"/>
                </a:lnTo>
                <a:lnTo>
                  <a:pt x="826178" y="46798"/>
                </a:lnTo>
                <a:lnTo>
                  <a:pt x="863362" y="61775"/>
                </a:lnTo>
                <a:lnTo>
                  <a:pt x="908415" y="95761"/>
                </a:lnTo>
                <a:lnTo>
                  <a:pt x="914400" y="114300"/>
                </a:lnTo>
              </a:path>
              <a:path w="914400" h="4215130">
                <a:moveTo>
                  <a:pt x="914400" y="114300"/>
                </a:moveTo>
                <a:lnTo>
                  <a:pt x="914400" y="4199967"/>
                </a:lnTo>
                <a:lnTo>
                  <a:pt x="909587" y="4214876"/>
                </a:lnTo>
              </a:path>
              <a:path w="914400" h="4215130">
                <a:moveTo>
                  <a:pt x="4809" y="4214876"/>
                </a:moveTo>
                <a:lnTo>
                  <a:pt x="0" y="4199967"/>
                </a:lnTo>
                <a:lnTo>
                  <a:pt x="0" y="114300"/>
                </a:lnTo>
              </a:path>
            </a:pathLst>
          </a:custGeom>
          <a:ln w="3175">
            <a:solidFill>
              <a:srgbClr val="CFC50D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22335" y="2615183"/>
            <a:ext cx="1024127" cy="4242816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8050148" y="2757424"/>
            <a:ext cx="914400" cy="4100829"/>
          </a:xfrm>
          <a:custGeom>
            <a:avLst/>
            <a:gdLst/>
            <a:ahLst/>
            <a:cxnLst/>
            <a:rect l="l" t="t" r="r" b="b"/>
            <a:pathLst>
              <a:path w="914400" h="4100829">
                <a:moveTo>
                  <a:pt x="914400" y="0"/>
                </a:moveTo>
                <a:lnTo>
                  <a:pt x="891088" y="36124"/>
                </a:lnTo>
                <a:lnTo>
                  <a:pt x="826178" y="67501"/>
                </a:lnTo>
                <a:lnTo>
                  <a:pt x="780478" y="80819"/>
                </a:lnTo>
                <a:lnTo>
                  <a:pt x="727204" y="92244"/>
                </a:lnTo>
                <a:lnTo>
                  <a:pt x="667297" y="101540"/>
                </a:lnTo>
                <a:lnTo>
                  <a:pt x="601699" y="108472"/>
                </a:lnTo>
                <a:lnTo>
                  <a:pt x="531353" y="112803"/>
                </a:lnTo>
                <a:lnTo>
                  <a:pt x="457200" y="114300"/>
                </a:lnTo>
                <a:lnTo>
                  <a:pt x="383015" y="112803"/>
                </a:lnTo>
                <a:lnTo>
                  <a:pt x="312651" y="108472"/>
                </a:lnTo>
                <a:lnTo>
                  <a:pt x="247046" y="101540"/>
                </a:lnTo>
                <a:lnTo>
                  <a:pt x="187141" y="92244"/>
                </a:lnTo>
                <a:lnTo>
                  <a:pt x="133873" y="80819"/>
                </a:lnTo>
                <a:lnTo>
                  <a:pt x="88184" y="67501"/>
                </a:lnTo>
                <a:lnTo>
                  <a:pt x="51013" y="52524"/>
                </a:lnTo>
                <a:lnTo>
                  <a:pt x="5981" y="18538"/>
                </a:lnTo>
                <a:lnTo>
                  <a:pt x="0" y="0"/>
                </a:lnTo>
                <a:lnTo>
                  <a:pt x="0" y="4085667"/>
                </a:lnTo>
                <a:lnTo>
                  <a:pt x="4809" y="4100576"/>
                </a:lnTo>
                <a:lnTo>
                  <a:pt x="909587" y="4100576"/>
                </a:lnTo>
                <a:lnTo>
                  <a:pt x="914400" y="4085667"/>
                </a:lnTo>
                <a:lnTo>
                  <a:pt x="91440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8050148" y="2643124"/>
            <a:ext cx="914400" cy="228600"/>
          </a:xfrm>
          <a:custGeom>
            <a:avLst/>
            <a:gdLst/>
            <a:ahLst/>
            <a:cxnLst/>
            <a:rect l="l" t="t" r="r" b="b"/>
            <a:pathLst>
              <a:path w="914400" h="228600">
                <a:moveTo>
                  <a:pt x="457200" y="0"/>
                </a:moveTo>
                <a:lnTo>
                  <a:pt x="383015" y="1496"/>
                </a:lnTo>
                <a:lnTo>
                  <a:pt x="312651" y="5827"/>
                </a:lnTo>
                <a:lnTo>
                  <a:pt x="247046" y="12759"/>
                </a:lnTo>
                <a:lnTo>
                  <a:pt x="187141" y="22055"/>
                </a:lnTo>
                <a:lnTo>
                  <a:pt x="133873" y="33480"/>
                </a:lnTo>
                <a:lnTo>
                  <a:pt x="88184" y="46798"/>
                </a:lnTo>
                <a:lnTo>
                  <a:pt x="51013" y="61775"/>
                </a:lnTo>
                <a:lnTo>
                  <a:pt x="5981" y="95761"/>
                </a:lnTo>
                <a:lnTo>
                  <a:pt x="0" y="114300"/>
                </a:lnTo>
                <a:lnTo>
                  <a:pt x="5981" y="132838"/>
                </a:lnTo>
                <a:lnTo>
                  <a:pt x="51013" y="166824"/>
                </a:lnTo>
                <a:lnTo>
                  <a:pt x="88184" y="181801"/>
                </a:lnTo>
                <a:lnTo>
                  <a:pt x="133873" y="195119"/>
                </a:lnTo>
                <a:lnTo>
                  <a:pt x="187141" y="206544"/>
                </a:lnTo>
                <a:lnTo>
                  <a:pt x="247046" y="215840"/>
                </a:lnTo>
                <a:lnTo>
                  <a:pt x="312651" y="222772"/>
                </a:lnTo>
                <a:lnTo>
                  <a:pt x="383015" y="227103"/>
                </a:lnTo>
                <a:lnTo>
                  <a:pt x="457200" y="228600"/>
                </a:lnTo>
                <a:lnTo>
                  <a:pt x="531353" y="227103"/>
                </a:lnTo>
                <a:lnTo>
                  <a:pt x="601699" y="222772"/>
                </a:lnTo>
                <a:lnTo>
                  <a:pt x="667297" y="215840"/>
                </a:lnTo>
                <a:lnTo>
                  <a:pt x="727204" y="206544"/>
                </a:lnTo>
                <a:lnTo>
                  <a:pt x="780478" y="195119"/>
                </a:lnTo>
                <a:lnTo>
                  <a:pt x="826178" y="181801"/>
                </a:lnTo>
                <a:lnTo>
                  <a:pt x="863362" y="166824"/>
                </a:lnTo>
                <a:lnTo>
                  <a:pt x="908415" y="132838"/>
                </a:lnTo>
                <a:lnTo>
                  <a:pt x="914400" y="114300"/>
                </a:lnTo>
                <a:lnTo>
                  <a:pt x="908415" y="95761"/>
                </a:lnTo>
                <a:lnTo>
                  <a:pt x="863362" y="61775"/>
                </a:lnTo>
                <a:lnTo>
                  <a:pt x="826178" y="46798"/>
                </a:lnTo>
                <a:lnTo>
                  <a:pt x="780478" y="33480"/>
                </a:lnTo>
                <a:lnTo>
                  <a:pt x="727204" y="22055"/>
                </a:lnTo>
                <a:lnTo>
                  <a:pt x="667297" y="12759"/>
                </a:lnTo>
                <a:lnTo>
                  <a:pt x="601699" y="5827"/>
                </a:lnTo>
                <a:lnTo>
                  <a:pt x="531353" y="1496"/>
                </a:lnTo>
                <a:lnTo>
                  <a:pt x="457200" y="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8050148" y="2643124"/>
            <a:ext cx="914400" cy="4215130"/>
          </a:xfrm>
          <a:custGeom>
            <a:avLst/>
            <a:gdLst/>
            <a:ahLst/>
            <a:cxnLst/>
            <a:rect l="l" t="t" r="r" b="b"/>
            <a:pathLst>
              <a:path w="914400" h="4215130">
                <a:moveTo>
                  <a:pt x="914400" y="114300"/>
                </a:moveTo>
                <a:lnTo>
                  <a:pt x="891088" y="150424"/>
                </a:lnTo>
                <a:lnTo>
                  <a:pt x="826178" y="181801"/>
                </a:lnTo>
                <a:lnTo>
                  <a:pt x="780478" y="195119"/>
                </a:lnTo>
                <a:lnTo>
                  <a:pt x="727204" y="206544"/>
                </a:lnTo>
                <a:lnTo>
                  <a:pt x="667297" y="215840"/>
                </a:lnTo>
                <a:lnTo>
                  <a:pt x="601699" y="222772"/>
                </a:lnTo>
                <a:lnTo>
                  <a:pt x="531353" y="227103"/>
                </a:lnTo>
                <a:lnTo>
                  <a:pt x="457200" y="228600"/>
                </a:lnTo>
                <a:lnTo>
                  <a:pt x="383015" y="227103"/>
                </a:lnTo>
                <a:lnTo>
                  <a:pt x="312651" y="222772"/>
                </a:lnTo>
                <a:lnTo>
                  <a:pt x="247046" y="215840"/>
                </a:lnTo>
                <a:lnTo>
                  <a:pt x="187141" y="206544"/>
                </a:lnTo>
                <a:lnTo>
                  <a:pt x="133873" y="195119"/>
                </a:lnTo>
                <a:lnTo>
                  <a:pt x="88184" y="181801"/>
                </a:lnTo>
                <a:lnTo>
                  <a:pt x="51013" y="166824"/>
                </a:lnTo>
                <a:lnTo>
                  <a:pt x="5981" y="132838"/>
                </a:lnTo>
                <a:lnTo>
                  <a:pt x="0" y="114300"/>
                </a:lnTo>
                <a:lnTo>
                  <a:pt x="5981" y="95761"/>
                </a:lnTo>
                <a:lnTo>
                  <a:pt x="51013" y="61775"/>
                </a:lnTo>
                <a:lnTo>
                  <a:pt x="88184" y="46798"/>
                </a:lnTo>
                <a:lnTo>
                  <a:pt x="133873" y="33480"/>
                </a:lnTo>
                <a:lnTo>
                  <a:pt x="187141" y="22055"/>
                </a:lnTo>
                <a:lnTo>
                  <a:pt x="247046" y="12759"/>
                </a:lnTo>
                <a:lnTo>
                  <a:pt x="312651" y="5827"/>
                </a:lnTo>
                <a:lnTo>
                  <a:pt x="383015" y="1496"/>
                </a:lnTo>
                <a:lnTo>
                  <a:pt x="457200" y="0"/>
                </a:lnTo>
                <a:lnTo>
                  <a:pt x="531353" y="1496"/>
                </a:lnTo>
                <a:lnTo>
                  <a:pt x="601699" y="5827"/>
                </a:lnTo>
                <a:lnTo>
                  <a:pt x="667297" y="12759"/>
                </a:lnTo>
                <a:lnTo>
                  <a:pt x="727204" y="22055"/>
                </a:lnTo>
                <a:lnTo>
                  <a:pt x="780478" y="33480"/>
                </a:lnTo>
                <a:lnTo>
                  <a:pt x="826178" y="46798"/>
                </a:lnTo>
                <a:lnTo>
                  <a:pt x="863362" y="61775"/>
                </a:lnTo>
                <a:lnTo>
                  <a:pt x="908415" y="95761"/>
                </a:lnTo>
                <a:lnTo>
                  <a:pt x="914400" y="114300"/>
                </a:lnTo>
              </a:path>
              <a:path w="914400" h="4215130">
                <a:moveTo>
                  <a:pt x="914400" y="114300"/>
                </a:moveTo>
                <a:lnTo>
                  <a:pt x="914400" y="4199967"/>
                </a:lnTo>
                <a:lnTo>
                  <a:pt x="909587" y="4214876"/>
                </a:lnTo>
              </a:path>
              <a:path w="914400" h="4215130">
                <a:moveTo>
                  <a:pt x="4809" y="4214876"/>
                </a:moveTo>
                <a:lnTo>
                  <a:pt x="0" y="4199967"/>
                </a:lnTo>
                <a:lnTo>
                  <a:pt x="0" y="114300"/>
                </a:lnTo>
              </a:path>
            </a:pathLst>
          </a:custGeom>
          <a:ln w="3175">
            <a:solidFill>
              <a:srgbClr val="F5ED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77615" y="522858"/>
            <a:ext cx="254317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DFE6D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267" y="1508836"/>
            <a:ext cx="6615430" cy="2159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3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33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6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600200" y="0"/>
            <a:ext cx="533400" cy="6858000"/>
          </a:xfrm>
          <a:custGeom>
            <a:avLst/>
            <a:gdLst/>
            <a:ahLst/>
            <a:cxnLst/>
            <a:rect l="l" t="t" r="r" b="b"/>
            <a:pathLst>
              <a:path w="533400" h="6858000">
                <a:moveTo>
                  <a:pt x="304800" y="0"/>
                </a:moveTo>
                <a:lnTo>
                  <a:pt x="457200" y="6857999"/>
                </a:lnTo>
              </a:path>
              <a:path w="533400" h="6858000">
                <a:moveTo>
                  <a:pt x="0" y="0"/>
                </a:moveTo>
                <a:lnTo>
                  <a:pt x="381000" y="6857999"/>
                </a:lnTo>
              </a:path>
              <a:path w="533400" h="6858000">
                <a:moveTo>
                  <a:pt x="533400" y="0"/>
                </a:moveTo>
                <a:lnTo>
                  <a:pt x="1524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-4762" y="-14287"/>
            <a:ext cx="323850" cy="6886575"/>
            <a:chOff x="-4762" y="-14287"/>
            <a:chExt cx="323850" cy="6886575"/>
          </a:xfrm>
        </p:grpSpPr>
        <p:sp>
          <p:nvSpPr>
            <p:cNvPr id="4" name="object 4" descr=""/>
            <p:cNvSpPr/>
            <p:nvPr/>
          </p:nvSpPr>
          <p:spPr>
            <a:xfrm>
              <a:off x="762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7999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0" y="0"/>
                  </a:moveTo>
                  <a:lnTo>
                    <a:pt x="2286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1600200" y="0"/>
            <a:ext cx="914400" cy="6858000"/>
          </a:xfrm>
          <a:custGeom>
            <a:avLst/>
            <a:gdLst/>
            <a:ahLst/>
            <a:cxnLst/>
            <a:rect l="l" t="t" r="r" b="b"/>
            <a:pathLst>
              <a:path w="914400" h="6858000">
                <a:moveTo>
                  <a:pt x="0" y="0"/>
                </a:moveTo>
                <a:lnTo>
                  <a:pt x="914400" y="6857999"/>
                </a:lnTo>
              </a:path>
            </a:pathLst>
          </a:custGeom>
          <a:ln w="285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376237" y="-6350"/>
            <a:ext cx="544830" cy="6870700"/>
            <a:chOff x="376237" y="-6350"/>
            <a:chExt cx="544830" cy="6870700"/>
          </a:xfrm>
        </p:grpSpPr>
        <p:sp>
          <p:nvSpPr>
            <p:cNvPr id="8" name="object 8" descr=""/>
            <p:cNvSpPr/>
            <p:nvPr/>
          </p:nvSpPr>
          <p:spPr>
            <a:xfrm>
              <a:off x="3810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334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10668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9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524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0"/>
                </a:moveTo>
                <a:lnTo>
                  <a:pt x="3048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524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528637" y="-25400"/>
            <a:ext cx="2143125" cy="6908800"/>
            <a:chOff x="528637" y="-25400"/>
            <a:chExt cx="2143125" cy="6908800"/>
          </a:xfrm>
        </p:grpSpPr>
        <p:sp>
          <p:nvSpPr>
            <p:cNvPr id="14" name="object 14" descr=""/>
            <p:cNvSpPr/>
            <p:nvPr/>
          </p:nvSpPr>
          <p:spPr>
            <a:xfrm>
              <a:off x="5334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85800" y="0"/>
              <a:ext cx="609600" cy="6858000"/>
            </a:xfrm>
            <a:custGeom>
              <a:avLst/>
              <a:gdLst/>
              <a:ahLst/>
              <a:cxnLst/>
              <a:rect l="l" t="t" r="r" b="b"/>
              <a:pathLst>
                <a:path w="609600" h="6858000">
                  <a:moveTo>
                    <a:pt x="0" y="0"/>
                  </a:moveTo>
                  <a:lnTo>
                    <a:pt x="609600" y="6857999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90600" y="0"/>
              <a:ext cx="1413510" cy="6858000"/>
            </a:xfrm>
            <a:custGeom>
              <a:avLst/>
              <a:gdLst/>
              <a:ahLst/>
              <a:cxnLst/>
              <a:rect l="l" t="t" r="r" b="b"/>
              <a:pathLst>
                <a:path w="1413510" h="6858000">
                  <a:moveTo>
                    <a:pt x="1413510" y="0"/>
                  </a:moveTo>
                  <a:lnTo>
                    <a:pt x="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135505" y="0"/>
              <a:ext cx="531495" cy="6858000"/>
            </a:xfrm>
            <a:custGeom>
              <a:avLst/>
              <a:gdLst/>
              <a:ahLst/>
              <a:cxnLst/>
              <a:rect l="l" t="t" r="r" b="b"/>
              <a:pathLst>
                <a:path w="531494" h="6858000">
                  <a:moveTo>
                    <a:pt x="302894" y="0"/>
                  </a:moveTo>
                  <a:lnTo>
                    <a:pt x="0" y="6857999"/>
                  </a:lnTo>
                </a:path>
                <a:path w="531494" h="6858000">
                  <a:moveTo>
                    <a:pt x="531494" y="0"/>
                  </a:moveTo>
                  <a:lnTo>
                    <a:pt x="226694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371600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60" h="6858000">
                  <a:moveTo>
                    <a:pt x="403860" y="0"/>
                  </a:moveTo>
                  <a:lnTo>
                    <a:pt x="0" y="6857999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09600" y="0"/>
              <a:ext cx="352425" cy="6858000"/>
            </a:xfrm>
            <a:custGeom>
              <a:avLst/>
              <a:gdLst/>
              <a:ahLst/>
              <a:cxnLst/>
              <a:rect l="l" t="t" r="r" b="b"/>
              <a:pathLst>
                <a:path w="352425" h="6858000">
                  <a:moveTo>
                    <a:pt x="0" y="0"/>
                  </a:moveTo>
                  <a:lnTo>
                    <a:pt x="352425" y="6858000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371600" y="0"/>
              <a:ext cx="205740" cy="6858000"/>
            </a:xfrm>
            <a:custGeom>
              <a:avLst/>
              <a:gdLst/>
              <a:ahLst/>
              <a:cxnLst/>
              <a:rect l="l" t="t" r="r" b="b"/>
              <a:pathLst>
                <a:path w="205740" h="6858000">
                  <a:moveTo>
                    <a:pt x="0" y="0"/>
                  </a:moveTo>
                  <a:lnTo>
                    <a:pt x="205740" y="6857999"/>
                  </a:lnTo>
                </a:path>
              </a:pathLst>
            </a:custGeom>
            <a:ln w="508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906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0" y="0"/>
                  </a:moveTo>
                  <a:lnTo>
                    <a:pt x="152400" y="6857999"/>
                  </a:lnTo>
                </a:path>
                <a:path w="381000" h="6858000">
                  <a:moveTo>
                    <a:pt x="228600" y="0"/>
                  </a:moveTo>
                  <a:lnTo>
                    <a:pt x="3810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 descr=""/>
          <p:cNvGrpSpPr/>
          <p:nvPr/>
        </p:nvGrpSpPr>
        <p:grpSpPr>
          <a:xfrm>
            <a:off x="4110037" y="-23812"/>
            <a:ext cx="561975" cy="6905625"/>
            <a:chOff x="4110037" y="-23812"/>
            <a:chExt cx="561975" cy="6905625"/>
          </a:xfrm>
        </p:grpSpPr>
        <p:sp>
          <p:nvSpPr>
            <p:cNvPr id="23" name="object 23" descr=""/>
            <p:cNvSpPr/>
            <p:nvPr/>
          </p:nvSpPr>
          <p:spPr>
            <a:xfrm>
              <a:off x="41148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304800" y="0"/>
                  </a:moveTo>
                  <a:lnTo>
                    <a:pt x="457200" y="6857999"/>
                  </a:lnTo>
                </a:path>
                <a:path w="457200" h="6858000">
                  <a:moveTo>
                    <a:pt x="0" y="0"/>
                  </a:moveTo>
                  <a:lnTo>
                    <a:pt x="3810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2672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 descr=""/>
          <p:cNvGrpSpPr/>
          <p:nvPr/>
        </p:nvGrpSpPr>
        <p:grpSpPr>
          <a:xfrm>
            <a:off x="2509837" y="-14287"/>
            <a:ext cx="323850" cy="6886575"/>
            <a:chOff x="2509837" y="-14287"/>
            <a:chExt cx="323850" cy="6886575"/>
          </a:xfrm>
        </p:grpSpPr>
        <p:sp>
          <p:nvSpPr>
            <p:cNvPr id="26" name="object 26" descr=""/>
            <p:cNvSpPr/>
            <p:nvPr/>
          </p:nvSpPr>
          <p:spPr>
            <a:xfrm>
              <a:off x="25908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7999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5146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0" y="0"/>
                  </a:moveTo>
                  <a:lnTo>
                    <a:pt x="2286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2871787" y="-25400"/>
            <a:ext cx="582930" cy="6908800"/>
            <a:chOff x="2871787" y="-25400"/>
            <a:chExt cx="582930" cy="6908800"/>
          </a:xfrm>
        </p:grpSpPr>
        <p:sp>
          <p:nvSpPr>
            <p:cNvPr id="29" name="object 29" descr=""/>
            <p:cNvSpPr/>
            <p:nvPr/>
          </p:nvSpPr>
          <p:spPr>
            <a:xfrm>
              <a:off x="3275838" y="761"/>
              <a:ext cx="1905" cy="6858634"/>
            </a:xfrm>
            <a:custGeom>
              <a:avLst/>
              <a:gdLst/>
              <a:ahLst/>
              <a:cxnLst/>
              <a:rect l="l" t="t" r="r" b="b"/>
              <a:pathLst>
                <a:path w="1904" h="6858634">
                  <a:moveTo>
                    <a:pt x="1524" y="0"/>
                  </a:moveTo>
                  <a:lnTo>
                    <a:pt x="0" y="6858031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8956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7999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0480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508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/>
          <p:nvPr/>
        </p:nvSpPr>
        <p:spPr>
          <a:xfrm>
            <a:off x="35814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9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26670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0"/>
                </a:moveTo>
                <a:lnTo>
                  <a:pt x="3048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4038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508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3048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22860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6857999"/>
                </a:lnTo>
              </a:path>
            </a:pathLst>
          </a:custGeom>
          <a:ln w="158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7" name="object 37" descr=""/>
          <p:cNvGrpSpPr/>
          <p:nvPr/>
        </p:nvGrpSpPr>
        <p:grpSpPr>
          <a:xfrm>
            <a:off x="3116262" y="-7937"/>
            <a:ext cx="1993900" cy="6873875"/>
            <a:chOff x="3116262" y="-7937"/>
            <a:chExt cx="1993900" cy="6873875"/>
          </a:xfrm>
        </p:grpSpPr>
        <p:sp>
          <p:nvSpPr>
            <p:cNvPr id="38" name="object 38" descr=""/>
            <p:cNvSpPr/>
            <p:nvPr/>
          </p:nvSpPr>
          <p:spPr>
            <a:xfrm>
              <a:off x="3505200" y="0"/>
              <a:ext cx="1413510" cy="6858000"/>
            </a:xfrm>
            <a:custGeom>
              <a:avLst/>
              <a:gdLst/>
              <a:ahLst/>
              <a:cxnLst/>
              <a:rect l="l" t="t" r="r" b="b"/>
              <a:pathLst>
                <a:path w="1413510" h="6858000">
                  <a:moveTo>
                    <a:pt x="1413510" y="0"/>
                  </a:moveTo>
                  <a:lnTo>
                    <a:pt x="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650105" y="0"/>
              <a:ext cx="455295" cy="6858000"/>
            </a:xfrm>
            <a:custGeom>
              <a:avLst/>
              <a:gdLst/>
              <a:ahLst/>
              <a:cxnLst/>
              <a:rect l="l" t="t" r="r" b="b"/>
              <a:pathLst>
                <a:path w="455295" h="6858000">
                  <a:moveTo>
                    <a:pt x="302895" y="0"/>
                  </a:moveTo>
                  <a:lnTo>
                    <a:pt x="0" y="6857999"/>
                  </a:lnTo>
                </a:path>
                <a:path w="455295" h="6858000">
                  <a:moveTo>
                    <a:pt x="455295" y="0"/>
                  </a:moveTo>
                  <a:lnTo>
                    <a:pt x="302895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886200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60" h="6858000">
                  <a:moveTo>
                    <a:pt x="403860" y="0"/>
                  </a:moveTo>
                  <a:lnTo>
                    <a:pt x="0" y="6857999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124200" y="0"/>
              <a:ext cx="352425" cy="6858000"/>
            </a:xfrm>
            <a:custGeom>
              <a:avLst/>
              <a:gdLst/>
              <a:ahLst/>
              <a:cxnLst/>
              <a:rect l="l" t="t" r="r" b="b"/>
              <a:pathLst>
                <a:path w="352425" h="6858000">
                  <a:moveTo>
                    <a:pt x="0" y="0"/>
                  </a:moveTo>
                  <a:lnTo>
                    <a:pt x="352425" y="6858000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505200" y="0"/>
              <a:ext cx="586740" cy="6858000"/>
            </a:xfrm>
            <a:custGeom>
              <a:avLst/>
              <a:gdLst/>
              <a:ahLst/>
              <a:cxnLst/>
              <a:rect l="l" t="t" r="r" b="b"/>
              <a:pathLst>
                <a:path w="586739" h="6858000">
                  <a:moveTo>
                    <a:pt x="381000" y="0"/>
                  </a:moveTo>
                  <a:lnTo>
                    <a:pt x="586739" y="6857999"/>
                  </a:lnTo>
                </a:path>
                <a:path w="586739" h="6858000">
                  <a:moveTo>
                    <a:pt x="0" y="0"/>
                  </a:moveTo>
                  <a:lnTo>
                    <a:pt x="152400" y="6857999"/>
                  </a:lnTo>
                </a:path>
                <a:path w="586739" h="6858000">
                  <a:moveTo>
                    <a:pt x="228600" y="0"/>
                  </a:moveTo>
                  <a:lnTo>
                    <a:pt x="3810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/>
          <p:nvPr/>
        </p:nvSpPr>
        <p:spPr>
          <a:xfrm>
            <a:off x="6096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8000"/>
                </a:lnTo>
              </a:path>
            </a:pathLst>
          </a:custGeom>
          <a:ln w="508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53340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0"/>
                </a:moveTo>
                <a:lnTo>
                  <a:pt x="38100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59436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381000" y="0"/>
                </a:moveTo>
                <a:lnTo>
                  <a:pt x="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51054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6857999"/>
                </a:lnTo>
              </a:path>
            </a:pathLst>
          </a:custGeom>
          <a:ln w="285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42672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8000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8" name="object 48" descr=""/>
          <p:cNvGrpSpPr/>
          <p:nvPr/>
        </p:nvGrpSpPr>
        <p:grpSpPr>
          <a:xfrm>
            <a:off x="5363527" y="-6350"/>
            <a:ext cx="1423035" cy="6870700"/>
            <a:chOff x="5363527" y="-6350"/>
            <a:chExt cx="1423035" cy="6870700"/>
          </a:xfrm>
        </p:grpSpPr>
        <p:sp>
          <p:nvSpPr>
            <p:cNvPr id="49" name="object 49" descr=""/>
            <p:cNvSpPr/>
            <p:nvPr/>
          </p:nvSpPr>
          <p:spPr>
            <a:xfrm>
              <a:off x="57150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368290" y="0"/>
              <a:ext cx="1413510" cy="6858000"/>
            </a:xfrm>
            <a:custGeom>
              <a:avLst/>
              <a:gdLst/>
              <a:ahLst/>
              <a:cxnLst/>
              <a:rect l="l" t="t" r="r" b="b"/>
              <a:pathLst>
                <a:path w="1413509" h="6858000">
                  <a:moveTo>
                    <a:pt x="1413510" y="0"/>
                  </a:moveTo>
                  <a:lnTo>
                    <a:pt x="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61722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154304" y="6858000"/>
                  </a:lnTo>
                </a:path>
                <a:path w="457200" h="6858000">
                  <a:moveTo>
                    <a:pt x="304800" y="0"/>
                  </a:moveTo>
                  <a:lnTo>
                    <a:pt x="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5615940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60" h="6858000">
                  <a:moveTo>
                    <a:pt x="403860" y="0"/>
                  </a:moveTo>
                  <a:lnTo>
                    <a:pt x="0" y="6858000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5562600" y="0"/>
              <a:ext cx="205740" cy="6858000"/>
            </a:xfrm>
            <a:custGeom>
              <a:avLst/>
              <a:gdLst/>
              <a:ahLst/>
              <a:cxnLst/>
              <a:rect l="l" t="t" r="r" b="b"/>
              <a:pathLst>
                <a:path w="205739" h="6858000">
                  <a:moveTo>
                    <a:pt x="0" y="0"/>
                  </a:moveTo>
                  <a:lnTo>
                    <a:pt x="205739" y="6858000"/>
                  </a:lnTo>
                </a:path>
              </a:pathLst>
            </a:custGeom>
            <a:ln w="9524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 descr=""/>
          <p:cNvSpPr/>
          <p:nvPr/>
        </p:nvSpPr>
        <p:spPr>
          <a:xfrm>
            <a:off x="51054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5334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6" name="object 56" descr=""/>
          <p:cNvGrpSpPr/>
          <p:nvPr/>
        </p:nvGrpSpPr>
        <p:grpSpPr>
          <a:xfrm>
            <a:off x="6767512" y="-14287"/>
            <a:ext cx="257175" cy="6886575"/>
            <a:chOff x="6767512" y="-14287"/>
            <a:chExt cx="257175" cy="6886575"/>
          </a:xfrm>
        </p:grpSpPr>
        <p:sp>
          <p:nvSpPr>
            <p:cNvPr id="57" name="object 57" descr=""/>
            <p:cNvSpPr/>
            <p:nvPr/>
          </p:nvSpPr>
          <p:spPr>
            <a:xfrm>
              <a:off x="67818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8000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7818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0" y="0"/>
                  </a:moveTo>
                  <a:lnTo>
                    <a:pt x="22860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9" name="object 59" descr=""/>
          <p:cNvGrpSpPr/>
          <p:nvPr/>
        </p:nvGrpSpPr>
        <p:grpSpPr>
          <a:xfrm>
            <a:off x="7081837" y="-13525"/>
            <a:ext cx="544830" cy="6887209"/>
            <a:chOff x="7081837" y="-13525"/>
            <a:chExt cx="544830" cy="6887209"/>
          </a:xfrm>
        </p:grpSpPr>
        <p:sp>
          <p:nvSpPr>
            <p:cNvPr id="60" name="object 60" descr=""/>
            <p:cNvSpPr/>
            <p:nvPr/>
          </p:nvSpPr>
          <p:spPr>
            <a:xfrm>
              <a:off x="7466838" y="761"/>
              <a:ext cx="1905" cy="6858634"/>
            </a:xfrm>
            <a:custGeom>
              <a:avLst/>
              <a:gdLst/>
              <a:ahLst/>
              <a:cxnLst/>
              <a:rect l="l" t="t" r="r" b="b"/>
              <a:pathLst>
                <a:path w="1904" h="6858634">
                  <a:moveTo>
                    <a:pt x="1523" y="0"/>
                  </a:moveTo>
                  <a:lnTo>
                    <a:pt x="0" y="6858032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70866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72390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8000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 descr=""/>
          <p:cNvSpPr/>
          <p:nvPr/>
        </p:nvSpPr>
        <p:spPr>
          <a:xfrm>
            <a:off x="77724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8000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4" name="object 64" descr=""/>
          <p:cNvGrpSpPr/>
          <p:nvPr/>
        </p:nvGrpSpPr>
        <p:grpSpPr>
          <a:xfrm>
            <a:off x="6926262" y="-7937"/>
            <a:ext cx="317500" cy="6873875"/>
            <a:chOff x="6926262" y="-7937"/>
            <a:chExt cx="317500" cy="6873875"/>
          </a:xfrm>
        </p:grpSpPr>
        <p:sp>
          <p:nvSpPr>
            <p:cNvPr id="65" name="object 65" descr=""/>
            <p:cNvSpPr/>
            <p:nvPr/>
          </p:nvSpPr>
          <p:spPr>
            <a:xfrm>
              <a:off x="70866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69342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7999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 descr=""/>
          <p:cNvSpPr/>
          <p:nvPr/>
        </p:nvSpPr>
        <p:spPr>
          <a:xfrm>
            <a:off x="7467600" y="0"/>
            <a:ext cx="352425" cy="6858000"/>
          </a:xfrm>
          <a:custGeom>
            <a:avLst/>
            <a:gdLst/>
            <a:ahLst/>
            <a:cxnLst/>
            <a:rect l="l" t="t" r="r" b="b"/>
            <a:pathLst>
              <a:path w="352425" h="6858000">
                <a:moveTo>
                  <a:pt x="0" y="0"/>
                </a:moveTo>
                <a:lnTo>
                  <a:pt x="352425" y="6858000"/>
                </a:lnTo>
              </a:path>
            </a:pathLst>
          </a:custGeom>
          <a:ln w="158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8077200" y="0"/>
            <a:ext cx="205740" cy="6858000"/>
          </a:xfrm>
          <a:custGeom>
            <a:avLst/>
            <a:gdLst/>
            <a:ahLst/>
            <a:cxnLst/>
            <a:rect l="l" t="t" r="r" b="b"/>
            <a:pathLst>
              <a:path w="205740" h="6858000">
                <a:moveTo>
                  <a:pt x="0" y="0"/>
                </a:moveTo>
                <a:lnTo>
                  <a:pt x="20574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76962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79248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1" name="object 71" descr=""/>
          <p:cNvGrpSpPr/>
          <p:nvPr/>
        </p:nvGrpSpPr>
        <p:grpSpPr>
          <a:xfrm>
            <a:off x="8053387" y="-25400"/>
            <a:ext cx="1018540" cy="6908800"/>
            <a:chOff x="8053387" y="-25400"/>
            <a:chExt cx="1018540" cy="6908800"/>
          </a:xfrm>
        </p:grpSpPr>
        <p:sp>
          <p:nvSpPr>
            <p:cNvPr id="72" name="object 72" descr=""/>
            <p:cNvSpPr/>
            <p:nvPr/>
          </p:nvSpPr>
          <p:spPr>
            <a:xfrm>
              <a:off x="83058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304800" y="0"/>
                  </a:moveTo>
                  <a:lnTo>
                    <a:pt x="457200" y="6858001"/>
                  </a:lnTo>
                </a:path>
                <a:path w="457200" h="6858000">
                  <a:moveTo>
                    <a:pt x="0" y="0"/>
                  </a:moveTo>
                  <a:lnTo>
                    <a:pt x="381000" y="6858001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84582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8001"/>
                  </a:lnTo>
                </a:path>
              </a:pathLst>
            </a:custGeom>
            <a:ln w="508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8229600" y="0"/>
              <a:ext cx="837565" cy="6858000"/>
            </a:xfrm>
            <a:custGeom>
              <a:avLst/>
              <a:gdLst/>
              <a:ahLst/>
              <a:cxnLst/>
              <a:rect l="l" t="t" r="r" b="b"/>
              <a:pathLst>
                <a:path w="837565" h="6858000">
                  <a:moveTo>
                    <a:pt x="0" y="0"/>
                  </a:moveTo>
                  <a:lnTo>
                    <a:pt x="152400" y="6858000"/>
                  </a:lnTo>
                </a:path>
                <a:path w="837565" h="6858000">
                  <a:moveTo>
                    <a:pt x="837354" y="0"/>
                  </a:moveTo>
                  <a:lnTo>
                    <a:pt x="647065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8077200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59" h="6858000">
                  <a:moveTo>
                    <a:pt x="403859" y="0"/>
                  </a:moveTo>
                  <a:lnTo>
                    <a:pt x="0" y="6858001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8077200" y="0"/>
              <a:ext cx="205740" cy="6858000"/>
            </a:xfrm>
            <a:custGeom>
              <a:avLst/>
              <a:gdLst/>
              <a:ahLst/>
              <a:cxnLst/>
              <a:rect l="l" t="t" r="r" b="b"/>
              <a:pathLst>
                <a:path w="205740" h="6858000">
                  <a:moveTo>
                    <a:pt x="0" y="0"/>
                  </a:moveTo>
                  <a:lnTo>
                    <a:pt x="205740" y="6858001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8990838" y="761"/>
              <a:ext cx="1905" cy="6858634"/>
            </a:xfrm>
            <a:custGeom>
              <a:avLst/>
              <a:gdLst/>
              <a:ahLst/>
              <a:cxnLst/>
              <a:rect l="l" t="t" r="r" b="b"/>
              <a:pathLst>
                <a:path w="1904" h="6858634">
                  <a:moveTo>
                    <a:pt x="1523" y="0"/>
                  </a:moveTo>
                  <a:lnTo>
                    <a:pt x="0" y="6858033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" name="object 78" descr=""/>
          <p:cNvSpPr/>
          <p:nvPr/>
        </p:nvSpPr>
        <p:spPr>
          <a:xfrm>
            <a:off x="59436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7620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9" name="object 79" descr=""/>
          <p:cNvGrpSpPr/>
          <p:nvPr/>
        </p:nvGrpSpPr>
        <p:grpSpPr>
          <a:xfrm>
            <a:off x="6376987" y="-23812"/>
            <a:ext cx="490855" cy="6905625"/>
            <a:chOff x="6376987" y="-23812"/>
            <a:chExt cx="490855" cy="6905625"/>
          </a:xfrm>
        </p:grpSpPr>
        <p:sp>
          <p:nvSpPr>
            <p:cNvPr id="80" name="object 80" descr=""/>
            <p:cNvSpPr/>
            <p:nvPr/>
          </p:nvSpPr>
          <p:spPr>
            <a:xfrm>
              <a:off x="64008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7999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64770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0" y="0"/>
                  </a:moveTo>
                  <a:lnTo>
                    <a:pt x="381000" y="6857999"/>
                  </a:lnTo>
                </a:path>
              </a:pathLst>
            </a:custGeom>
            <a:ln w="1905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2" name="object 82" descr=""/>
          <p:cNvSpPr/>
          <p:nvPr/>
        </p:nvSpPr>
        <p:spPr>
          <a:xfrm>
            <a:off x="5410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6857999"/>
                </a:lnTo>
              </a:path>
            </a:pathLst>
          </a:custGeom>
          <a:ln w="476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/>
          <p:nvPr/>
        </p:nvSpPr>
        <p:spPr>
          <a:xfrm>
            <a:off x="6400800" y="0"/>
            <a:ext cx="352425" cy="6858000"/>
          </a:xfrm>
          <a:custGeom>
            <a:avLst/>
            <a:gdLst/>
            <a:ahLst/>
            <a:cxnLst/>
            <a:rect l="l" t="t" r="r" b="b"/>
            <a:pathLst>
              <a:path w="352425" h="6858000">
                <a:moveTo>
                  <a:pt x="0" y="0"/>
                </a:moveTo>
                <a:lnTo>
                  <a:pt x="352425" y="6858000"/>
                </a:lnTo>
              </a:path>
            </a:pathLst>
          </a:custGeom>
          <a:ln w="158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4" name="object 84" descr=""/>
          <p:cNvGrpSpPr/>
          <p:nvPr/>
        </p:nvGrpSpPr>
        <p:grpSpPr>
          <a:xfrm>
            <a:off x="7005637" y="-14287"/>
            <a:ext cx="1162050" cy="6886575"/>
            <a:chOff x="7005637" y="-14287"/>
            <a:chExt cx="1162050" cy="6886575"/>
          </a:xfrm>
        </p:grpSpPr>
        <p:sp>
          <p:nvSpPr>
            <p:cNvPr id="85" name="object 85" descr=""/>
            <p:cNvSpPr/>
            <p:nvPr/>
          </p:nvSpPr>
          <p:spPr>
            <a:xfrm>
              <a:off x="70104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7162800" y="0"/>
              <a:ext cx="990600" cy="6858000"/>
            </a:xfrm>
            <a:custGeom>
              <a:avLst/>
              <a:gdLst/>
              <a:ahLst/>
              <a:cxnLst/>
              <a:rect l="l" t="t" r="r" b="b"/>
              <a:pathLst>
                <a:path w="990600" h="6858000">
                  <a:moveTo>
                    <a:pt x="990600" y="0"/>
                  </a:moveTo>
                  <a:lnTo>
                    <a:pt x="0" y="6857999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7" name="object 87" descr=""/>
          <p:cNvGrpSpPr/>
          <p:nvPr/>
        </p:nvGrpSpPr>
        <p:grpSpPr>
          <a:xfrm>
            <a:off x="-9525" y="-19050"/>
            <a:ext cx="5057775" cy="6896100"/>
            <a:chOff x="-9525" y="-19050"/>
            <a:chExt cx="5057775" cy="6896100"/>
          </a:xfrm>
        </p:grpSpPr>
        <p:sp>
          <p:nvSpPr>
            <p:cNvPr id="88" name="object 88" descr=""/>
            <p:cNvSpPr/>
            <p:nvPr/>
          </p:nvSpPr>
          <p:spPr>
            <a:xfrm>
              <a:off x="45720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8002"/>
                  </a:lnTo>
                </a:path>
              </a:pathLst>
            </a:custGeom>
            <a:ln w="381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79092"/>
              <a:ext cx="5033772" cy="3230879"/>
            </a:xfrm>
            <a:prstGeom prst="rect">
              <a:avLst/>
            </a:prstGeom>
          </p:spPr>
        </p:pic>
        <p:sp>
          <p:nvSpPr>
            <p:cNvPr id="90" name="object 90" descr=""/>
            <p:cNvSpPr/>
            <p:nvPr/>
          </p:nvSpPr>
          <p:spPr>
            <a:xfrm>
              <a:off x="0" y="1905000"/>
              <a:ext cx="4953000" cy="3124200"/>
            </a:xfrm>
            <a:custGeom>
              <a:avLst/>
              <a:gdLst/>
              <a:ahLst/>
              <a:cxnLst/>
              <a:rect l="l" t="t" r="r" b="b"/>
              <a:pathLst>
                <a:path w="4953000" h="3124200">
                  <a:moveTo>
                    <a:pt x="4953000" y="0"/>
                  </a:moveTo>
                  <a:lnTo>
                    <a:pt x="0" y="0"/>
                  </a:lnTo>
                  <a:lnTo>
                    <a:pt x="0" y="3124200"/>
                  </a:lnTo>
                  <a:lnTo>
                    <a:pt x="4953000" y="3124200"/>
                  </a:lnTo>
                  <a:lnTo>
                    <a:pt x="4953000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0" y="2057400"/>
              <a:ext cx="4801870" cy="2821305"/>
            </a:xfrm>
            <a:custGeom>
              <a:avLst/>
              <a:gdLst/>
              <a:ahLst/>
              <a:cxnLst/>
              <a:rect l="l" t="t" r="r" b="b"/>
              <a:pathLst>
                <a:path w="4801870" h="2821304">
                  <a:moveTo>
                    <a:pt x="0" y="0"/>
                  </a:moveTo>
                  <a:lnTo>
                    <a:pt x="4800600" y="1650"/>
                  </a:lnTo>
                </a:path>
                <a:path w="4801870" h="2821304">
                  <a:moveTo>
                    <a:pt x="0" y="2819400"/>
                  </a:moveTo>
                  <a:lnTo>
                    <a:pt x="4800600" y="2820924"/>
                  </a:lnTo>
                </a:path>
                <a:path w="4801870" h="2821304">
                  <a:moveTo>
                    <a:pt x="4801362" y="762"/>
                  </a:moveTo>
                  <a:lnTo>
                    <a:pt x="4800600" y="2819400"/>
                  </a:lnTo>
                </a:path>
              </a:pathLst>
            </a:custGeom>
            <a:ln w="19050">
              <a:solidFill>
                <a:srgbClr val="CFC50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904" y="2208910"/>
              <a:ext cx="2014943" cy="648843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410" y="3023489"/>
              <a:ext cx="2252281" cy="5209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1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8267" y="1508836"/>
            <a:ext cx="366077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95"/>
              </a:spcBef>
              <a:buChar char="•"/>
              <a:tabLst>
                <a:tab pos="183515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¿De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dónde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era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Elías?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78276" y="3867988"/>
            <a:ext cx="134175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solidFill>
                  <a:srgbClr val="FFFFFF"/>
                </a:solidFill>
                <a:latin typeface="Arial"/>
                <a:cs typeface="Arial"/>
              </a:rPr>
              <a:t>Tisbe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8267" y="1508836"/>
            <a:ext cx="6292215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95"/>
              </a:spcBef>
              <a:buChar char="•"/>
              <a:tabLst>
                <a:tab pos="184785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¿Cómo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murió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profeta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pidió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Dios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sanara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mano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tiesa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Jeroboam?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95041" y="3867988"/>
            <a:ext cx="3945254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dirty="0" sz="4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FFFFFF"/>
                </a:solidFill>
                <a:latin typeface="Arial"/>
                <a:cs typeface="Arial"/>
              </a:rPr>
              <a:t>mató</a:t>
            </a:r>
            <a:r>
              <a:rPr dirty="0" sz="4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dirty="0" sz="4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20" b="1">
                <a:solidFill>
                  <a:srgbClr val="FFFFFF"/>
                </a:solidFill>
                <a:latin typeface="Arial"/>
                <a:cs typeface="Arial"/>
              </a:rPr>
              <a:t>león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3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65531" y="1415796"/>
            <a:ext cx="6606540" cy="1216660"/>
            <a:chOff x="65531" y="1415796"/>
            <a:chExt cx="6606540" cy="12166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1" y="1447800"/>
              <a:ext cx="562356" cy="73609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503" y="1415796"/>
              <a:ext cx="6449568" cy="78943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503" y="1842516"/>
              <a:ext cx="1181100" cy="78943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4212" y="1842516"/>
              <a:ext cx="667512" cy="789431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258267" y="1508836"/>
            <a:ext cx="607441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95"/>
              </a:spcBef>
              <a:buChar char="•"/>
              <a:tabLst>
                <a:tab pos="184785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¿Cómo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llamó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hijo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mayor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rey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Saul?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995041" y="3867988"/>
            <a:ext cx="197040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 i="1">
                <a:solidFill>
                  <a:srgbClr val="FFFFFF"/>
                </a:solidFill>
                <a:latin typeface="Arial"/>
                <a:cs typeface="Arial"/>
              </a:rPr>
              <a:t>Jonatán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4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8267" y="1508836"/>
            <a:ext cx="623189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95"/>
              </a:spcBef>
              <a:buChar char="•"/>
              <a:tabLst>
                <a:tab pos="184785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¿Cómo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llamaba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río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donde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Eliseo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hizo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flotar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hacha?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95041" y="3867988"/>
            <a:ext cx="1717039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solidFill>
                  <a:srgbClr val="FFFFFF"/>
                </a:solidFill>
                <a:latin typeface="Arial"/>
                <a:cs typeface="Arial"/>
              </a:rPr>
              <a:t>Jordán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1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37160" y="1415796"/>
            <a:ext cx="7181215" cy="1216660"/>
            <a:chOff x="137160" y="1415796"/>
            <a:chExt cx="7181215" cy="12166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" y="1447800"/>
              <a:ext cx="562356" cy="73609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131" y="1415796"/>
              <a:ext cx="3003804" cy="78943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8543" y="1415796"/>
              <a:ext cx="1181100" cy="78943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39312" y="1415796"/>
              <a:ext cx="3678936" cy="78943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4131" y="1842516"/>
              <a:ext cx="2686812" cy="789431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330200" y="1508836"/>
            <a:ext cx="665035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95"/>
              </a:spcBef>
              <a:buChar char="•"/>
              <a:tabLst>
                <a:tab pos="184785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¿Qué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ofreció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Saul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David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pelear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contra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Goliat?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914905" y="3867988"/>
            <a:ext cx="538607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1" i="1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dirty="0" sz="4000" spc="-10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b="1" i="1">
                <a:solidFill>
                  <a:srgbClr val="FFFFFF"/>
                </a:solidFill>
                <a:latin typeface="Arial"/>
                <a:cs typeface="Arial"/>
              </a:rPr>
              <a:t>armadura</a:t>
            </a:r>
            <a:r>
              <a:rPr dirty="0" sz="4000" spc="-8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10" b="1" i="1">
                <a:solidFill>
                  <a:srgbClr val="FFFFFF"/>
                </a:solidFill>
                <a:latin typeface="Arial"/>
                <a:cs typeface="Arial"/>
              </a:rPr>
              <a:t>personal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2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65531" y="1415796"/>
            <a:ext cx="6190615" cy="1216660"/>
            <a:chOff x="65531" y="1415796"/>
            <a:chExt cx="6190615" cy="12166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1" y="1447800"/>
              <a:ext cx="562356" cy="73609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503" y="1415796"/>
              <a:ext cx="4985004" cy="78943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38116" y="1415796"/>
              <a:ext cx="1517903" cy="78943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2503" y="1842516"/>
              <a:ext cx="5779008" cy="789431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258267" y="1508836"/>
            <a:ext cx="576135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95"/>
              </a:spcBef>
              <a:buChar char="•"/>
              <a:tabLst>
                <a:tab pos="184785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¿Qué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encontró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sacerdote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Hilcias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durante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reparación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templo?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995041" y="3831412"/>
            <a:ext cx="336359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14170" algn="l"/>
              </a:tabLst>
            </a:pPr>
            <a:r>
              <a:rPr dirty="0" sz="3200" b="1" i="1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dirty="0" sz="3200" spc="-10" b="1" i="1">
                <a:solidFill>
                  <a:srgbClr val="FFFFFF"/>
                </a:solidFill>
                <a:latin typeface="Arial"/>
                <a:cs typeface="Arial"/>
              </a:rPr>
              <a:t>libro</a:t>
            </a:r>
            <a:r>
              <a:rPr dirty="0" sz="3200" b="1" i="1">
                <a:solidFill>
                  <a:srgbClr val="FFFFFF"/>
                </a:solidFill>
                <a:latin typeface="Arial"/>
                <a:cs typeface="Arial"/>
              </a:rPr>
              <a:t>	de</a:t>
            </a:r>
            <a:r>
              <a:rPr dirty="0" sz="3200" spc="-4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3200" spc="-1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5" b="1" i="1">
                <a:solidFill>
                  <a:srgbClr val="FFFFFF"/>
                </a:solidFill>
                <a:latin typeface="Arial"/>
                <a:cs typeface="Arial"/>
              </a:rPr>
              <a:t>Ley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</a:t>
            </a:r>
            <a:r>
              <a:rPr dirty="0" spc="-5"/>
              <a:t> </a:t>
            </a:r>
            <a:r>
              <a:rPr dirty="0" spc="-50"/>
              <a:t>3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65531" y="1415796"/>
            <a:ext cx="5814060" cy="1216660"/>
            <a:chOff x="65531" y="1415796"/>
            <a:chExt cx="5814060" cy="12166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1" y="1447800"/>
              <a:ext cx="562356" cy="73609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503" y="1415796"/>
              <a:ext cx="5657088" cy="78943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503" y="1842516"/>
              <a:ext cx="2648712" cy="78943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1824" y="1842516"/>
              <a:ext cx="1418844" cy="78943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1276" y="1842516"/>
              <a:ext cx="667512" cy="789431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258267" y="1508836"/>
            <a:ext cx="528320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95"/>
              </a:spcBef>
              <a:buChar char="•"/>
              <a:tabLst>
                <a:tab pos="184785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¿Cuáles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son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nombres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los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hermanos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Nacor?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995041" y="3867988"/>
            <a:ext cx="349631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1" i="1">
                <a:solidFill>
                  <a:srgbClr val="FFFFFF"/>
                </a:solidFill>
                <a:latin typeface="Arial"/>
                <a:cs typeface="Arial"/>
              </a:rPr>
              <a:t>Abran</a:t>
            </a:r>
            <a:r>
              <a:rPr dirty="0" sz="4000" spc="-5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b="1" i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40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20" b="1" i="1">
                <a:solidFill>
                  <a:srgbClr val="FFFFFF"/>
                </a:solidFill>
                <a:latin typeface="Arial"/>
                <a:cs typeface="Arial"/>
              </a:rPr>
              <a:t>Harán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4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0292" y="1415796"/>
            <a:ext cx="6844665" cy="1216660"/>
            <a:chOff x="50292" y="1415796"/>
            <a:chExt cx="6844665" cy="12166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2" y="1415796"/>
              <a:ext cx="6844283" cy="78943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2" y="1842516"/>
              <a:ext cx="5715000" cy="78943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5900" y="1842516"/>
              <a:ext cx="1261872" cy="78943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8380" y="1842516"/>
              <a:ext cx="667512" cy="789431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258267" y="1508836"/>
            <a:ext cx="629729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87807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¿Cuál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fue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frase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Jesús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repitió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veces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Satanás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cuando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este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	lo</a:t>
            </a:r>
            <a:r>
              <a:rPr dirty="0" sz="2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tento?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995041" y="3867988"/>
            <a:ext cx="290449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1" i="1">
                <a:solidFill>
                  <a:srgbClr val="FFFFFF"/>
                </a:solidFill>
                <a:latin typeface="Arial"/>
                <a:cs typeface="Arial"/>
              </a:rPr>
              <a:t>Escrito</a:t>
            </a:r>
            <a:r>
              <a:rPr dirty="0" sz="4000" spc="-14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20" b="1" i="1">
                <a:solidFill>
                  <a:srgbClr val="FFFFFF"/>
                </a:solidFill>
                <a:latin typeface="Arial"/>
                <a:cs typeface="Arial"/>
              </a:rPr>
              <a:t>está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1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0292" y="1415796"/>
            <a:ext cx="7088505" cy="1216660"/>
            <a:chOff x="50292" y="1415796"/>
            <a:chExt cx="7088505" cy="12166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2" y="1415796"/>
              <a:ext cx="7088124" cy="78943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2" y="1842516"/>
              <a:ext cx="1716024" cy="789431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258267" y="1508836"/>
            <a:ext cx="653923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¿Cuál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era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nacionalidad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madre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Ismael?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995041" y="3867988"/>
            <a:ext cx="183007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 i="1">
                <a:solidFill>
                  <a:srgbClr val="FFFFFF"/>
                </a:solidFill>
                <a:latin typeface="Arial"/>
                <a:cs typeface="Arial"/>
              </a:rPr>
              <a:t>Egipcia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2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0292" y="1415796"/>
            <a:ext cx="7024370" cy="1643380"/>
            <a:chOff x="50292" y="1415796"/>
            <a:chExt cx="7024370" cy="16433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2" y="1415796"/>
              <a:ext cx="1299972" cy="78943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0872" y="1415796"/>
              <a:ext cx="6193535" cy="78943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92" y="1842516"/>
              <a:ext cx="2747772" cy="78943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6887" y="2269236"/>
              <a:ext cx="4411980" cy="789432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258267" y="1508836"/>
            <a:ext cx="6475730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Sarai,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esposa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Abraham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tenía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una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sierva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egipcia.</a:t>
            </a:r>
            <a:endParaRPr sz="2800">
              <a:latin typeface="Arial"/>
              <a:cs typeface="Arial"/>
            </a:endParaRPr>
          </a:p>
          <a:p>
            <a:pPr marL="208915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¿Cómo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llamaba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ella?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92907" y="3732276"/>
            <a:ext cx="1819656" cy="112166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995041" y="3867988"/>
            <a:ext cx="118110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0" b="1" i="1">
                <a:solidFill>
                  <a:srgbClr val="FFFFFF"/>
                </a:solidFill>
                <a:latin typeface="Arial"/>
                <a:cs typeface="Arial"/>
              </a:rPr>
              <a:t>Agar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1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995041" y="3867988"/>
            <a:ext cx="230949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 i="1">
                <a:solidFill>
                  <a:srgbClr val="FFFFFF"/>
                </a:solidFill>
                <a:latin typeface="Arial"/>
                <a:cs typeface="Arial"/>
              </a:rPr>
              <a:t>Benjamín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58267" y="1265641"/>
            <a:ext cx="8870315" cy="1365250"/>
          </a:xfrm>
          <a:prstGeom prst="rect">
            <a:avLst/>
          </a:prstGeom>
        </p:spPr>
        <p:txBody>
          <a:bodyPr wrap="square" lIns="0" tIns="25527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2010"/>
              </a:spcBef>
              <a:buChar char="•"/>
              <a:tabLst>
                <a:tab pos="354965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¿Cuál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hermano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era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favorito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José?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914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3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8267" y="1508836"/>
            <a:ext cx="499237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¿Cómo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llamaba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madre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Salomón?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95041" y="3867988"/>
            <a:ext cx="1999614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 i="1">
                <a:solidFill>
                  <a:srgbClr val="FFFFFF"/>
                </a:solidFill>
                <a:latin typeface="Arial"/>
                <a:cs typeface="Arial"/>
              </a:rPr>
              <a:t>Betsabé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4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8267" y="1508836"/>
            <a:ext cx="647446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¿Cuántos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profetas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escondió</a:t>
            </a:r>
            <a:r>
              <a:rPr dirty="0" sz="28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Abdías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2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matará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rey</a:t>
            </a:r>
            <a:r>
              <a:rPr dirty="0" sz="28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Acab?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95041" y="3867988"/>
            <a:ext cx="87185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5" b="1" i="1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</a:t>
            </a:r>
            <a:r>
              <a:rPr dirty="0" spc="-5"/>
              <a:t> </a:t>
            </a:r>
            <a:r>
              <a:rPr dirty="0" spc="-50"/>
              <a:t>1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995041" y="3867988"/>
            <a:ext cx="138049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i="1">
                <a:solidFill>
                  <a:srgbClr val="FFFFFF"/>
                </a:solidFill>
                <a:latin typeface="Arial"/>
                <a:cs typeface="Arial"/>
              </a:rPr>
              <a:t>Aarón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58267" y="1265641"/>
            <a:ext cx="8870315" cy="1365250"/>
          </a:xfrm>
          <a:prstGeom prst="rect">
            <a:avLst/>
          </a:prstGeom>
        </p:spPr>
        <p:txBody>
          <a:bodyPr wrap="square" lIns="0" tIns="255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10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¿Quién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fue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primer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sumo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sacerdote?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914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57327" y="1508836"/>
            <a:ext cx="368617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¿quién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vivió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969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años?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95041" y="3867988"/>
            <a:ext cx="250698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 i="1">
                <a:solidFill>
                  <a:srgbClr val="FFFFFF"/>
                </a:solidFill>
                <a:latin typeface="Arial"/>
                <a:cs typeface="Arial"/>
              </a:rPr>
              <a:t>Matusalén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3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8267" y="1508836"/>
            <a:ext cx="5743575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cuando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familia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Noé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todos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los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animales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habían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entrado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arca,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¿quién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cerró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puerta?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95041" y="3867988"/>
            <a:ext cx="112585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0" b="1" i="1">
                <a:solidFill>
                  <a:srgbClr val="FFFFFF"/>
                </a:solidFill>
                <a:latin typeface="Arial"/>
                <a:cs typeface="Arial"/>
              </a:rPr>
              <a:t>Dios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4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8267" y="1508836"/>
            <a:ext cx="530923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¿Quién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era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padre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Abrahán?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95041" y="3867988"/>
            <a:ext cx="107950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5" b="1" i="1">
                <a:solidFill>
                  <a:srgbClr val="FFFFFF"/>
                </a:solidFill>
                <a:latin typeface="Arial"/>
                <a:cs typeface="Arial"/>
              </a:rPr>
              <a:t>Taré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1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8267" y="1508836"/>
            <a:ext cx="578294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¿Qué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tenía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sumo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sacerdote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su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pectoral?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(Ex.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28:30)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136773" y="3867988"/>
            <a:ext cx="368427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i="1">
                <a:solidFill>
                  <a:srgbClr val="FFFFFF"/>
                </a:solidFill>
                <a:latin typeface="Arial"/>
                <a:cs typeface="Arial"/>
              </a:rPr>
              <a:t>Urim</a:t>
            </a:r>
            <a:r>
              <a:rPr dirty="0" sz="40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i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40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i="1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40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35" i="1">
                <a:solidFill>
                  <a:srgbClr val="FFFFFF"/>
                </a:solidFill>
                <a:latin typeface="Arial"/>
                <a:cs typeface="Arial"/>
              </a:rPr>
              <a:t>Tumim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8267" y="1508836"/>
            <a:ext cx="639826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¿Cuál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fue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nombre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nieto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Lot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por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hija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mayor?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95041" y="3867988"/>
            <a:ext cx="135001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0" b="1" i="1">
                <a:solidFill>
                  <a:srgbClr val="FFFFFF"/>
                </a:solidFill>
                <a:latin typeface="Arial"/>
                <a:cs typeface="Arial"/>
              </a:rPr>
              <a:t>Moab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3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8267" y="1508836"/>
            <a:ext cx="518922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¿Quién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«Medico</a:t>
            </a:r>
            <a:r>
              <a:rPr dirty="0" sz="2800" spc="-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Amado»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95041" y="3867988"/>
            <a:ext cx="149098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 i="1">
                <a:solidFill>
                  <a:srgbClr val="FFFFFF"/>
                </a:solidFill>
                <a:latin typeface="Arial"/>
                <a:cs typeface="Arial"/>
              </a:rPr>
              <a:t>Lucas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4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8267" y="1508836"/>
            <a:ext cx="643509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¿Cuál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profeta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dijo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Mesías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nacería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Belén?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95041" y="3867988"/>
            <a:ext cx="205549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 i="1">
                <a:solidFill>
                  <a:srgbClr val="FFFFFF"/>
                </a:solidFill>
                <a:latin typeface="Arial"/>
                <a:cs typeface="Arial"/>
              </a:rPr>
              <a:t>Miqueas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2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65531" y="1415796"/>
            <a:ext cx="6922134" cy="1643380"/>
            <a:chOff x="65531" y="1415796"/>
            <a:chExt cx="6922134" cy="16433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1" y="1447800"/>
              <a:ext cx="562356" cy="73609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503" y="1415796"/>
              <a:ext cx="6231636" cy="78943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503" y="1842516"/>
              <a:ext cx="2727960" cy="78943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1071" y="1842516"/>
              <a:ext cx="1894331" cy="78943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06011" y="1842516"/>
              <a:ext cx="667512" cy="78943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04131" y="1842516"/>
              <a:ext cx="647700" cy="78943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82440" y="1842516"/>
              <a:ext cx="568451" cy="78943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79035" y="1842516"/>
              <a:ext cx="2508504" cy="78943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2503" y="2269236"/>
              <a:ext cx="1459992" cy="789432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258267" y="1508836"/>
            <a:ext cx="6394450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95"/>
              </a:spcBef>
              <a:buChar char="•"/>
              <a:tabLst>
                <a:tab pos="184785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¿En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qué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ciudad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tenía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Predicador,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autor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libro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Eclesiastés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asentado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su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reino?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995041" y="3867988"/>
            <a:ext cx="239458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 i="1">
                <a:solidFill>
                  <a:srgbClr val="FFFFFF"/>
                </a:solidFill>
                <a:latin typeface="Arial"/>
                <a:cs typeface="Arial"/>
              </a:rPr>
              <a:t>Jerusalen</a:t>
            </a:r>
            <a:endParaRPr sz="4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1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8267" y="1508836"/>
            <a:ext cx="590232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¿Cuál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líder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guio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judíos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reedificación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templo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Jerusalén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95041" y="3867988"/>
            <a:ext cx="242252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 i="1">
                <a:solidFill>
                  <a:srgbClr val="FFFFFF"/>
                </a:solidFill>
                <a:latin typeface="Arial"/>
                <a:cs typeface="Arial"/>
              </a:rPr>
              <a:t>Nehemias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2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" y="1415796"/>
            <a:ext cx="6885432" cy="78943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995041" y="3867988"/>
            <a:ext cx="129540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 i="1">
                <a:solidFill>
                  <a:srgbClr val="FFFFFF"/>
                </a:solidFill>
                <a:latin typeface="Arial"/>
                <a:cs typeface="Arial"/>
              </a:rPr>
              <a:t>Mical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58267" y="1265641"/>
            <a:ext cx="8870315" cy="1365250"/>
          </a:xfrm>
          <a:prstGeom prst="rect">
            <a:avLst/>
          </a:prstGeom>
        </p:spPr>
        <p:txBody>
          <a:bodyPr wrap="square" lIns="0" tIns="255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10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¿Quién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era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primera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esposa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David?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914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3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" y="1415796"/>
            <a:ext cx="6112764" cy="78943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995041" y="3867988"/>
            <a:ext cx="149098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 i="1">
                <a:solidFill>
                  <a:srgbClr val="FFFFFF"/>
                </a:solidFill>
                <a:latin typeface="Arial"/>
                <a:cs typeface="Arial"/>
              </a:rPr>
              <a:t>Lucas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58267" y="1265641"/>
            <a:ext cx="8870315" cy="1365250"/>
          </a:xfrm>
          <a:prstGeom prst="rect">
            <a:avLst/>
          </a:prstGeom>
        </p:spPr>
        <p:txBody>
          <a:bodyPr wrap="square" lIns="0" tIns="255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10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¿Quién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escribió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libro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Hechos?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914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</a:t>
            </a:r>
            <a:r>
              <a:rPr dirty="0" spc="-5"/>
              <a:t> </a:t>
            </a:r>
            <a:r>
              <a:rPr dirty="0" spc="-50"/>
              <a:t>4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0292" y="1415796"/>
            <a:ext cx="6387465" cy="1216660"/>
            <a:chOff x="50292" y="1415796"/>
            <a:chExt cx="6387465" cy="12166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2" y="1415796"/>
              <a:ext cx="4233672" cy="78943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4571" y="1415796"/>
              <a:ext cx="1199388" cy="78943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4568" y="1415796"/>
              <a:ext cx="667512" cy="78943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42688" y="1415796"/>
              <a:ext cx="1219200" cy="78943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92495" y="1415796"/>
              <a:ext cx="944879" cy="78943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292" y="1842516"/>
              <a:ext cx="1440180" cy="789431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258267" y="1508836"/>
            <a:ext cx="584581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¿Quién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era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padre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Sem,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Cam,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y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Jafet?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995041" y="3831412"/>
            <a:ext cx="79502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5" b="1" i="1">
                <a:solidFill>
                  <a:srgbClr val="FFFFFF"/>
                </a:solidFill>
                <a:latin typeface="Arial"/>
                <a:cs typeface="Arial"/>
              </a:rPr>
              <a:t>Noé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1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0292" y="1415796"/>
            <a:ext cx="7024370" cy="1216660"/>
            <a:chOff x="50292" y="1415796"/>
            <a:chExt cx="7024370" cy="12166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2" y="1415796"/>
              <a:ext cx="7024116" cy="78943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2" y="1842516"/>
              <a:ext cx="2628900" cy="789431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258267" y="1508836"/>
            <a:ext cx="647636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¿Cuál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estado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judío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fue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conocido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como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reino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sur?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995041" y="3867988"/>
            <a:ext cx="120904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0" b="1" i="1">
                <a:solidFill>
                  <a:srgbClr val="FFFFFF"/>
                </a:solidFill>
                <a:latin typeface="Arial"/>
                <a:cs typeface="Arial"/>
              </a:rPr>
              <a:t>Judá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2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0292" y="1415796"/>
            <a:ext cx="5697220" cy="1216660"/>
            <a:chOff x="50292" y="1415796"/>
            <a:chExt cx="5697220" cy="12166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" y="1415796"/>
              <a:ext cx="5597652" cy="78943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2" y="1842516"/>
              <a:ext cx="2072639" cy="789431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258267" y="1508836"/>
            <a:ext cx="514858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9906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¿Cuál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carta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viene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después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Corintios?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995041" y="3867988"/>
            <a:ext cx="186055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 i="1">
                <a:solidFill>
                  <a:srgbClr val="FFFFFF"/>
                </a:solidFill>
                <a:latin typeface="Arial"/>
                <a:cs typeface="Arial"/>
              </a:rPr>
              <a:t>Galatas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3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" y="1415796"/>
            <a:ext cx="3697224" cy="78943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58267" y="1508836"/>
            <a:ext cx="32505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¿De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dónde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era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Rut?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995041" y="3867988"/>
            <a:ext cx="135001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0" b="1" i="1">
                <a:solidFill>
                  <a:srgbClr val="FFFFFF"/>
                </a:solidFill>
                <a:latin typeface="Arial"/>
                <a:cs typeface="Arial"/>
              </a:rPr>
              <a:t>Moab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4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0292" y="1415796"/>
            <a:ext cx="6512559" cy="1216660"/>
            <a:chOff x="50292" y="1415796"/>
            <a:chExt cx="6512559" cy="12166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2" y="1415796"/>
              <a:ext cx="6512052" cy="78943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2" y="1842516"/>
              <a:ext cx="1519428" cy="789431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258267" y="1508836"/>
            <a:ext cx="596328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¿Cuál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fue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único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medio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hermano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Isaac?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995041" y="3867988"/>
            <a:ext cx="160655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 i="1">
                <a:solidFill>
                  <a:srgbClr val="FFFFFF"/>
                </a:solidFill>
                <a:latin typeface="Arial"/>
                <a:cs typeface="Arial"/>
              </a:rPr>
              <a:t>Ismael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1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0292" y="1415796"/>
            <a:ext cx="6388735" cy="1643380"/>
            <a:chOff x="50292" y="1415796"/>
            <a:chExt cx="6388735" cy="16433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2" y="1415796"/>
              <a:ext cx="6388608" cy="78943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2" y="1842516"/>
              <a:ext cx="3816096" cy="78943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887" y="2269236"/>
              <a:ext cx="4034028" cy="789432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258267" y="1508836"/>
            <a:ext cx="5842000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siervo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Eliseo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volvió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leproso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por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causa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avaricia.</a:t>
            </a:r>
            <a:endParaRPr sz="2800">
              <a:latin typeface="Arial"/>
              <a:cs typeface="Arial"/>
            </a:endParaRPr>
          </a:p>
          <a:p>
            <a:pPr marL="208915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¿Cómo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llamaba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él?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995041" y="3867988"/>
            <a:ext cx="123888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 i="1">
                <a:solidFill>
                  <a:srgbClr val="FFFFFF"/>
                </a:solidFill>
                <a:latin typeface="Arial"/>
                <a:cs typeface="Arial"/>
              </a:rPr>
              <a:t>Giezi</a:t>
            </a:r>
            <a:endParaRPr sz="4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2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0292" y="1415796"/>
            <a:ext cx="7222490" cy="1216660"/>
            <a:chOff x="50292" y="1415796"/>
            <a:chExt cx="7222490" cy="12166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2" y="1415796"/>
              <a:ext cx="7222235" cy="78943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2" y="1842516"/>
              <a:ext cx="3735324" cy="789431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258267" y="1508836"/>
            <a:ext cx="667575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¿Qué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sucede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cuando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hijo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maldice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su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padre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y/o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madre?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995041" y="3588060"/>
            <a:ext cx="3837304" cy="2952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3200" b="1" i="1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dirty="0" sz="3200" spc="-2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3200" spc="-1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FFFFFF"/>
                </a:solidFill>
                <a:latin typeface="Arial"/>
                <a:cs typeface="Arial"/>
              </a:rPr>
              <a:t>apaga</a:t>
            </a:r>
            <a:r>
              <a:rPr dirty="0" sz="32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5" b="1" i="1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dirty="0" sz="3200" spc="-2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FFFFFF"/>
                </a:solidFill>
                <a:latin typeface="Arial"/>
                <a:cs typeface="Arial"/>
              </a:rPr>
              <a:t>lámpara</a:t>
            </a:r>
            <a:r>
              <a:rPr dirty="0" sz="3200" spc="-1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32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3200" spc="-1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5" b="1" i="1">
                <a:solidFill>
                  <a:srgbClr val="FFFFFF"/>
                </a:solidFill>
                <a:latin typeface="Arial"/>
                <a:cs typeface="Arial"/>
              </a:rPr>
              <a:t>más </a:t>
            </a:r>
            <a:r>
              <a:rPr dirty="0" sz="3200" b="1" i="1">
                <a:solidFill>
                  <a:srgbClr val="FFFFFF"/>
                </a:solidFill>
                <a:latin typeface="Arial"/>
                <a:cs typeface="Arial"/>
              </a:rPr>
              <a:t>profunda</a:t>
            </a:r>
            <a:r>
              <a:rPr dirty="0" sz="3200" spc="-7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b="1" i="1">
                <a:solidFill>
                  <a:srgbClr val="FFFFFF"/>
                </a:solidFill>
                <a:latin typeface="Arial"/>
                <a:cs typeface="Arial"/>
              </a:rPr>
              <a:t>oscuridad </a:t>
            </a:r>
            <a:r>
              <a:rPr dirty="0" sz="3200" b="1" i="1">
                <a:solidFill>
                  <a:srgbClr val="FFFFFF"/>
                </a:solidFill>
                <a:latin typeface="Arial"/>
                <a:cs typeface="Arial"/>
              </a:rPr>
              <a:t>(Proverbios</a:t>
            </a:r>
            <a:r>
              <a:rPr dirty="0" sz="3200" spc="-5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b="1" i="1">
                <a:solidFill>
                  <a:srgbClr val="FFFFFF"/>
                </a:solidFill>
                <a:latin typeface="Arial"/>
                <a:cs typeface="Arial"/>
              </a:rPr>
              <a:t>20:20)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3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65531" y="1415796"/>
            <a:ext cx="843280" cy="789940"/>
            <a:chOff x="65531" y="1415796"/>
            <a:chExt cx="843280" cy="7899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1" y="1447800"/>
              <a:ext cx="562356" cy="73609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503" y="1415796"/>
              <a:ext cx="685800" cy="789431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258267" y="1508836"/>
            <a:ext cx="599376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95"/>
              </a:spcBef>
              <a:buChar char="•"/>
              <a:tabLst>
                <a:tab pos="184785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¿En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qué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año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reinado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Salomón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empezó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construir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templo?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995041" y="3867988"/>
            <a:ext cx="277050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1" i="1">
                <a:solidFill>
                  <a:srgbClr val="FFFFFF"/>
                </a:solidFill>
                <a:latin typeface="Arial"/>
                <a:cs typeface="Arial"/>
              </a:rPr>
              <a:t>Cuarto</a:t>
            </a:r>
            <a:r>
              <a:rPr dirty="0" sz="4000" spc="-229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25" b="1" i="1">
                <a:solidFill>
                  <a:srgbClr val="FFFFFF"/>
                </a:solidFill>
                <a:latin typeface="Arial"/>
                <a:cs typeface="Arial"/>
              </a:rPr>
              <a:t>Año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3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" y="1415796"/>
            <a:ext cx="6330696" cy="78943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58267" y="1265641"/>
            <a:ext cx="8870315" cy="4151629"/>
          </a:xfrm>
          <a:prstGeom prst="rect">
            <a:avLst/>
          </a:prstGeom>
        </p:spPr>
        <p:txBody>
          <a:bodyPr wrap="square" lIns="0" tIns="255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10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¿Cómo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limpiara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Joven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camino?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914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sz="2800">
              <a:latin typeface="Arial"/>
              <a:cs typeface="Arial"/>
            </a:endParaRPr>
          </a:p>
          <a:p>
            <a:pPr marL="2748915" marR="2332990">
              <a:lnSpc>
                <a:spcPct val="150000"/>
              </a:lnSpc>
              <a:spcBef>
                <a:spcPts val="5"/>
              </a:spcBef>
            </a:pPr>
            <a:r>
              <a:rPr dirty="0" sz="4000" b="1" i="1">
                <a:solidFill>
                  <a:srgbClr val="FFFFFF"/>
                </a:solidFill>
                <a:latin typeface="Arial"/>
                <a:cs typeface="Arial"/>
              </a:rPr>
              <a:t>Guardando</a:t>
            </a:r>
            <a:r>
              <a:rPr dirty="0" sz="4000" spc="-25" b="1" i="1">
                <a:solidFill>
                  <a:srgbClr val="FFFFFF"/>
                </a:solidFill>
                <a:latin typeface="Arial"/>
                <a:cs typeface="Arial"/>
              </a:rPr>
              <a:t> la</a:t>
            </a:r>
            <a:r>
              <a:rPr dirty="0" sz="4000" spc="-2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b="1" i="1">
                <a:solidFill>
                  <a:srgbClr val="FFFFFF"/>
                </a:solidFill>
                <a:latin typeface="Arial"/>
                <a:cs typeface="Arial"/>
              </a:rPr>
              <a:t>palabra</a:t>
            </a:r>
            <a:r>
              <a:rPr dirty="0" sz="4000" spc="-8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b="1" i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4000" spc="-7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20" b="1" i="1">
                <a:solidFill>
                  <a:srgbClr val="FFFFFF"/>
                </a:solidFill>
                <a:latin typeface="Arial"/>
                <a:cs typeface="Arial"/>
              </a:rPr>
              <a:t>Dios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4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0292" y="1415796"/>
            <a:ext cx="6626859" cy="1216660"/>
            <a:chOff x="50292" y="1415796"/>
            <a:chExt cx="6626859" cy="12166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2" y="1415796"/>
              <a:ext cx="6626352" cy="78943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2" y="1842516"/>
              <a:ext cx="3517391" cy="78943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8292" y="1842516"/>
              <a:ext cx="1123187" cy="78943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52088" y="1842516"/>
              <a:ext cx="865632" cy="789431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258267" y="1508836"/>
            <a:ext cx="607758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¿Según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Efesios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6,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¿con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debemos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vestirnos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todos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dias?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995041" y="3562456"/>
            <a:ext cx="4029075" cy="1854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5"/>
              </a:spcBef>
            </a:pPr>
            <a:r>
              <a:rPr dirty="0" sz="4000" b="1" i="1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dirty="0" sz="4000" spc="-2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b="1" i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4000" spc="-2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10" b="1" i="1">
                <a:solidFill>
                  <a:srgbClr val="FFFFFF"/>
                </a:solidFill>
                <a:latin typeface="Arial"/>
                <a:cs typeface="Arial"/>
              </a:rPr>
              <a:t>armadura</a:t>
            </a:r>
            <a:r>
              <a:rPr dirty="0" sz="4000" spc="-1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b="1" i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4000" spc="-1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20" b="1" i="1">
                <a:solidFill>
                  <a:srgbClr val="FFFFFF"/>
                </a:solidFill>
                <a:latin typeface="Arial"/>
                <a:cs typeface="Arial"/>
              </a:rPr>
              <a:t>Dios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1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" y="1415796"/>
            <a:ext cx="6568440" cy="78943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995041" y="3867988"/>
            <a:ext cx="415417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1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4000" spc="-16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b="1" i="1">
                <a:solidFill>
                  <a:srgbClr val="FFFFFF"/>
                </a:solidFill>
                <a:latin typeface="Arial"/>
                <a:cs typeface="Arial"/>
              </a:rPr>
              <a:t>Jacob</a:t>
            </a:r>
            <a:r>
              <a:rPr dirty="0" sz="4000" spc="-2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b="1" i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4000" spc="-1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b="1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4000" spc="-1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20" b="1" i="1">
                <a:solidFill>
                  <a:srgbClr val="FFFFFF"/>
                </a:solidFill>
                <a:latin typeface="Arial"/>
                <a:cs typeface="Arial"/>
              </a:rPr>
              <a:t>Juan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58267" y="1265641"/>
            <a:ext cx="8870315" cy="1365250"/>
          </a:xfrm>
          <a:prstGeom prst="rect">
            <a:avLst/>
          </a:prstGeom>
        </p:spPr>
        <p:txBody>
          <a:bodyPr wrap="square" lIns="0" tIns="255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10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¿A</a:t>
            </a:r>
            <a:r>
              <a:rPr dirty="0" sz="2800" spc="-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quién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llamo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Jesús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hijos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trueno?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914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2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0292" y="1415796"/>
            <a:ext cx="6725920" cy="1216660"/>
            <a:chOff x="50292" y="1415796"/>
            <a:chExt cx="6725920" cy="12166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2" y="1415796"/>
              <a:ext cx="6725411" cy="78943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2" y="1842516"/>
              <a:ext cx="2250948" cy="789431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258267" y="1508836"/>
            <a:ext cx="617601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¿Quién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dijo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Cristo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estoy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juntamente Crucificado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995041" y="3867988"/>
            <a:ext cx="140652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 i="1">
                <a:solidFill>
                  <a:srgbClr val="FFFFFF"/>
                </a:solidFill>
                <a:latin typeface="Arial"/>
                <a:cs typeface="Arial"/>
              </a:rPr>
              <a:t>Pablo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3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8267" y="1508836"/>
            <a:ext cx="6655434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¿Cómo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murieron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profetas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rogaron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Baal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monte</a:t>
            </a:r>
            <a:r>
              <a:rPr dirty="0" sz="2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Carmelo?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95041" y="3867988"/>
            <a:ext cx="275844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 i="1">
                <a:solidFill>
                  <a:srgbClr val="FFFFFF"/>
                </a:solidFill>
                <a:latin typeface="Arial"/>
                <a:cs typeface="Arial"/>
              </a:rPr>
              <a:t>Degollados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4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995041" y="3867988"/>
            <a:ext cx="123888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 i="1">
                <a:solidFill>
                  <a:srgbClr val="FFFFFF"/>
                </a:solidFill>
                <a:latin typeface="Arial"/>
                <a:cs typeface="Arial"/>
              </a:rPr>
              <a:t>Sibia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58267" y="1265641"/>
            <a:ext cx="8870315" cy="1365250"/>
          </a:xfrm>
          <a:prstGeom prst="rect">
            <a:avLst/>
          </a:prstGeom>
        </p:spPr>
        <p:txBody>
          <a:bodyPr wrap="square" lIns="0" tIns="255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10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¿Cómo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llamaba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madre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Joás?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914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1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8267" y="1508836"/>
            <a:ext cx="545211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¿Cuántos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años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tenía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Joás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cuando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empezó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reinar?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95041" y="3831412"/>
            <a:ext cx="25209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0" b="1" i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8267" y="1508836"/>
            <a:ext cx="572262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¿Cuántos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años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tenía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Josías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cuando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empezó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gobernar?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95041" y="3831412"/>
            <a:ext cx="25209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0" b="1" i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3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8267" y="1508836"/>
            <a:ext cx="643699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¿Cómo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llamaba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rey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quien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Dios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le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dio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señal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atrasar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tiempo?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95041" y="3867988"/>
            <a:ext cx="208343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 i="1">
                <a:solidFill>
                  <a:srgbClr val="FFFFFF"/>
                </a:solidFill>
                <a:latin typeface="Arial"/>
                <a:cs typeface="Arial"/>
              </a:rPr>
              <a:t>Ezequiel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4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8267" y="1508836"/>
            <a:ext cx="538797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¿Cuántos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años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añadió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Dios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rey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Ezequías?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95041" y="3867988"/>
            <a:ext cx="58991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5" b="1" i="1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4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0292" y="1415796"/>
            <a:ext cx="7063740" cy="2496820"/>
            <a:chOff x="50292" y="1415796"/>
            <a:chExt cx="7063740" cy="249682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2" y="1447800"/>
              <a:ext cx="562356" cy="73609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504" y="1415796"/>
              <a:ext cx="3063239" cy="78943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92" y="1842516"/>
              <a:ext cx="6914388" cy="78943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92" y="2269236"/>
              <a:ext cx="1438656" cy="78943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292" y="2695956"/>
              <a:ext cx="7063740" cy="78943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352" y="3122675"/>
              <a:ext cx="4974336" cy="789432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95"/>
              </a:spcBef>
              <a:buChar char="•"/>
              <a:tabLst>
                <a:tab pos="183515" algn="l"/>
              </a:tabLst>
            </a:pPr>
            <a:r>
              <a:rPr dirty="0"/>
              <a:t>¿Quién</a:t>
            </a:r>
            <a:r>
              <a:rPr dirty="0" spc="-105"/>
              <a:t> </a:t>
            </a:r>
            <a:r>
              <a:rPr dirty="0" spc="-10"/>
              <a:t>escribió:</a:t>
            </a:r>
          </a:p>
          <a:p>
            <a:pPr marL="12700" marR="255270">
              <a:lnSpc>
                <a:spcPct val="100000"/>
              </a:lnSpc>
            </a:pPr>
            <a:r>
              <a:rPr dirty="0"/>
              <a:t>'El</a:t>
            </a:r>
            <a:r>
              <a:rPr dirty="0" spc="-50"/>
              <a:t> </a:t>
            </a:r>
            <a:r>
              <a:rPr dirty="0"/>
              <a:t>que</a:t>
            </a:r>
            <a:r>
              <a:rPr dirty="0" spc="-65"/>
              <a:t> </a:t>
            </a:r>
            <a:r>
              <a:rPr dirty="0"/>
              <a:t>come,</a:t>
            </a:r>
            <a:r>
              <a:rPr dirty="0" spc="-65"/>
              <a:t> </a:t>
            </a:r>
            <a:r>
              <a:rPr dirty="0"/>
              <a:t>no</a:t>
            </a:r>
            <a:r>
              <a:rPr dirty="0" spc="-60"/>
              <a:t> </a:t>
            </a:r>
            <a:r>
              <a:rPr dirty="0"/>
              <a:t>menosprecie</a:t>
            </a:r>
            <a:r>
              <a:rPr dirty="0" spc="-45"/>
              <a:t> </a:t>
            </a:r>
            <a:r>
              <a:rPr dirty="0"/>
              <a:t>al</a:t>
            </a:r>
            <a:r>
              <a:rPr dirty="0" spc="-60"/>
              <a:t> </a:t>
            </a:r>
            <a:r>
              <a:rPr dirty="0"/>
              <a:t>que</a:t>
            </a:r>
            <a:r>
              <a:rPr dirty="0" spc="-65"/>
              <a:t> </a:t>
            </a:r>
            <a:r>
              <a:rPr dirty="0" spc="-25"/>
              <a:t>no </a:t>
            </a:r>
            <a:r>
              <a:rPr dirty="0" spc="-10"/>
              <a:t>come,</a:t>
            </a:r>
          </a:p>
          <a:p>
            <a:pPr marL="111760" marR="5080" indent="-99060">
              <a:lnSpc>
                <a:spcPct val="100000"/>
              </a:lnSpc>
              <a:spcBef>
                <a:spcPts val="5"/>
              </a:spcBef>
            </a:pPr>
            <a:r>
              <a:rPr dirty="0"/>
              <a:t>y</a:t>
            </a:r>
            <a:r>
              <a:rPr dirty="0" spc="-45"/>
              <a:t> </a:t>
            </a:r>
            <a:r>
              <a:rPr dirty="0"/>
              <a:t>el</a:t>
            </a:r>
            <a:r>
              <a:rPr dirty="0" spc="-50"/>
              <a:t> </a:t>
            </a:r>
            <a:r>
              <a:rPr dirty="0"/>
              <a:t>que</a:t>
            </a:r>
            <a:r>
              <a:rPr dirty="0" spc="-50"/>
              <a:t> </a:t>
            </a:r>
            <a:r>
              <a:rPr dirty="0"/>
              <a:t>no</a:t>
            </a:r>
            <a:r>
              <a:rPr dirty="0" spc="-45"/>
              <a:t> </a:t>
            </a:r>
            <a:r>
              <a:rPr dirty="0"/>
              <a:t>come,</a:t>
            </a:r>
            <a:r>
              <a:rPr dirty="0" spc="-40"/>
              <a:t> </a:t>
            </a:r>
            <a:r>
              <a:rPr dirty="0"/>
              <a:t>no</a:t>
            </a:r>
            <a:r>
              <a:rPr dirty="0" spc="-40"/>
              <a:t> </a:t>
            </a:r>
            <a:r>
              <a:rPr dirty="0"/>
              <a:t>juzgue</a:t>
            </a:r>
            <a:r>
              <a:rPr dirty="0" spc="-30"/>
              <a:t> </a:t>
            </a:r>
            <a:r>
              <a:rPr dirty="0"/>
              <a:t>al</a:t>
            </a:r>
            <a:r>
              <a:rPr dirty="0" spc="-45"/>
              <a:t> </a:t>
            </a:r>
            <a:r>
              <a:rPr dirty="0"/>
              <a:t>que</a:t>
            </a:r>
            <a:r>
              <a:rPr dirty="0" spc="-30"/>
              <a:t> </a:t>
            </a:r>
            <a:r>
              <a:rPr dirty="0" spc="-10"/>
              <a:t>come; </a:t>
            </a:r>
            <a:r>
              <a:rPr dirty="0"/>
              <a:t>porque</a:t>
            </a:r>
            <a:r>
              <a:rPr dirty="0" spc="-50"/>
              <a:t> </a:t>
            </a:r>
            <a:r>
              <a:rPr dirty="0"/>
              <a:t>Dios</a:t>
            </a:r>
            <a:r>
              <a:rPr dirty="0" spc="-40"/>
              <a:t> </a:t>
            </a:r>
            <a:r>
              <a:rPr dirty="0"/>
              <a:t>le</a:t>
            </a:r>
            <a:r>
              <a:rPr dirty="0" spc="-55"/>
              <a:t> </a:t>
            </a:r>
            <a:r>
              <a:rPr dirty="0"/>
              <a:t>ha</a:t>
            </a:r>
            <a:r>
              <a:rPr dirty="0" spc="-45"/>
              <a:t> </a:t>
            </a:r>
            <a:r>
              <a:rPr dirty="0" spc="-10"/>
              <a:t>recibido.'?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2987420" y="4327905"/>
            <a:ext cx="140716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 i="1">
                <a:solidFill>
                  <a:srgbClr val="FFFFFF"/>
                </a:solidFill>
                <a:latin typeface="Arial"/>
                <a:cs typeface="Arial"/>
              </a:rPr>
              <a:t>Pablo</a:t>
            </a:r>
            <a:endParaRPr sz="4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1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8267" y="1508836"/>
            <a:ext cx="614362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¿Cuál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era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verdadero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nombre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rey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Sedequías?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95041" y="3867988"/>
            <a:ext cx="219710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 i="1">
                <a:solidFill>
                  <a:srgbClr val="FFFFFF"/>
                </a:solidFill>
                <a:latin typeface="Arial"/>
                <a:cs typeface="Arial"/>
              </a:rPr>
              <a:t>Matanías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8267" y="1508836"/>
            <a:ext cx="641858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¿Con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qué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purificó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Eliseo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manantial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Jericó?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95041" y="3831412"/>
            <a:ext cx="63690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5" b="1" i="1">
                <a:solidFill>
                  <a:srgbClr val="FFFFFF"/>
                </a:solidFill>
                <a:latin typeface="Arial"/>
                <a:cs typeface="Arial"/>
              </a:rPr>
              <a:t>Sal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</a:t>
            </a:r>
            <a:r>
              <a:rPr dirty="0" spc="-5"/>
              <a:t> </a:t>
            </a:r>
            <a:r>
              <a:rPr dirty="0" spc="-50"/>
              <a:t>3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8267" y="1508836"/>
            <a:ext cx="655320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¿Qué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pidió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Eliseo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Elías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antes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que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Elías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fuera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arrebatado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cielo?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482597" y="3562456"/>
            <a:ext cx="5212715" cy="1854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5"/>
              </a:spcBef>
            </a:pPr>
            <a:r>
              <a:rPr dirty="0" sz="4000" b="1" i="1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dirty="0" sz="4000" spc="-2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b="1" i="1">
                <a:solidFill>
                  <a:srgbClr val="FFFFFF"/>
                </a:solidFill>
                <a:latin typeface="Arial"/>
                <a:cs typeface="Arial"/>
              </a:rPr>
              <a:t>doble</a:t>
            </a:r>
            <a:r>
              <a:rPr dirty="0" sz="4000" spc="-2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b="1" i="1">
                <a:solidFill>
                  <a:srgbClr val="FFFFFF"/>
                </a:solidFill>
                <a:latin typeface="Arial"/>
                <a:cs typeface="Arial"/>
              </a:rPr>
              <a:t>porción</a:t>
            </a:r>
            <a:r>
              <a:rPr dirty="0" sz="4000" spc="-25" b="1" i="1">
                <a:solidFill>
                  <a:srgbClr val="FFFFFF"/>
                </a:solidFill>
                <a:latin typeface="Arial"/>
                <a:cs typeface="Arial"/>
              </a:rPr>
              <a:t> de</a:t>
            </a:r>
            <a:r>
              <a:rPr dirty="0" sz="4000" spc="-2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b="1" i="1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dirty="0" sz="4000" spc="-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10" b="1" i="1">
                <a:solidFill>
                  <a:srgbClr val="FFFFFF"/>
                </a:solidFill>
                <a:latin typeface="Arial"/>
                <a:cs typeface="Arial"/>
              </a:rPr>
              <a:t>espíritu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4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8267" y="1508836"/>
            <a:ext cx="453580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¿Cuántos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años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reinó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David?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95041" y="3867988"/>
            <a:ext cx="58991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5" b="1" i="1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1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8267" y="1508836"/>
            <a:ext cx="6515100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Después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Salomón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dividió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reino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dos.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¿Quiénes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fueron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reyes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las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naciones?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95041" y="3831412"/>
            <a:ext cx="404431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 i="1">
                <a:solidFill>
                  <a:srgbClr val="FFFFFF"/>
                </a:solidFill>
                <a:latin typeface="Arial"/>
                <a:cs typeface="Arial"/>
              </a:rPr>
              <a:t>Jeroboam</a:t>
            </a:r>
            <a:r>
              <a:rPr dirty="0" sz="3200" spc="-5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3200" spc="-2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b="1" i="1">
                <a:solidFill>
                  <a:srgbClr val="FFFFFF"/>
                </a:solidFill>
                <a:latin typeface="Arial"/>
                <a:cs typeface="Arial"/>
              </a:rPr>
              <a:t>Roboam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8267" y="1508836"/>
            <a:ext cx="651446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9906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¿En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dónde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vivía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mujer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viuda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cuyo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hijo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Elías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resucitó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entre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muertos?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95041" y="3831412"/>
            <a:ext cx="151765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Sarepta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3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0292" y="1415796"/>
            <a:ext cx="7259320" cy="2923540"/>
            <a:chOff x="50292" y="1415796"/>
            <a:chExt cx="7259320" cy="29235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" y="1415796"/>
              <a:ext cx="7159752" cy="78943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2" y="1842516"/>
              <a:ext cx="4450080" cy="78943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483" y="2695956"/>
              <a:ext cx="6510528" cy="78943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3483" y="3122675"/>
              <a:ext cx="6310884" cy="78943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3483" y="3549396"/>
              <a:ext cx="5359908" cy="789431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258267" y="1508836"/>
            <a:ext cx="6515734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9906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¿En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dónde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encuentra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este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versículo?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(libro,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capítulo,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versículo)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51459" y="2789377"/>
            <a:ext cx="6061710" cy="2570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Porque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paga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pecado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muerte,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mas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dádiva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Dios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vida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eterna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Cristo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Jesús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Señor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nuestro.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00"/>
              </a:spcBef>
            </a:pPr>
            <a:endParaRPr sz="2800">
              <a:latin typeface="Arial"/>
              <a:cs typeface="Arial"/>
            </a:endParaRPr>
          </a:p>
          <a:p>
            <a:pPr marL="2355850">
              <a:lnSpc>
                <a:spcPct val="100000"/>
              </a:lnSpc>
            </a:pPr>
            <a:r>
              <a:rPr dirty="0" sz="3200" b="1" i="1">
                <a:solidFill>
                  <a:srgbClr val="FFFFFF"/>
                </a:solidFill>
                <a:latin typeface="Arial"/>
                <a:cs typeface="Arial"/>
              </a:rPr>
              <a:t>Romanos</a:t>
            </a:r>
            <a:r>
              <a:rPr dirty="0" sz="32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FFFFFF"/>
                </a:solidFill>
                <a:latin typeface="Arial"/>
                <a:cs typeface="Arial"/>
              </a:rPr>
              <a:t>6:</a:t>
            </a:r>
            <a:r>
              <a:rPr dirty="0" sz="3200" spc="-25" b="1" i="1">
                <a:solidFill>
                  <a:srgbClr val="FFFFFF"/>
                </a:solidFill>
                <a:latin typeface="Arial"/>
                <a:cs typeface="Arial"/>
              </a:rPr>
              <a:t> 23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4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8267" y="1508836"/>
            <a:ext cx="602107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741680" algn="l"/>
              </a:tabLst>
            </a:pP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¿El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	titulo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cual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libro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biblia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es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tomado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uno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hijos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Jacob?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95041" y="3831412"/>
            <a:ext cx="156083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 b="1" i="1">
                <a:solidFill>
                  <a:srgbClr val="FFFFFF"/>
                </a:solidFill>
                <a:latin typeface="Arial"/>
                <a:cs typeface="Arial"/>
              </a:rPr>
              <a:t>Levitico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1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0292" y="1415796"/>
            <a:ext cx="6111240" cy="1216660"/>
            <a:chOff x="50292" y="1415796"/>
            <a:chExt cx="6111240" cy="12166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" y="1415796"/>
              <a:ext cx="6012180" cy="78943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2" y="1842516"/>
              <a:ext cx="3874008" cy="789431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258267" y="1508836"/>
            <a:ext cx="556641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9906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¿En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cuál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reino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aparecieron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Elías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Eliseo: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Israel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Judá?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995041" y="3831412"/>
            <a:ext cx="108712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 b="1" i="1">
                <a:solidFill>
                  <a:srgbClr val="FFFFFF"/>
                </a:solidFill>
                <a:latin typeface="Arial"/>
                <a:cs typeface="Arial"/>
              </a:rPr>
              <a:t>Israel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8267" y="1508836"/>
            <a:ext cx="651827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¿Cuántas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mujeres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entraron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arca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Noé?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95041" y="3867988"/>
            <a:ext cx="30797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0" b="1" i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1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65531" y="1415796"/>
            <a:ext cx="6985000" cy="1643380"/>
            <a:chOff x="65531" y="1415796"/>
            <a:chExt cx="6985000" cy="16433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1" y="1447800"/>
              <a:ext cx="562356" cy="73609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503" y="1415796"/>
              <a:ext cx="6827520" cy="78943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503" y="1842516"/>
              <a:ext cx="6551676" cy="78943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2503" y="2269236"/>
              <a:ext cx="1519428" cy="789432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258267" y="1508836"/>
            <a:ext cx="6449695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95"/>
              </a:spcBef>
              <a:buChar char="•"/>
              <a:tabLst>
                <a:tab pos="184785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¿Aconseja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Predicador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hombre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sea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demasiado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justo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demasiado 	sabio?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995041" y="3867988"/>
            <a:ext cx="250761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0" b="1">
                <a:solidFill>
                  <a:srgbClr val="FFFFFF"/>
                </a:solidFill>
                <a:latin typeface="Arial"/>
                <a:cs typeface="Arial"/>
              </a:rPr>
              <a:t>Verdadero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3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52145" y="1508836"/>
            <a:ext cx="619760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¿Cuántos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años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estuvo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Nabucodonosor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viviendo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como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Bestia?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95041" y="3831412"/>
            <a:ext cx="25209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0" b="1" i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4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86334" y="1537461"/>
            <a:ext cx="645477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¿Qué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mujer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dada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paltiel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padre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Saúl,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fue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reclamada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después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David?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95041" y="3831412"/>
            <a:ext cx="104140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 b="1" i="1">
                <a:solidFill>
                  <a:srgbClr val="FFFFFF"/>
                </a:solidFill>
                <a:latin typeface="Arial"/>
                <a:cs typeface="Arial"/>
              </a:rPr>
              <a:t>Mical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8267" y="1508836"/>
            <a:ext cx="612076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95"/>
              </a:spcBef>
              <a:buChar char="•"/>
              <a:tabLst>
                <a:tab pos="184785" algn="l"/>
                <a:tab pos="384429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¿Qué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rey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era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también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	"sacerdote</a:t>
            </a:r>
            <a:r>
              <a:rPr dirty="0" sz="28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del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Dios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alto?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95041" y="3867988"/>
            <a:ext cx="304355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 i="1">
                <a:solidFill>
                  <a:srgbClr val="FFFFFF"/>
                </a:solidFill>
                <a:latin typeface="Arial"/>
                <a:cs typeface="Arial"/>
              </a:rPr>
              <a:t>Melchîsedec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3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65531" y="1415796"/>
            <a:ext cx="7181215" cy="2070100"/>
            <a:chOff x="65531" y="1415796"/>
            <a:chExt cx="7181215" cy="20701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1" y="1447800"/>
              <a:ext cx="562356" cy="73609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503" y="1415796"/>
              <a:ext cx="5855208" cy="78943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503" y="1842516"/>
              <a:ext cx="6571488" cy="78943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2503" y="2269236"/>
              <a:ext cx="7024116" cy="78943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2503" y="2695956"/>
              <a:ext cx="2648712" cy="789432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95"/>
              </a:spcBef>
              <a:buChar char="•"/>
              <a:tabLst>
                <a:tab pos="184785" algn="l"/>
              </a:tabLst>
            </a:pPr>
            <a:r>
              <a:rPr dirty="0"/>
              <a:t>¿Quienes</a:t>
            </a:r>
            <a:r>
              <a:rPr dirty="0" spc="-50"/>
              <a:t> </a:t>
            </a:r>
            <a:r>
              <a:rPr dirty="0"/>
              <a:t>le</a:t>
            </a:r>
            <a:r>
              <a:rPr dirty="0" spc="-65"/>
              <a:t> </a:t>
            </a:r>
            <a:r>
              <a:rPr dirty="0"/>
              <a:t>hicieron</a:t>
            </a:r>
            <a:r>
              <a:rPr dirty="0" spc="-65"/>
              <a:t> </a:t>
            </a:r>
            <a:r>
              <a:rPr dirty="0"/>
              <a:t>a</a:t>
            </a:r>
            <a:r>
              <a:rPr dirty="0" spc="-70"/>
              <a:t> </a:t>
            </a:r>
            <a:r>
              <a:rPr dirty="0"/>
              <a:t>Jesús</a:t>
            </a:r>
            <a:r>
              <a:rPr dirty="0" spc="-80"/>
              <a:t> </a:t>
            </a:r>
            <a:r>
              <a:rPr dirty="0" spc="-25"/>
              <a:t>una </a:t>
            </a:r>
            <a:r>
              <a:rPr dirty="0" spc="-25"/>
              <a:t>	</a:t>
            </a:r>
            <a:r>
              <a:rPr dirty="0"/>
              <a:t>pregunta</a:t>
            </a:r>
            <a:r>
              <a:rPr dirty="0" spc="-55"/>
              <a:t> </a:t>
            </a:r>
            <a:r>
              <a:rPr dirty="0"/>
              <a:t>ridícula</a:t>
            </a:r>
            <a:r>
              <a:rPr dirty="0" spc="-75"/>
              <a:t> </a:t>
            </a:r>
            <a:r>
              <a:rPr dirty="0"/>
              <a:t>acerca</a:t>
            </a:r>
            <a:r>
              <a:rPr dirty="0" spc="-70"/>
              <a:t> </a:t>
            </a:r>
            <a:r>
              <a:rPr dirty="0"/>
              <a:t>de</a:t>
            </a:r>
            <a:r>
              <a:rPr dirty="0" spc="-75"/>
              <a:t> </a:t>
            </a:r>
            <a:r>
              <a:rPr dirty="0"/>
              <a:t>una</a:t>
            </a:r>
            <a:r>
              <a:rPr dirty="0" spc="-60"/>
              <a:t> </a:t>
            </a:r>
            <a:r>
              <a:rPr dirty="0" spc="-10"/>
              <a:t>mujer </a:t>
            </a:r>
            <a:r>
              <a:rPr dirty="0" spc="-10"/>
              <a:t>	</a:t>
            </a:r>
            <a:r>
              <a:rPr dirty="0"/>
              <a:t>que</a:t>
            </a:r>
            <a:r>
              <a:rPr dirty="0" spc="-90"/>
              <a:t> </a:t>
            </a:r>
            <a:r>
              <a:rPr dirty="0"/>
              <a:t>se</a:t>
            </a:r>
            <a:r>
              <a:rPr dirty="0" spc="-90"/>
              <a:t> </a:t>
            </a:r>
            <a:r>
              <a:rPr dirty="0"/>
              <a:t>había</a:t>
            </a:r>
            <a:r>
              <a:rPr dirty="0" spc="-80"/>
              <a:t> </a:t>
            </a:r>
            <a:r>
              <a:rPr dirty="0"/>
              <a:t>casado</a:t>
            </a:r>
            <a:r>
              <a:rPr dirty="0" spc="-90"/>
              <a:t> </a:t>
            </a:r>
            <a:r>
              <a:rPr dirty="0"/>
              <a:t>sucesivamente</a:t>
            </a:r>
            <a:r>
              <a:rPr dirty="0" spc="-80"/>
              <a:t> </a:t>
            </a:r>
            <a:r>
              <a:rPr dirty="0" spc="-25"/>
              <a:t>con </a:t>
            </a:r>
            <a:r>
              <a:rPr dirty="0" spc="-25"/>
              <a:t>	</a:t>
            </a:r>
            <a:r>
              <a:rPr dirty="0"/>
              <a:t>7</a:t>
            </a:r>
            <a:r>
              <a:rPr dirty="0" spc="-20"/>
              <a:t> </a:t>
            </a:r>
            <a:r>
              <a:rPr dirty="0" spc="-10"/>
              <a:t>hermanos?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2995041" y="3867988"/>
            <a:ext cx="3462654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40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10" b="1">
                <a:solidFill>
                  <a:srgbClr val="FFFFFF"/>
                </a:solidFill>
                <a:latin typeface="Arial"/>
                <a:cs typeface="Arial"/>
              </a:rPr>
              <a:t>Saduceos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GRUPO </a:t>
            </a:r>
            <a:r>
              <a:rPr dirty="0" spc="-50"/>
              <a:t>4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65531" y="1415796"/>
            <a:ext cx="7120255" cy="1216660"/>
            <a:chOff x="65531" y="1415796"/>
            <a:chExt cx="7120255" cy="12166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1" y="1447800"/>
              <a:ext cx="562356" cy="73609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503" y="1415796"/>
              <a:ext cx="6963156" cy="78943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503" y="1842516"/>
              <a:ext cx="1656588" cy="789431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258267" y="1508836"/>
            <a:ext cx="658749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95"/>
              </a:spcBef>
              <a:buChar char="•"/>
              <a:tabLst>
                <a:tab pos="184785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¿A</a:t>
            </a:r>
            <a:r>
              <a:rPr dirty="0" sz="2800" spc="-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dónde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fue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Caín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después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matar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Abel?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995041" y="3575258"/>
            <a:ext cx="3887470" cy="2495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647700" algn="l"/>
              </a:tabLst>
            </a:pP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«en</a:t>
            </a:r>
            <a:r>
              <a:rPr dirty="0" sz="3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tierra</a:t>
            </a:r>
            <a:r>
              <a:rPr dirty="0" sz="3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3600" spc="-20" b="1">
                <a:solidFill>
                  <a:srgbClr val="FFFFFF"/>
                </a:solidFill>
                <a:latin typeface="Arial"/>
                <a:cs typeface="Arial"/>
              </a:rPr>
              <a:t>Nod, </a:t>
            </a:r>
            <a:r>
              <a:rPr dirty="0" sz="3600" spc="-25" b="1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	oriente </a:t>
            </a:r>
            <a:r>
              <a:rPr dirty="0" sz="3600" spc="-25" b="1">
                <a:solidFill>
                  <a:srgbClr val="FFFFFF"/>
                </a:solidFill>
                <a:latin typeface="Arial"/>
                <a:cs typeface="Arial"/>
              </a:rPr>
              <a:t>del </a:t>
            </a:r>
            <a:r>
              <a:rPr dirty="0" sz="3600" spc="-10" b="1">
                <a:solidFill>
                  <a:srgbClr val="FFFFFF"/>
                </a:solidFill>
                <a:latin typeface="Arial"/>
                <a:cs typeface="Arial"/>
              </a:rPr>
              <a:t>Edén»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845679" y="2178507"/>
            <a:ext cx="1282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Flia. Molina Rico</dc:creator>
  <dc:title>Juego Bíblico</dc:title>
  <dcterms:created xsi:type="dcterms:W3CDTF">2025-06-17T01:24:40Z</dcterms:created>
  <dcterms:modified xsi:type="dcterms:W3CDTF">2025-06-17T01:24:40Z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2025-06-17T00:00:00Z</vt:filetime>
  </property>
  <property fmtid="{D5CDD505-2E9C-101B-9397-08002B2CF9AE}" pid="5" name="Producer">
    <vt:lpwstr>Microsoft® PowerPoint® 2010</vt:lpwstr>
  </property>
</Properties>
</file>