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E8A5-2646-453D-9958-59E42A72055E}" type="datetimeFigureOut">
              <a:rPr lang="es-MX" smtClean="0"/>
              <a:t>10/12/2010</a:t>
            </a:fld>
            <a:endParaRPr lang="es-MX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B4C01D-34BD-4CAC-A0B1-A8D7358FE0FE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E8A5-2646-453D-9958-59E42A72055E}" type="datetimeFigureOut">
              <a:rPr lang="es-MX" smtClean="0"/>
              <a:t>10/12/2010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4C01D-34BD-4CAC-A0B1-A8D7358FE0F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E8A5-2646-453D-9958-59E42A72055E}" type="datetimeFigureOut">
              <a:rPr lang="es-MX" smtClean="0"/>
              <a:t>10/12/2010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4C01D-34BD-4CAC-A0B1-A8D7358FE0F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76AE8A5-2646-453D-9958-59E42A72055E}" type="datetimeFigureOut">
              <a:rPr lang="es-MX" smtClean="0"/>
              <a:t>10/12/2010</a:t>
            </a:fld>
            <a:endParaRPr lang="es-MX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6B4C01D-34BD-4CAC-A0B1-A8D7358FE0FE}" type="slidenum">
              <a:rPr lang="es-MX" smtClean="0"/>
              <a:t>‹Nº›</a:t>
            </a:fld>
            <a:endParaRPr lang="es-MX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E8A5-2646-453D-9958-59E42A72055E}" type="datetimeFigureOut">
              <a:rPr lang="es-MX" smtClean="0"/>
              <a:t>10/12/2010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4C01D-34BD-4CAC-A0B1-A8D7358FE0FE}" type="slidenum">
              <a:rPr lang="es-MX" smtClean="0"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E8A5-2646-453D-9958-59E42A72055E}" type="datetimeFigureOut">
              <a:rPr lang="es-MX" smtClean="0"/>
              <a:t>10/12/2010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4C01D-34BD-4CAC-A0B1-A8D7358FE0FE}" type="slidenum">
              <a:rPr lang="es-MX" smtClean="0"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4C01D-34BD-4CAC-A0B1-A8D7358FE0FE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E8A5-2646-453D-9958-59E42A72055E}" type="datetimeFigureOut">
              <a:rPr lang="es-MX" smtClean="0"/>
              <a:t>10/12/2010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E8A5-2646-453D-9958-59E42A72055E}" type="datetimeFigureOut">
              <a:rPr lang="es-MX" smtClean="0"/>
              <a:t>10/12/2010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4C01D-34BD-4CAC-A0B1-A8D7358FE0FE}" type="slidenum">
              <a:rPr lang="es-MX" smtClean="0"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E8A5-2646-453D-9958-59E42A72055E}" type="datetimeFigureOut">
              <a:rPr lang="es-MX" smtClean="0"/>
              <a:t>10/12/2010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4C01D-34BD-4CAC-A0B1-A8D7358FE0F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76AE8A5-2646-453D-9958-59E42A72055E}" type="datetimeFigureOut">
              <a:rPr lang="es-MX" smtClean="0"/>
              <a:t>10/12/2010</a:t>
            </a:fld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6B4C01D-34BD-4CAC-A0B1-A8D7358FE0FE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E8A5-2646-453D-9958-59E42A72055E}" type="datetimeFigureOut">
              <a:rPr lang="es-MX" smtClean="0"/>
              <a:t>10/12/2010</a:t>
            </a:fld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B4C01D-34BD-4CAC-A0B1-A8D7358FE0FE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76AE8A5-2646-453D-9958-59E42A72055E}" type="datetimeFigureOut">
              <a:rPr lang="es-MX" smtClean="0"/>
              <a:t>10/12/2010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6B4C01D-34BD-4CAC-A0B1-A8D7358FE0FE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85720" y="1071546"/>
            <a:ext cx="8305800" cy="1143000"/>
          </a:xfrm>
        </p:spPr>
        <p:txBody>
          <a:bodyPr/>
          <a:lstStyle/>
          <a:p>
            <a:r>
              <a:rPr lang="es-MX" dirty="0" smtClean="0"/>
              <a:t>CONCURSO BIBLICO ORAL DE:</a:t>
            </a: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2500298" y="2714620"/>
            <a:ext cx="407196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HECHOS </a:t>
            </a:r>
          </a:p>
          <a:p>
            <a:pPr algn="ctr"/>
            <a:r>
              <a:rPr lang="es-E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 los apóstoles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309942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Damasco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Lida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Jerusalén</a:t>
            </a:r>
          </a:p>
          <a:p>
            <a:pPr marL="514350" indent="-514350">
              <a:buFont typeface="+mj-lt"/>
              <a:buAutoNum type="alphaLcParenR"/>
            </a:pP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¿En cual lugar Saulo, confundía a los judíos , demostrando que Jesús era el Cristo? (9:22)</a:t>
            </a:r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3571876"/>
            <a:ext cx="8229600" cy="2524124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Pedro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Saulo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Cornelio</a:t>
            </a:r>
          </a:p>
          <a:p>
            <a:pPr marL="514350" indent="-514350">
              <a:buFont typeface="+mj-lt"/>
              <a:buAutoNum type="alphaLcParenR"/>
            </a:pP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28596" y="2071678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¿Quien dijo: “hace cuatro días que a esta hora yo estaba en ayunas; y a la hora novena, mientras oraba en mi casa, vi que se puso delante de mi, un varón con vestido resplandeciente”? (10:30)</a:t>
            </a:r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2928934"/>
            <a:ext cx="8229600" cy="3167066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Chipre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Cesarea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Antioquía</a:t>
            </a:r>
          </a:p>
          <a:p>
            <a:pPr marL="514350" indent="-514350">
              <a:buFont typeface="+mj-lt"/>
              <a:buAutoNum type="alphaLcParenR"/>
            </a:pP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28596" y="128586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¿De donde eran los tres hombres que llegaron a buscar a Pedro, después de haber tenido la visión del lienzo con los animales inmundos? (11:11)</a:t>
            </a:r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Pablo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Juan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Pedro</a:t>
            </a:r>
          </a:p>
          <a:p>
            <a:pPr marL="514350" indent="-514350">
              <a:buFont typeface="+mj-lt"/>
              <a:buAutoNum type="alphaLcParenR"/>
            </a:pP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¿Quién tocó la puerta, cuando Rode salió a escuchar? (12:14)</a:t>
            </a:r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00034" y="3000372"/>
            <a:ext cx="8229600" cy="3238504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Dios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El Espíritu Santo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Los Apóstoles</a:t>
            </a:r>
          </a:p>
          <a:p>
            <a:pPr marL="514350" indent="-514350">
              <a:buFont typeface="+mj-lt"/>
              <a:buAutoNum type="alphaLcParenR"/>
            </a:pPr>
            <a:endParaRPr lang="es-MX" dirty="0" smtClean="0"/>
          </a:p>
          <a:p>
            <a:pPr marL="514350" indent="-514350">
              <a:buFont typeface="+mj-lt"/>
              <a:buAutoNum type="alphaLcParenR"/>
            </a:pP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28596" y="1428736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¿Quién indicó a Níger, Lucio de cirene, Manaen y a Saulo que apartaran a Bernabé y la Saulo para hacer la obra? (13:2)</a:t>
            </a:r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3143248"/>
            <a:ext cx="8229600" cy="2952752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Herodes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El pueblo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El procónsul</a:t>
            </a:r>
          </a:p>
          <a:p>
            <a:pPr marL="514350" indent="-514350">
              <a:buFont typeface="+mj-lt"/>
              <a:buAutoNum type="alphaLcParenR"/>
            </a:pP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2214578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¿Quién creyó maravillado por lo que Saulo había hecho con el poder del Espíritu Santo en Chipre a un mago llamado Barjesús?  (13:12)</a:t>
            </a:r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5281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30 días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20 días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40 días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¿durante cuantos días se le apareció Jesús a sus apóstoles? (1:3)</a:t>
            </a:r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667132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Esdras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Ezequiel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David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¿Quién había predicho la muerte de Judas? (1:16)</a:t>
            </a:r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524256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Amós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Joel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Miqueas</a:t>
            </a:r>
          </a:p>
          <a:p>
            <a:pPr marL="514350" indent="-514350">
              <a:buNone/>
            </a:pP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¿A cual profeta menciona el apóstol Pedro en su primer discurso? (2:16)</a:t>
            </a:r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3000372"/>
            <a:ext cx="8229600" cy="3095628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Moisés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Salomón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David</a:t>
            </a:r>
          </a:p>
          <a:p>
            <a:pPr marL="514350" indent="-514350">
              <a:buFont typeface="+mj-lt"/>
              <a:buAutoNum type="alphaLcParenR"/>
            </a:pP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776402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¿de quien son estas palabras: veía el señor siempre delante de mi; porque está a mi diestra, no seré conmovido. Por lo cual mi corazón se alegró y se gozó mi lengua”? (2:25)</a:t>
            </a:r>
            <a:endParaRPr lang="es-MX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Juan y Jacobo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Pedro y Jacobo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Pedro y Juan</a:t>
            </a:r>
          </a:p>
          <a:p>
            <a:pPr marL="514350" indent="-514350">
              <a:buFont typeface="+mj-lt"/>
              <a:buAutoNum type="alphaLcParenR"/>
            </a:pP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Discípulos que devolvieron la movilidad de sus piernas a un cojo:</a:t>
            </a:r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67000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Tres mil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Cuatro mil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Cinco mil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00034" y="1785926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¿Cuál era la cantidad aproximada de los varones que oyeron el discurso dado por Pedro y Juan, en el cual los saduceos estaban resentidos por hablar de la resurrección? (4:1)</a:t>
            </a:r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57158" y="3071810"/>
            <a:ext cx="8229600" cy="3071802"/>
          </a:xfrm>
        </p:spPr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Se iluminó el lugar y fueron llenos del E.S.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Tembló el lugar y fueron llenos del E.S.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Fueron llenos del E.S.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57158" y="1785926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¿Qué sucedió luego que todos los creyentes oraron, en ocasión de haber escuchado el testimonio de Pedro y Juan, después de haber sido encarcelados? (4:31)</a:t>
            </a:r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Saulo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Felipe</a:t>
            </a:r>
          </a:p>
          <a:p>
            <a:pPr marL="514350" indent="-514350">
              <a:buFont typeface="+mj-lt"/>
              <a:buAutoNum type="alphaLcParenR"/>
            </a:pPr>
            <a:r>
              <a:rPr lang="es-MX" dirty="0" smtClean="0"/>
              <a:t>Pedro</a:t>
            </a:r>
          </a:p>
          <a:p>
            <a:pPr marL="514350" indent="-514350">
              <a:buFont typeface="+mj-lt"/>
              <a:buAutoNum type="alphaLcParenR"/>
            </a:pP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¿Quién descendió a los de la ciudad de samaria y les predicó a Cristo? (8:5)</a:t>
            </a:r>
            <a:endParaRPr lang="es-MX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81</TotalTime>
  <Words>438</Words>
  <Application>Microsoft Office PowerPoint</Application>
  <PresentationFormat>Presentación en pantalla (4:3)</PresentationFormat>
  <Paragraphs>59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Papel</vt:lpstr>
      <vt:lpstr>Diapositiva 1</vt:lpstr>
      <vt:lpstr>¿durante cuantos días se le apareció Jesús a sus apóstoles? (1:3)</vt:lpstr>
      <vt:lpstr>¿Quién había predicho la muerte de Judas? (1:16)</vt:lpstr>
      <vt:lpstr>¿A cual profeta menciona el apóstol Pedro en su primer discurso? (2:16)</vt:lpstr>
      <vt:lpstr>¿de quien son estas palabras: veía el señor siempre delante de mi; porque está a mi diestra, no seré conmovido. Por lo cual mi corazón se alegró y se gozó mi lengua”? (2:25)</vt:lpstr>
      <vt:lpstr>Discípulos que devolvieron la movilidad de sus piernas a un cojo:</vt:lpstr>
      <vt:lpstr>¿Cuál era la cantidad aproximada de los varones que oyeron el discurso dado por Pedro y Juan, en el cual los saduceos estaban resentidos por hablar de la resurrección? (4:1)</vt:lpstr>
      <vt:lpstr>¿Qué sucedió luego que todos los creyentes oraron, en ocasión de haber escuchado el testimonio de Pedro y Juan, después de haber sido encarcelados? (4:31)</vt:lpstr>
      <vt:lpstr>¿Quién descendió a los de la ciudad de samaria y les predicó a Cristo? (8:5)</vt:lpstr>
      <vt:lpstr>¿En cual lugar Saulo, confundía a los judíos , demostrando que Jesús era el Cristo? (9:22)</vt:lpstr>
      <vt:lpstr>¿Quien dijo: “hace cuatro días que a esta hora yo estaba en ayunas; y a la hora novena, mientras oraba en mi casa, vi que se puso delante de mi, un varón con vestido resplandeciente”? (10:30)</vt:lpstr>
      <vt:lpstr>¿De donde eran los tres hombres que llegaron a buscar a Pedro, después de haber tenido la visión del lienzo con los animales inmundos? (11:11)</vt:lpstr>
      <vt:lpstr>¿Quién tocó la puerta, cuando Rode salió a escuchar? (12:14)</vt:lpstr>
      <vt:lpstr>¿Quién indicó a Níger, Lucio de cirene, Manaen y a Saulo que apartaran a Bernabé y la Saulo para hacer la obra? (13:2)</vt:lpstr>
      <vt:lpstr>¿Quién creyó maravillado por lo que Saulo había hecho con el poder del Espíritu Santo en Chipre a un mago llamado Barjesús?  (13:12)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Humberto</dc:creator>
  <cp:lastModifiedBy>Humberto</cp:lastModifiedBy>
  <cp:revision>9</cp:revision>
  <dcterms:created xsi:type="dcterms:W3CDTF">2010-12-11T00:57:21Z</dcterms:created>
  <dcterms:modified xsi:type="dcterms:W3CDTF">2010-12-11T02:18:24Z</dcterms:modified>
</cp:coreProperties>
</file>