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12192000"/>
  <p:notesSz cx="6858000" cy="9144000"/>
  <p:embeddedFontLst>
    <p:embeddedFont>
      <p:font typeface="Century Gothic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51">
          <p15:clr>
            <a:srgbClr val="A4A3A4"/>
          </p15:clr>
        </p15:guide>
        <p15:guide id="2" pos="6380">
          <p15:clr>
            <a:srgbClr val="A4A3A4"/>
          </p15:clr>
        </p15:guide>
        <p15:guide id="3" pos="1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51" orient="horz"/>
        <p:guide pos="6380"/>
        <p:guide pos="14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bold.fntdata"/><Relationship Id="rId61" Type="http://schemas.openxmlformats.org/officeDocument/2006/relationships/font" Target="fonts/CenturyGothic-regular.fntdata"/><Relationship Id="rId20" Type="http://schemas.openxmlformats.org/officeDocument/2006/relationships/slide" Target="slides/slide15.xml"/><Relationship Id="rId64" Type="http://schemas.openxmlformats.org/officeDocument/2006/relationships/font" Target="fonts/CenturyGothic-boldItalic.fntdata"/><Relationship Id="rId63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a41476672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ea41476672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ea41476672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a41476672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1ea41476672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ea41476672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a41476672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ea41476672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ea41476672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ea41476672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1ea41476672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ea41476672_0_1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a41476672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1ea41476672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ea41476672_0_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ea41476672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ea41476672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1ea41476672_0_2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ea41476672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1ea41476672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ea41476672_0_2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ea41476672_0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1ea41476672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1ea41476672_0_2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ea41476672_0_3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1ea41476672_0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ea41476672_0_3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ea41476672_0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1ea41476672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1ea41476672_0_3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a41476672_0_3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g1ea41476672_0_3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1ea41476672_0_3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ea41476672_0_4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g1ea41476672_0_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1ea41476672_0_4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ea41476672_0_4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g1ea41476672_0_4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1ea41476672_0_4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ea41476672_0_4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g1ea41476672_0_4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1ea41476672_0_4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ea41476672_0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g1ea41476672_0_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1ea41476672_0_5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ea41476672_0_5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g1ea41476672_0_5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1ea41476672_0_5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ea41476672_0_6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g1ea41476672_0_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g1ea41476672_0_6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ea41476672_0_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g1ea41476672_0_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1ea41476672_0_6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ea41476672_0_6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g1ea41476672_0_6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g1ea41476672_0_6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ea41476672_0_7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g1ea41476672_0_7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1ea41476672_0_7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ea41476672_0_7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g1ea41476672_0_7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g1ea41476672_0_7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ea41476672_0_7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g1ea41476672_0_7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1ea41476672_0_7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ea41476672_0_7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5" name="Google Shape;885;g1ea41476672_0_7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g1ea41476672_0_7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ea41476672_0_8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g1ea41476672_0_8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g1ea41476672_0_8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ea41476672_0_8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9" name="Google Shape;939;g1ea41476672_0_8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g1ea41476672_0_8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ea41476672_0_8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g1ea41476672_0_8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g1ea41476672_0_8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ea41476672_0_9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g1ea41476672_0_9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g1ea41476672_0_9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1ea41476672_0_9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g1ea41476672_0_9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g1ea41476672_0_9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ea41476672_0_9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7" name="Google Shape;1047;g1ea41476672_0_9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g1ea41476672_0_9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ea41476672_0_9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g1ea41476672_0_9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g1ea41476672_0_9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ea41476672_0_10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1" name="Google Shape;1101;g1ea41476672_0_10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g1ea41476672_0_10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ea41476672_0_10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8" name="Google Shape;1128;g1ea41476672_0_10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g1ea41476672_0_10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ea41476672_0_10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5" name="Google Shape;1155;g1ea41476672_0_10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g1ea41476672_0_10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1ea41476672_0_1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2" name="Google Shape;1182;g1ea41476672_0_1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g1ea41476672_0_1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ea41476672_0_1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9" name="Google Shape;1209;g1ea41476672_0_1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g1ea41476672_0_1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ea41476672_0_1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6" name="Google Shape;1236;g1ea41476672_0_1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g1ea41476672_0_11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1ea41476672_0_1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3" name="Google Shape;1263;g1ea41476672_0_1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g1ea41476672_0_11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a4147667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ea4147667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ea41476672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a41476672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1ea41476672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ea41476672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a41476672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ea41476672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ea41476672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Diseño personalizado">
  <p:cSld name="5_Diseño personalizado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>
            <p:ph idx="2" type="pic"/>
          </p:nvPr>
        </p:nvSpPr>
        <p:spPr>
          <a:xfrm>
            <a:off x="6464808" y="2461069"/>
            <a:ext cx="4939792" cy="3819525"/>
          </a:xfrm>
          <a:prstGeom prst="roundRect">
            <a:avLst>
              <a:gd fmla="val 2225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eño personalizado">
  <p:cSld name="4_Diseño personalizado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>
            <p:ph idx="2" type="pic"/>
          </p:nvPr>
        </p:nvSpPr>
        <p:spPr>
          <a:xfrm>
            <a:off x="1038952" y="2414617"/>
            <a:ext cx="1841829" cy="184182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4" name="Google Shape;24;p5"/>
          <p:cNvSpPr/>
          <p:nvPr>
            <p:ph idx="3" type="pic"/>
          </p:nvPr>
        </p:nvSpPr>
        <p:spPr>
          <a:xfrm>
            <a:off x="5203546" y="2414617"/>
            <a:ext cx="1841829" cy="184182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5" name="Google Shape;25;p5"/>
          <p:cNvSpPr/>
          <p:nvPr>
            <p:ph idx="4" type="pic"/>
          </p:nvPr>
        </p:nvSpPr>
        <p:spPr>
          <a:xfrm>
            <a:off x="9196124" y="2414617"/>
            <a:ext cx="1841829" cy="184182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>
            <p:ph idx="2" type="pic"/>
          </p:nvPr>
        </p:nvSpPr>
        <p:spPr>
          <a:xfrm>
            <a:off x="574806" y="2887040"/>
            <a:ext cx="3164147" cy="2170467"/>
          </a:xfrm>
          <a:prstGeom prst="roundRect">
            <a:avLst>
              <a:gd fmla="val 2225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28" name="Google Shape;28;p6"/>
          <p:cNvSpPr/>
          <p:nvPr>
            <p:ph idx="3" type="pic"/>
          </p:nvPr>
        </p:nvSpPr>
        <p:spPr>
          <a:xfrm>
            <a:off x="4506726" y="2887040"/>
            <a:ext cx="3164147" cy="2170467"/>
          </a:xfrm>
          <a:prstGeom prst="roundRect">
            <a:avLst>
              <a:gd fmla="val 2225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29" name="Google Shape;29;p6"/>
          <p:cNvSpPr/>
          <p:nvPr>
            <p:ph idx="4" type="pic"/>
          </p:nvPr>
        </p:nvSpPr>
        <p:spPr>
          <a:xfrm>
            <a:off x="8347206" y="2887040"/>
            <a:ext cx="3164147" cy="2170467"/>
          </a:xfrm>
          <a:prstGeom prst="roundRect">
            <a:avLst>
              <a:gd fmla="val 2225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unsplash.com/" TargetMode="External"/><Relationship Id="rId4" Type="http://schemas.openxmlformats.org/officeDocument/2006/relationships/hyperlink" Target="https://pixabay.com/es/" TargetMode="External"/><Relationship Id="rId5" Type="http://schemas.openxmlformats.org/officeDocument/2006/relationships/hyperlink" Target="http://www.slidecoretemplates.com/" TargetMode="External"/><Relationship Id="rId6" Type="http://schemas.openxmlformats.org/officeDocument/2006/relationships/hyperlink" Target="https://niceandserious.com/" TargetMode="External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-50579" y="-1"/>
            <a:ext cx="12242700" cy="5009400"/>
          </a:xfrm>
          <a:prstGeom prst="rect">
            <a:avLst/>
          </a:prstGeom>
          <a:gradFill>
            <a:gsLst>
              <a:gs pos="0">
                <a:srgbClr val="0053FF"/>
              </a:gs>
              <a:gs pos="5000">
                <a:srgbClr val="0053FF"/>
              </a:gs>
              <a:gs pos="34000">
                <a:srgbClr val="0070C0">
                  <a:alpha val="0"/>
                </a:srgbClr>
              </a:gs>
              <a:gs pos="61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/>
          <p:nvPr/>
        </p:nvSpPr>
        <p:spPr>
          <a:xfrm flipH="1">
            <a:off x="-4202" y="-6628"/>
            <a:ext cx="10977000" cy="6864600"/>
          </a:xfrm>
          <a:prstGeom prst="rect">
            <a:avLst/>
          </a:prstGeom>
          <a:gradFill>
            <a:gsLst>
              <a:gs pos="0">
                <a:srgbClr val="0053FF"/>
              </a:gs>
              <a:gs pos="5000">
                <a:srgbClr val="0053FF"/>
              </a:gs>
              <a:gs pos="34000">
                <a:srgbClr val="0070C0">
                  <a:alpha val="0"/>
                </a:srgbClr>
              </a:gs>
              <a:gs pos="61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nection - 113364" id="38" name="Google Shape;38;p8"/>
          <p:cNvPicPr preferRelativeResize="0"/>
          <p:nvPr/>
        </p:nvPicPr>
        <p:blipFill rotWithShape="1">
          <a:blip r:embed="rId3">
            <a:alphaModFix/>
          </a:blip>
          <a:srcRect b="43519" l="0" r="0" t="29523"/>
          <a:stretch/>
        </p:blipFill>
        <p:spPr>
          <a:xfrm>
            <a:off x="4763" y="5009322"/>
            <a:ext cx="12187238" cy="184867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/>
        </p:nvSpPr>
        <p:spPr>
          <a:xfrm>
            <a:off x="4066468" y="1220298"/>
            <a:ext cx="4059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lt1"/>
                </a:solidFill>
              </a:rPr>
              <a:t>REUNIÓN DE JÓVENES + IBGE</a:t>
            </a: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4710934" y="3778248"/>
            <a:ext cx="2770131" cy="71730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53FF"/>
              </a:gs>
              <a:gs pos="68000">
                <a:srgbClr val="547FEF"/>
              </a:gs>
              <a:gs pos="99000">
                <a:srgbClr val="00B0F0"/>
              </a:gs>
              <a:gs pos="100000">
                <a:srgbClr val="00B0F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s-ES" sz="2400">
                <a:solidFill>
                  <a:schemeClr val="lt1"/>
                </a:solidFill>
              </a:rPr>
              <a:t>START</a:t>
            </a:r>
            <a:endParaRPr/>
          </a:p>
        </p:txBody>
      </p:sp>
      <p:grpSp>
        <p:nvGrpSpPr>
          <p:cNvPr id="41" name="Google Shape;41;p8"/>
          <p:cNvGrpSpPr/>
          <p:nvPr/>
        </p:nvGrpSpPr>
        <p:grpSpPr>
          <a:xfrm>
            <a:off x="13745664" y="2310975"/>
            <a:ext cx="1916456" cy="518111"/>
            <a:chOff x="6398205" y="1792864"/>
            <a:chExt cx="1916456" cy="518111"/>
          </a:xfrm>
        </p:grpSpPr>
        <p:sp>
          <p:nvSpPr>
            <p:cNvPr id="42" name="Google Shape;42;p8"/>
            <p:cNvSpPr/>
            <p:nvPr/>
          </p:nvSpPr>
          <p:spPr>
            <a:xfrm>
              <a:off x="6398205" y="1792864"/>
              <a:ext cx="1916456" cy="51811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74DED"/>
                </a:gs>
                <a:gs pos="68000">
                  <a:srgbClr val="547FEF"/>
                </a:gs>
                <a:gs pos="99000">
                  <a:srgbClr val="00B0F0"/>
                </a:gs>
                <a:gs pos="100000">
                  <a:srgbClr val="00B0F0"/>
                </a:gs>
              </a:gsLst>
              <a:lin ang="2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Google Play</a:t>
              </a:r>
              <a:endParaRPr/>
            </a:p>
          </p:txBody>
        </p:sp>
        <p:grpSp>
          <p:nvGrpSpPr>
            <p:cNvPr id="43" name="Google Shape;43;p8"/>
            <p:cNvGrpSpPr/>
            <p:nvPr/>
          </p:nvGrpSpPr>
          <p:grpSpPr>
            <a:xfrm>
              <a:off x="7941888" y="1947609"/>
              <a:ext cx="195246" cy="208619"/>
              <a:chOff x="3810126" y="990603"/>
              <a:chExt cx="4563320" cy="4875854"/>
            </a:xfrm>
          </p:grpSpPr>
          <p:sp>
            <p:nvSpPr>
              <p:cNvPr id="44" name="Google Shape;44;p8"/>
              <p:cNvSpPr/>
              <p:nvPr/>
            </p:nvSpPr>
            <p:spPr>
              <a:xfrm>
                <a:off x="4117677" y="990603"/>
                <a:ext cx="2962275" cy="2124075"/>
              </a:xfrm>
              <a:custGeom>
                <a:rect b="b" l="l" r="r" t="t"/>
                <a:pathLst>
                  <a:path extrusionOk="0" h="2124075" w="2962275">
                    <a:moveTo>
                      <a:pt x="604418" y="77998"/>
                    </a:moveTo>
                    <a:cubicBezTo>
                      <a:pt x="413614" y="-27463"/>
                      <a:pt x="189586" y="-25025"/>
                      <a:pt x="0" y="79522"/>
                    </a:cubicBezTo>
                    <a:lnTo>
                      <a:pt x="2221992" y="2129302"/>
                    </a:lnTo>
                    <a:lnTo>
                      <a:pt x="2968447" y="1382847"/>
                    </a:lnTo>
                    <a:lnTo>
                      <a:pt x="604418" y="779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8"/>
              <p:cNvSpPr/>
              <p:nvPr/>
            </p:nvSpPr>
            <p:spPr>
              <a:xfrm>
                <a:off x="3810126" y="1495696"/>
                <a:ext cx="2305056" cy="4286247"/>
              </a:xfrm>
              <a:custGeom>
                <a:rect b="b" l="l" r="r" t="t"/>
                <a:pathLst>
                  <a:path extrusionOk="0" h="4286250" w="2305050">
                    <a:moveTo>
                      <a:pt x="85344" y="0"/>
                    </a:moveTo>
                    <a:cubicBezTo>
                      <a:pt x="31090" y="88697"/>
                      <a:pt x="0" y="190195"/>
                      <a:pt x="0" y="297790"/>
                    </a:cubicBezTo>
                    <a:lnTo>
                      <a:pt x="0" y="3999890"/>
                    </a:lnTo>
                    <a:cubicBezTo>
                      <a:pt x="0" y="4104132"/>
                      <a:pt x="28346" y="4203497"/>
                      <a:pt x="79553" y="4290365"/>
                    </a:cubicBezTo>
                    <a:lnTo>
                      <a:pt x="2314042" y="2055876"/>
                    </a:lnTo>
                    <a:lnTo>
                      <a:pt x="853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8"/>
              <p:cNvSpPr/>
              <p:nvPr/>
            </p:nvSpPr>
            <p:spPr>
              <a:xfrm>
                <a:off x="6563696" y="2526763"/>
                <a:ext cx="1809750" cy="1695450"/>
              </a:xfrm>
              <a:custGeom>
                <a:rect b="b" l="l" r="r" t="t"/>
                <a:pathLst>
                  <a:path extrusionOk="0" h="1695450" w="1809750">
                    <a:moveTo>
                      <a:pt x="1512113" y="392887"/>
                    </a:moveTo>
                    <a:lnTo>
                      <a:pt x="800100" y="0"/>
                    </a:lnTo>
                    <a:lnTo>
                      <a:pt x="0" y="799795"/>
                    </a:lnTo>
                    <a:lnTo>
                      <a:pt x="980542" y="1704137"/>
                    </a:lnTo>
                    <a:lnTo>
                      <a:pt x="1512418" y="1410614"/>
                    </a:lnTo>
                    <a:cubicBezTo>
                      <a:pt x="1703832" y="1304544"/>
                      <a:pt x="1818437" y="1114349"/>
                      <a:pt x="1818437" y="901598"/>
                    </a:cubicBezTo>
                    <a:cubicBezTo>
                      <a:pt x="1818132" y="688848"/>
                      <a:pt x="1703832" y="498653"/>
                      <a:pt x="1512113" y="3928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8"/>
              <p:cNvSpPr/>
              <p:nvPr/>
            </p:nvSpPr>
            <p:spPr>
              <a:xfrm>
                <a:off x="4107618" y="3542357"/>
                <a:ext cx="3152775" cy="2324100"/>
              </a:xfrm>
              <a:custGeom>
                <a:rect b="b" l="l" r="r" t="t"/>
                <a:pathLst>
                  <a:path extrusionOk="0" h="2324100" w="3152775">
                    <a:moveTo>
                      <a:pt x="2240585" y="0"/>
                    </a:moveTo>
                    <a:lnTo>
                      <a:pt x="0" y="2240585"/>
                    </a:lnTo>
                    <a:cubicBezTo>
                      <a:pt x="97231" y="2296059"/>
                      <a:pt x="203911" y="2325319"/>
                      <a:pt x="311201" y="2325319"/>
                    </a:cubicBezTo>
                    <a:cubicBezTo>
                      <a:pt x="414833" y="2325319"/>
                      <a:pt x="519074" y="2299107"/>
                      <a:pt x="614477" y="2246376"/>
                    </a:cubicBezTo>
                    <a:lnTo>
                      <a:pt x="3155594" y="843991"/>
                    </a:lnTo>
                    <a:lnTo>
                      <a:pt x="2240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Google Shape;48;p8"/>
          <p:cNvSpPr txBox="1"/>
          <p:nvPr>
            <p:ph idx="4294967295" type="ctrTitle"/>
          </p:nvPr>
        </p:nvSpPr>
        <p:spPr>
          <a:xfrm>
            <a:off x="9596" y="1734061"/>
            <a:ext cx="12192000" cy="1205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s-ES" sz="6600">
                <a:solidFill>
                  <a:schemeClr val="lt1"/>
                </a:solidFill>
              </a:rPr>
              <a:t>CONCURSO BÍBLICO</a:t>
            </a:r>
            <a:endParaRPr b="1" sz="6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s-ES" sz="6600">
                <a:solidFill>
                  <a:schemeClr val="lt1"/>
                </a:solidFill>
              </a:rPr>
              <a:t>1RA DE JUAN</a:t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 rot="5400000">
            <a:off x="6763745" y="3984325"/>
            <a:ext cx="301339" cy="301339"/>
          </a:xfrm>
          <a:custGeom>
            <a:rect b="b" l="l" r="r" t="t"/>
            <a:pathLst>
              <a:path extrusionOk="0" h="5819790" w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17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17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2351105" y="1817731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3</a:t>
            </a:r>
            <a:r>
              <a:rPr b="1" lang="es-ES" sz="2400">
                <a:solidFill>
                  <a:schemeClr val="lt1"/>
                </a:solidFill>
              </a:rPr>
              <a:t>.	¿Qué dijo Juan que sus manos </a:t>
            </a:r>
            <a:r>
              <a:rPr b="1" lang="es-ES" sz="2400">
                <a:solidFill>
                  <a:schemeClr val="lt1"/>
                </a:solidFill>
              </a:rPr>
              <a:t>habían</a:t>
            </a:r>
            <a:r>
              <a:rPr b="1" lang="es-ES" sz="2400">
                <a:solidFill>
                  <a:schemeClr val="lt1"/>
                </a:solidFill>
              </a:rPr>
              <a:t> palpado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239" name="Google Shape;239;p17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17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pan de vida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43" name="Google Shape;243;p17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La luz de cristo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246" name="Google Shape;246;p17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Google Shape;247;p17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La vida eterna</a:t>
            </a:r>
            <a:endParaRPr/>
          </a:p>
        </p:txBody>
      </p:sp>
      <p:sp>
        <p:nvSpPr>
          <p:cNvPr id="249" name="Google Shape;249;p17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7561576" y="4899250"/>
            <a:ext cx="2662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verbo de vida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53" name="Google Shape;253;p17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/>
          <p:nvPr/>
        </p:nvSpPr>
        <p:spPr>
          <a:xfrm flipH="1">
            <a:off x="-4133" y="5638"/>
            <a:ext cx="52947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7561573" y="0"/>
            <a:ext cx="46305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18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4" name="Google Shape;264;p18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3.	¿Qué dijo Juan que sus manos habían palpado? 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266" name="Google Shape;266;p18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" name="Google Shape;267;p18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El pan de vida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7561573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La luz de cristo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273" name="Google Shape;273;p18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18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2676901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La vida eterna</a:t>
            </a:r>
            <a:endParaRPr/>
          </a:p>
        </p:txBody>
      </p:sp>
      <p:sp>
        <p:nvSpPr>
          <p:cNvPr id="276" name="Google Shape;276;p18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7561575" y="4899250"/>
            <a:ext cx="2566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El verbo de vida</a:t>
            </a:r>
            <a:endParaRPr/>
          </a:p>
        </p:txBody>
      </p:sp>
      <p:sp>
        <p:nvSpPr>
          <p:cNvPr id="279" name="Google Shape;279;p18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19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1" name="Google Shape;291;p19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4</a:t>
            </a:r>
            <a:r>
              <a:rPr b="1" lang="es-ES" sz="2400">
                <a:solidFill>
                  <a:schemeClr val="lt1"/>
                </a:solidFill>
              </a:rPr>
              <a:t>.	¿Qué es lo que dijo Juan que nos limpia de todo pecado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293" name="Google Shape;293;p19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4" name="Google Shape;294;p19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Comprar una indulgencia</a:t>
            </a:r>
            <a:endParaRPr/>
          </a:p>
        </p:txBody>
      </p:sp>
      <p:sp>
        <p:nvSpPr>
          <p:cNvPr id="296" name="Google Shape;296;p19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7561575" y="3718150"/>
            <a:ext cx="28575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Hacer una penitencia</a:t>
            </a:r>
            <a:endParaRPr/>
          </a:p>
        </p:txBody>
      </p:sp>
      <p:sp>
        <p:nvSpPr>
          <p:cNvPr id="299" name="Google Shape;299;p19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300" name="Google Shape;300;p19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1" name="Google Shape;301;p19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bautismo</a:t>
            </a:r>
            <a:endParaRPr/>
          </a:p>
        </p:txBody>
      </p:sp>
      <p:sp>
        <p:nvSpPr>
          <p:cNvPr id="303" name="Google Shape;303;p19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04" name="Google Shape;304;p19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7561576" y="4899250"/>
            <a:ext cx="2662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La sangre de Jesús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 flipH="1">
            <a:off x="-4133" y="5638"/>
            <a:ext cx="52947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7561573" y="0"/>
            <a:ext cx="46305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20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20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4.	¿Qué es lo que dijo Juan que nos limpia de todo pecado?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320" name="Google Shape;320;p20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p20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Comprar una indulgencia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 txBox="1"/>
          <p:nvPr/>
        </p:nvSpPr>
        <p:spPr>
          <a:xfrm>
            <a:off x="7561576" y="3718150"/>
            <a:ext cx="29874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Hacer una penitencia</a:t>
            </a:r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327" name="Google Shape;327;p20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8" name="Google Shape;328;p20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2676901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El bautismo</a:t>
            </a:r>
            <a:endParaRPr/>
          </a:p>
        </p:txBody>
      </p:sp>
      <p:sp>
        <p:nvSpPr>
          <p:cNvPr id="330" name="Google Shape;330;p20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7561576" y="4899250"/>
            <a:ext cx="281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La sangre de Jesús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21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21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1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5</a:t>
            </a:r>
            <a:r>
              <a:rPr b="1" lang="es-ES" sz="2400">
                <a:solidFill>
                  <a:schemeClr val="lt1"/>
                </a:solidFill>
              </a:rPr>
              <a:t>.	Cuando un cristiano peca ¿Qué debe hacer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347" name="Google Shape;347;p21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8" name="Google Shape;348;p21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Culpar al diablo</a:t>
            </a:r>
            <a:endParaRPr/>
          </a:p>
        </p:txBody>
      </p:sp>
      <p:sp>
        <p:nvSpPr>
          <p:cNvPr id="350" name="Google Shape;350;p21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51" name="Google Shape;351;p21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7561575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Confesar sus pecados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354" name="Google Shape;354;p21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5" name="Google Shape;355;p21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Ocultar su pecado</a:t>
            </a:r>
            <a:endParaRPr/>
          </a:p>
        </p:txBody>
      </p:sp>
      <p:sp>
        <p:nvSpPr>
          <p:cNvPr id="357" name="Google Shape;357;p21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7561576" y="4899250"/>
            <a:ext cx="2662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Entristecerse por su pecado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22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p22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5.	Cuando un cristiano peca ¿Qué debe hacer?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374" name="Google Shape;374;p22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5" name="Google Shape;375;p22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2676900" y="3718150"/>
            <a:ext cx="2655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Culpar al diablo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7561576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Confesar sus pecados</a:t>
            </a:r>
            <a:endParaRPr/>
          </a:p>
        </p:txBody>
      </p:sp>
      <p:sp>
        <p:nvSpPr>
          <p:cNvPr id="380" name="Google Shape;380;p22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381" name="Google Shape;381;p22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2" name="Google Shape;382;p22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2676900" y="4899250"/>
            <a:ext cx="28425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Ocultar su pecado</a:t>
            </a:r>
            <a:endParaRPr/>
          </a:p>
        </p:txBody>
      </p:sp>
      <p:sp>
        <p:nvSpPr>
          <p:cNvPr id="384" name="Google Shape;384;p22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7561575" y="4899250"/>
            <a:ext cx="2532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Entristecerse por su pecado</a:t>
            </a:r>
            <a:endParaRPr/>
          </a:p>
        </p:txBody>
      </p:sp>
      <p:sp>
        <p:nvSpPr>
          <p:cNvPr id="387" name="Google Shape;387;p22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23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9" name="Google Shape;399;p23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6</a:t>
            </a:r>
            <a:r>
              <a:rPr b="1" lang="es-ES" sz="2400">
                <a:solidFill>
                  <a:schemeClr val="lt1"/>
                </a:solidFill>
              </a:rPr>
              <a:t>.	¿A quién se refiere Juan como la vida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401" name="Google Shape;401;p23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23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Al Padre</a:t>
            </a:r>
            <a:endParaRPr/>
          </a:p>
        </p:txBody>
      </p:sp>
      <p:sp>
        <p:nvSpPr>
          <p:cNvPr id="404" name="Google Shape;404;p23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>
            <a:off x="7561575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Al Hijo</a:t>
            </a:r>
            <a:endParaRPr/>
          </a:p>
        </p:txBody>
      </p:sp>
      <p:sp>
        <p:nvSpPr>
          <p:cNvPr id="407" name="Google Shape;407;p23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408" name="Google Shape;408;p23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9" name="Google Shape;409;p23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3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Al Espíritu Santo</a:t>
            </a:r>
            <a:endParaRPr/>
          </a:p>
        </p:txBody>
      </p:sp>
      <p:sp>
        <p:nvSpPr>
          <p:cNvPr id="411" name="Google Shape;411;p23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3"/>
          <p:cNvSpPr txBox="1"/>
          <p:nvPr/>
        </p:nvSpPr>
        <p:spPr>
          <a:xfrm>
            <a:off x="7561575" y="4899250"/>
            <a:ext cx="29226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Todas las anteriores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3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3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24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6" name="Google Shape;426;p24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4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lt1"/>
                </a:solidFill>
              </a:rPr>
              <a:t>6.	¿A quién se refiere Juan como la vida?</a:t>
            </a:r>
            <a:endParaRPr/>
          </a:p>
        </p:txBody>
      </p:sp>
      <p:cxnSp>
        <p:nvCxnSpPr>
          <p:cNvPr id="428" name="Google Shape;428;p24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p24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Al Padre</a:t>
            </a:r>
            <a:endParaRPr/>
          </a:p>
        </p:txBody>
      </p:sp>
      <p:sp>
        <p:nvSpPr>
          <p:cNvPr id="431" name="Google Shape;431;p24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32" name="Google Shape;432;p24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4"/>
          <p:cNvSpPr txBox="1"/>
          <p:nvPr/>
        </p:nvSpPr>
        <p:spPr>
          <a:xfrm>
            <a:off x="7561573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s-ES" sz="2000">
                <a:solidFill>
                  <a:schemeClr val="lt1"/>
                </a:solidFill>
              </a:rPr>
              <a:t>l Hijo</a:t>
            </a:r>
            <a:endParaRPr/>
          </a:p>
        </p:txBody>
      </p:sp>
      <p:sp>
        <p:nvSpPr>
          <p:cNvPr id="434" name="Google Shape;434;p24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435" name="Google Shape;435;p24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6" name="Google Shape;436;p24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2676900" y="4899250"/>
            <a:ext cx="261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s-ES" sz="2000">
                <a:solidFill>
                  <a:schemeClr val="lt1"/>
                </a:solidFill>
              </a:rPr>
              <a:t>l Espíritu Santo</a:t>
            </a:r>
            <a:endParaRPr/>
          </a:p>
        </p:txBody>
      </p:sp>
      <p:sp>
        <p:nvSpPr>
          <p:cNvPr id="438" name="Google Shape;438;p24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7561576" y="4899250"/>
            <a:ext cx="2937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Todas las anteriores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441" name="Google Shape;441;p24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4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p25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3" name="Google Shape;453;p25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5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7</a:t>
            </a:r>
            <a:r>
              <a:rPr b="1" lang="es-ES" sz="2400">
                <a:solidFill>
                  <a:schemeClr val="lt1"/>
                </a:solidFill>
              </a:rPr>
              <a:t>.	Tenemos comunión unos con otros cuando …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455" name="Google Shape;455;p25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6" name="Google Shape;456;p25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5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… andamos en luz</a:t>
            </a:r>
            <a:endParaRPr/>
          </a:p>
        </p:txBody>
      </p:sp>
      <p:sp>
        <p:nvSpPr>
          <p:cNvPr id="458" name="Google Shape;458;p25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59" name="Google Shape;459;p25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5"/>
          <p:cNvSpPr txBox="1"/>
          <p:nvPr/>
        </p:nvSpPr>
        <p:spPr>
          <a:xfrm>
            <a:off x="7561575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… decimos que le conocemos</a:t>
            </a:r>
            <a:endParaRPr/>
          </a:p>
        </p:txBody>
      </p:sp>
      <p:sp>
        <p:nvSpPr>
          <p:cNvPr id="461" name="Google Shape;461;p25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462" name="Google Shape;462;p25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3" name="Google Shape;463;p25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5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… confesamos nuestros pecados</a:t>
            </a:r>
            <a:endParaRPr/>
          </a:p>
        </p:txBody>
      </p:sp>
      <p:sp>
        <p:nvSpPr>
          <p:cNvPr id="465" name="Google Shape;465;p25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5"/>
          <p:cNvSpPr txBox="1"/>
          <p:nvPr/>
        </p:nvSpPr>
        <p:spPr>
          <a:xfrm>
            <a:off x="7561575" y="4899250"/>
            <a:ext cx="29226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… nuestro gozo sea cumplido</a:t>
            </a:r>
            <a:endParaRPr/>
          </a:p>
        </p:txBody>
      </p:sp>
      <p:sp>
        <p:nvSpPr>
          <p:cNvPr id="468" name="Google Shape;468;p25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5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5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9" name="Google Shape;479;p26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0" name="Google Shape;480;p26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6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-ES" sz="2400">
                <a:solidFill>
                  <a:schemeClr val="lt1"/>
                </a:solidFill>
              </a:rPr>
              <a:t>7.	Tenemos comunión unos con otros cuando … 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482" name="Google Shape;482;p26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3" name="Google Shape;483;p26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82000">
                <a:srgbClr val="0053FF"/>
              </a:gs>
              <a:gs pos="100000">
                <a:srgbClr val="0053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6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… andamos en luz</a:t>
            </a:r>
            <a:endParaRPr/>
          </a:p>
        </p:txBody>
      </p:sp>
      <p:sp>
        <p:nvSpPr>
          <p:cNvPr id="485" name="Google Shape;485;p26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488" name="Google Shape;488;p26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9" name="Google Shape;489;p26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6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6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96" name="Google Shape;496;p26"/>
          <p:cNvSpPr txBox="1"/>
          <p:nvPr/>
        </p:nvSpPr>
        <p:spPr>
          <a:xfrm>
            <a:off x="7561575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… decimos que le conocemos</a:t>
            </a:r>
            <a:endParaRPr/>
          </a:p>
        </p:txBody>
      </p:sp>
      <p:sp>
        <p:nvSpPr>
          <p:cNvPr id="497" name="Google Shape;497;p26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… confesamos nuestros pecados</a:t>
            </a:r>
            <a:endParaRPr/>
          </a:p>
        </p:txBody>
      </p:sp>
      <p:sp>
        <p:nvSpPr>
          <p:cNvPr id="498" name="Google Shape;498;p26"/>
          <p:cNvSpPr txBox="1"/>
          <p:nvPr/>
        </p:nvSpPr>
        <p:spPr>
          <a:xfrm>
            <a:off x="7561575" y="4899250"/>
            <a:ext cx="29226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… nuestro gozo sea cumplido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9"/>
          <p:cNvCxnSpPr/>
          <p:nvPr/>
        </p:nvCxnSpPr>
        <p:spPr>
          <a:xfrm>
            <a:off x="4558145" y="2501154"/>
            <a:ext cx="7624743" cy="0"/>
          </a:xfrm>
          <a:prstGeom prst="straightConnector1">
            <a:avLst/>
          </a:prstGeom>
          <a:noFill/>
          <a:ln cap="flat" cmpd="sng" w="9525">
            <a:solidFill>
              <a:srgbClr val="ACB8C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" name="Google Shape;55;p9"/>
          <p:cNvCxnSpPr/>
          <p:nvPr/>
        </p:nvCxnSpPr>
        <p:spPr>
          <a:xfrm>
            <a:off x="4558145" y="4639236"/>
            <a:ext cx="7633855" cy="0"/>
          </a:xfrm>
          <a:prstGeom prst="straightConnector1">
            <a:avLst/>
          </a:prstGeom>
          <a:noFill/>
          <a:ln cap="flat" cmpd="sng" w="9525">
            <a:solidFill>
              <a:srgbClr val="ACB8C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" y="0"/>
            <a:ext cx="45811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5800653" y="-88750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784104" y="352495"/>
            <a:ext cx="3142335" cy="231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ES" sz="6000">
                <a:solidFill>
                  <a:schemeClr val="lt1"/>
                </a:solidFill>
              </a:rPr>
              <a:t>Reglas del Juego</a:t>
            </a:r>
            <a:r>
              <a:rPr b="1" lang="es-E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59" name="Google Shape;59;p9"/>
          <p:cNvCxnSpPr/>
          <p:nvPr/>
        </p:nvCxnSpPr>
        <p:spPr>
          <a:xfrm>
            <a:off x="876980" y="2868733"/>
            <a:ext cx="590698" cy="0"/>
          </a:xfrm>
          <a:prstGeom prst="straightConnector1">
            <a:avLst/>
          </a:prstGeom>
          <a:noFill/>
          <a:ln cap="flat" cmpd="sng" w="50800">
            <a:solidFill>
              <a:srgbClr val="A74DED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0" name="Google Shape;60;p9"/>
          <p:cNvGrpSpPr/>
          <p:nvPr/>
        </p:nvGrpSpPr>
        <p:grpSpPr>
          <a:xfrm>
            <a:off x="4153579" y="2914836"/>
            <a:ext cx="7240431" cy="1083962"/>
            <a:chOff x="4305979" y="2914836"/>
            <a:chExt cx="7240431" cy="1083962"/>
          </a:xfrm>
        </p:grpSpPr>
        <p:sp>
          <p:nvSpPr>
            <p:cNvPr id="61" name="Google Shape;61;p9"/>
            <p:cNvSpPr txBox="1"/>
            <p:nvPr/>
          </p:nvSpPr>
          <p:spPr>
            <a:xfrm>
              <a:off x="5355610" y="2914836"/>
              <a:ext cx="45636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800">
                  <a:solidFill>
                    <a:schemeClr val="dk1"/>
                  </a:solidFill>
                </a:rPr>
                <a:t>Trampa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 txBox="1"/>
            <p:nvPr/>
          </p:nvSpPr>
          <p:spPr>
            <a:xfrm>
              <a:off x="5355610" y="3406298"/>
              <a:ext cx="61908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chemeClr val="accent3"/>
                  </a:solidFill>
                </a:rPr>
                <a:t>Se descontará -30 Pts. al equipo que realice trampa, o tenga malas actitudes al equipo contrario.</a:t>
              </a: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4305979" y="2991692"/>
              <a:ext cx="809127" cy="850234"/>
            </a:xfrm>
            <a:prstGeom prst="roundRect">
              <a:avLst>
                <a:gd fmla="val 5290" name="adj"/>
              </a:avLst>
            </a:prstGeom>
            <a:solidFill>
              <a:srgbClr val="0053FF"/>
            </a:solidFill>
            <a:ln>
              <a:noFill/>
            </a:ln>
            <a:effectLst>
              <a:outerShdw blurRad="812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b" bIns="396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 txBox="1"/>
            <p:nvPr/>
          </p:nvSpPr>
          <p:spPr>
            <a:xfrm>
              <a:off x="4305980" y="3129982"/>
              <a:ext cx="7841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grpSp>
        <p:nvGrpSpPr>
          <p:cNvPr id="65" name="Google Shape;65;p9"/>
          <p:cNvGrpSpPr/>
          <p:nvPr/>
        </p:nvGrpSpPr>
        <p:grpSpPr>
          <a:xfrm>
            <a:off x="4153579" y="5033459"/>
            <a:ext cx="7240431" cy="1085041"/>
            <a:chOff x="4305979" y="5033459"/>
            <a:chExt cx="7240431" cy="1085041"/>
          </a:xfrm>
        </p:grpSpPr>
        <p:sp>
          <p:nvSpPr>
            <p:cNvPr id="66" name="Google Shape;66;p9"/>
            <p:cNvSpPr txBox="1"/>
            <p:nvPr/>
          </p:nvSpPr>
          <p:spPr>
            <a:xfrm>
              <a:off x="5355610" y="5033459"/>
              <a:ext cx="45636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800">
                  <a:solidFill>
                    <a:schemeClr val="dk1"/>
                  </a:solidFill>
                </a:rPr>
                <a:t>Biblias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"/>
            <p:cNvSpPr txBox="1"/>
            <p:nvPr/>
          </p:nvSpPr>
          <p:spPr>
            <a:xfrm>
              <a:off x="5355610" y="5526000"/>
              <a:ext cx="61908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chemeClr val="accent3"/>
                  </a:solidFill>
                </a:rPr>
                <a:t>El equipo con la mayor cantidad de Biblias “físicas” ganará +200 Pts. No incluyen las biblias de los maestros o </a:t>
              </a:r>
              <a:r>
                <a:rPr lang="es-ES" sz="1300">
                  <a:solidFill>
                    <a:schemeClr val="accent3"/>
                  </a:solidFill>
                </a:rPr>
                <a:t>líderes</a:t>
              </a:r>
              <a:r>
                <a:rPr lang="es-ES" sz="1300">
                  <a:solidFill>
                    <a:schemeClr val="accent3"/>
                  </a:solidFill>
                </a:rPr>
                <a:t> de apoyo.</a:t>
              </a: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4305979" y="5044623"/>
              <a:ext cx="809127" cy="850234"/>
            </a:xfrm>
            <a:prstGeom prst="roundRect">
              <a:avLst>
                <a:gd fmla="val 5290" name="adj"/>
              </a:avLst>
            </a:prstGeom>
            <a:solidFill>
              <a:srgbClr val="0053FF"/>
            </a:solidFill>
            <a:ln>
              <a:noFill/>
            </a:ln>
            <a:effectLst>
              <a:outerShdw blurRad="812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b" bIns="396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 txBox="1"/>
            <p:nvPr/>
          </p:nvSpPr>
          <p:spPr>
            <a:xfrm>
              <a:off x="4305980" y="5182913"/>
              <a:ext cx="7841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grpSp>
        <p:nvGrpSpPr>
          <p:cNvPr id="70" name="Google Shape;70;p9"/>
          <p:cNvGrpSpPr/>
          <p:nvPr/>
        </p:nvGrpSpPr>
        <p:grpSpPr>
          <a:xfrm>
            <a:off x="4153579" y="658913"/>
            <a:ext cx="7240431" cy="850234"/>
            <a:chOff x="4305979" y="658913"/>
            <a:chExt cx="7240431" cy="850234"/>
          </a:xfrm>
        </p:grpSpPr>
        <p:sp>
          <p:nvSpPr>
            <p:cNvPr id="71" name="Google Shape;71;p9"/>
            <p:cNvSpPr txBox="1"/>
            <p:nvPr/>
          </p:nvSpPr>
          <p:spPr>
            <a:xfrm>
              <a:off x="5355610" y="1182521"/>
              <a:ext cx="6190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chemeClr val="accent3"/>
                  </a:solidFill>
                </a:rPr>
                <a:t>Cada pregunta correcta tiene un valor de +100 Pts.</a:t>
              </a:r>
              <a:endParaRPr/>
            </a:p>
          </p:txBody>
        </p:sp>
        <p:sp>
          <p:nvSpPr>
            <p:cNvPr id="72" name="Google Shape;72;p9"/>
            <p:cNvSpPr txBox="1"/>
            <p:nvPr/>
          </p:nvSpPr>
          <p:spPr>
            <a:xfrm>
              <a:off x="5355610" y="734765"/>
              <a:ext cx="45636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800">
                  <a:solidFill>
                    <a:schemeClr val="dk1"/>
                  </a:solidFill>
                </a:rPr>
                <a:t>Pregunta correcta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4305979" y="658913"/>
              <a:ext cx="809127" cy="850234"/>
            </a:xfrm>
            <a:prstGeom prst="roundRect">
              <a:avLst>
                <a:gd fmla="val 5290" name="adj"/>
              </a:avLst>
            </a:prstGeom>
            <a:solidFill>
              <a:srgbClr val="0053FF"/>
            </a:solidFill>
            <a:ln>
              <a:noFill/>
            </a:ln>
            <a:effectLst>
              <a:outerShdw blurRad="812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b" bIns="396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 txBox="1"/>
            <p:nvPr/>
          </p:nvSpPr>
          <p:spPr>
            <a:xfrm>
              <a:off x="4305980" y="797203"/>
              <a:ext cx="7841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27"/>
          <p:cNvCxnSpPr/>
          <p:nvPr/>
        </p:nvCxnSpPr>
        <p:spPr>
          <a:xfrm>
            <a:off x="19658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4" name="Google Shape;504;p27"/>
          <p:cNvCxnSpPr/>
          <p:nvPr/>
        </p:nvCxnSpPr>
        <p:spPr>
          <a:xfrm>
            <a:off x="47217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74649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101065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7" name="Google Shape;507;p27"/>
          <p:cNvSpPr/>
          <p:nvPr/>
        </p:nvSpPr>
        <p:spPr>
          <a:xfrm flipH="1" rot="10800000">
            <a:off x="7524455" y="2533372"/>
            <a:ext cx="4677794" cy="4324628"/>
          </a:xfrm>
          <a:prstGeom prst="rect">
            <a:avLst/>
          </a:prstGeom>
          <a:gradFill>
            <a:gsLst>
              <a:gs pos="0">
                <a:srgbClr val="0053FF"/>
              </a:gs>
              <a:gs pos="71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7"/>
          <p:cNvSpPr/>
          <p:nvPr/>
        </p:nvSpPr>
        <p:spPr>
          <a:xfrm flipH="1">
            <a:off x="-4194" y="-6628"/>
            <a:ext cx="4677794" cy="4324628"/>
          </a:xfrm>
          <a:prstGeom prst="rect">
            <a:avLst/>
          </a:prstGeom>
          <a:gradFill>
            <a:gsLst>
              <a:gs pos="0">
                <a:srgbClr val="0053FF"/>
              </a:gs>
              <a:gs pos="71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7"/>
          <p:cNvSpPr txBox="1"/>
          <p:nvPr/>
        </p:nvSpPr>
        <p:spPr>
          <a:xfrm>
            <a:off x="10250" y="178881"/>
            <a:ext cx="12171502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0">
                <a:solidFill>
                  <a:srgbClr val="0053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510" name="Google Shape;510;p27"/>
          <p:cNvSpPr txBox="1"/>
          <p:nvPr/>
        </p:nvSpPr>
        <p:spPr>
          <a:xfrm>
            <a:off x="0" y="4468072"/>
            <a:ext cx="12192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6000">
                <a:solidFill>
                  <a:schemeClr val="lt1"/>
                </a:solidFill>
              </a:rPr>
              <a:t>Preguntas de conocimiento general</a:t>
            </a:r>
            <a:endParaRPr b="1"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7"/>
          <p:cNvSpPr txBox="1"/>
          <p:nvPr/>
        </p:nvSpPr>
        <p:spPr>
          <a:xfrm>
            <a:off x="-576" y="2376445"/>
            <a:ext cx="12192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</a:t>
            </a:r>
            <a:endParaRPr/>
          </a:p>
        </p:txBody>
      </p:sp>
      <p:sp>
        <p:nvSpPr>
          <p:cNvPr id="512" name="Google Shape;512;p27"/>
          <p:cNvSpPr/>
          <p:nvPr/>
        </p:nvSpPr>
        <p:spPr>
          <a:xfrm>
            <a:off x="4051189" y="2276226"/>
            <a:ext cx="4118450" cy="838584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16715" y="1226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>
            <a:off x="7561573" y="-1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1600">
                <a:solidFill>
                  <a:schemeClr val="lt1"/>
                </a:solidFill>
              </a:rPr>
              <a:t>1</a:t>
            </a: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8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8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2</a:t>
            </a:r>
            <a:endParaRPr/>
          </a:p>
        </p:txBody>
      </p:sp>
      <p:cxnSp>
        <p:nvCxnSpPr>
          <p:cNvPr id="523" name="Google Shape;523;p28"/>
          <p:cNvCxnSpPr/>
          <p:nvPr/>
        </p:nvCxnSpPr>
        <p:spPr>
          <a:xfrm>
            <a:off x="24384" y="1851523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4" name="Google Shape;524;p28"/>
          <p:cNvSpPr/>
          <p:nvPr/>
        </p:nvSpPr>
        <p:spPr>
          <a:xfrm>
            <a:off x="1546799" y="1253632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8"/>
          <p:cNvSpPr txBox="1"/>
          <p:nvPr/>
        </p:nvSpPr>
        <p:spPr>
          <a:xfrm>
            <a:off x="2349305" y="1262922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es-ES" sz="2400">
                <a:solidFill>
                  <a:schemeClr val="lt1"/>
                </a:solidFill>
              </a:rPr>
              <a:t>¿En qué país los cristianos sufren mayor persecución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526" name="Google Shape;526;p28"/>
          <p:cNvCxnSpPr/>
          <p:nvPr/>
        </p:nvCxnSpPr>
        <p:spPr>
          <a:xfrm>
            <a:off x="-4193" y="5818385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27" name="Google Shape;527;p28"/>
          <p:cNvGrpSpPr/>
          <p:nvPr/>
        </p:nvGrpSpPr>
        <p:grpSpPr>
          <a:xfrm>
            <a:off x="386190" y="5440848"/>
            <a:ext cx="3472933" cy="760876"/>
            <a:chOff x="1546799" y="3694110"/>
            <a:chExt cx="3472933" cy="760876"/>
          </a:xfrm>
        </p:grpSpPr>
        <p:sp>
          <p:nvSpPr>
            <p:cNvPr id="528" name="Google Shape;528;p28"/>
            <p:cNvSpPr/>
            <p:nvPr/>
          </p:nvSpPr>
          <p:spPr>
            <a:xfrm>
              <a:off x="1546799" y="3694110"/>
              <a:ext cx="3472933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8"/>
            <p:cNvSpPr txBox="1"/>
            <p:nvPr/>
          </p:nvSpPr>
          <p:spPr>
            <a:xfrm>
              <a:off x="2676901" y="3718145"/>
              <a:ext cx="21243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Irán</a:t>
              </a:r>
              <a:endParaRPr/>
            </a:p>
          </p:txBody>
        </p:sp>
        <p:sp>
          <p:nvSpPr>
            <p:cNvPr id="530" name="Google Shape;530;p28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531" name="Google Shape;531;p28"/>
          <p:cNvGrpSpPr/>
          <p:nvPr/>
        </p:nvGrpSpPr>
        <p:grpSpPr>
          <a:xfrm>
            <a:off x="8140314" y="5437946"/>
            <a:ext cx="3472933" cy="760876"/>
            <a:chOff x="1546799" y="3694110"/>
            <a:chExt cx="3472933" cy="760876"/>
          </a:xfrm>
        </p:grpSpPr>
        <p:sp>
          <p:nvSpPr>
            <p:cNvPr id="532" name="Google Shape;532;p28"/>
            <p:cNvSpPr/>
            <p:nvPr/>
          </p:nvSpPr>
          <p:spPr>
            <a:xfrm>
              <a:off x="1546799" y="3694110"/>
              <a:ext cx="3472933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8"/>
            <p:cNvSpPr txBox="1"/>
            <p:nvPr/>
          </p:nvSpPr>
          <p:spPr>
            <a:xfrm>
              <a:off x="2676901" y="3718145"/>
              <a:ext cx="21243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Pakistán</a:t>
              </a:r>
              <a:endParaRPr/>
            </a:p>
          </p:txBody>
        </p:sp>
        <p:sp>
          <p:nvSpPr>
            <p:cNvPr id="534" name="Google Shape;534;p28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grpSp>
        <p:nvGrpSpPr>
          <p:cNvPr id="535" name="Google Shape;535;p28"/>
          <p:cNvGrpSpPr/>
          <p:nvPr/>
        </p:nvGrpSpPr>
        <p:grpSpPr>
          <a:xfrm>
            <a:off x="4351140" y="5437946"/>
            <a:ext cx="3472933" cy="760876"/>
            <a:chOff x="1546799" y="3694110"/>
            <a:chExt cx="3472933" cy="760876"/>
          </a:xfrm>
        </p:grpSpPr>
        <p:sp>
          <p:nvSpPr>
            <p:cNvPr id="536" name="Google Shape;536;p28"/>
            <p:cNvSpPr/>
            <p:nvPr/>
          </p:nvSpPr>
          <p:spPr>
            <a:xfrm>
              <a:off x="1546799" y="3694110"/>
              <a:ext cx="3472933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8"/>
            <p:cNvSpPr txBox="1"/>
            <p:nvPr/>
          </p:nvSpPr>
          <p:spPr>
            <a:xfrm>
              <a:off x="2676910" y="3718139"/>
              <a:ext cx="23427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Corea del Norte</a:t>
              </a:r>
              <a:endParaRPr/>
            </a:p>
          </p:txBody>
        </p:sp>
        <p:sp>
          <p:nvSpPr>
            <p:cNvPr id="538" name="Google Shape;538;p28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pic>
        <p:nvPicPr>
          <p:cNvPr id="539" name="Google Shape;5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00" y="2888875"/>
            <a:ext cx="3164100" cy="21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725" y="2895150"/>
            <a:ext cx="3164099" cy="21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8025" y="2887050"/>
            <a:ext cx="3164100" cy="21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9"/>
          <p:cNvSpPr/>
          <p:nvPr/>
        </p:nvSpPr>
        <p:spPr>
          <a:xfrm flipH="1">
            <a:off x="-16715" y="1226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7561573" y="-1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1600">
                <a:solidFill>
                  <a:schemeClr val="lt1"/>
                </a:solidFill>
              </a:rPr>
              <a:t>1</a:t>
            </a: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2</a:t>
            </a:r>
            <a:endParaRPr/>
          </a:p>
        </p:txBody>
      </p:sp>
      <p:cxnSp>
        <p:nvCxnSpPr>
          <p:cNvPr id="552" name="Google Shape;552;p29"/>
          <p:cNvCxnSpPr/>
          <p:nvPr/>
        </p:nvCxnSpPr>
        <p:spPr>
          <a:xfrm>
            <a:off x="24384" y="1851523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3" name="Google Shape;553;p29"/>
          <p:cNvSpPr/>
          <p:nvPr/>
        </p:nvSpPr>
        <p:spPr>
          <a:xfrm>
            <a:off x="1546799" y="1253632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9"/>
          <p:cNvSpPr txBox="1"/>
          <p:nvPr/>
        </p:nvSpPr>
        <p:spPr>
          <a:xfrm>
            <a:off x="2349305" y="1262922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es-ES" sz="2400">
                <a:solidFill>
                  <a:schemeClr val="lt1"/>
                </a:solidFill>
              </a:rPr>
              <a:t>¿En qué país los cristianos sufren mayor persecución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555" name="Google Shape;555;p29"/>
          <p:cNvCxnSpPr/>
          <p:nvPr/>
        </p:nvCxnSpPr>
        <p:spPr>
          <a:xfrm>
            <a:off x="-4193" y="5818385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56" name="Google Shape;556;p29"/>
          <p:cNvGrpSpPr/>
          <p:nvPr/>
        </p:nvGrpSpPr>
        <p:grpSpPr>
          <a:xfrm>
            <a:off x="386190" y="5440848"/>
            <a:ext cx="3472933" cy="760876"/>
            <a:chOff x="1546799" y="3694110"/>
            <a:chExt cx="3472933" cy="760876"/>
          </a:xfrm>
        </p:grpSpPr>
        <p:sp>
          <p:nvSpPr>
            <p:cNvPr id="557" name="Google Shape;557;p29"/>
            <p:cNvSpPr/>
            <p:nvPr/>
          </p:nvSpPr>
          <p:spPr>
            <a:xfrm>
              <a:off x="1546799" y="3694110"/>
              <a:ext cx="3472933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9"/>
            <p:cNvSpPr txBox="1"/>
            <p:nvPr/>
          </p:nvSpPr>
          <p:spPr>
            <a:xfrm>
              <a:off x="2676901" y="3718145"/>
              <a:ext cx="21243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Irán</a:t>
              </a:r>
              <a:endParaRPr/>
            </a:p>
          </p:txBody>
        </p:sp>
        <p:sp>
          <p:nvSpPr>
            <p:cNvPr id="559" name="Google Shape;559;p29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560" name="Google Shape;560;p29"/>
          <p:cNvGrpSpPr/>
          <p:nvPr/>
        </p:nvGrpSpPr>
        <p:grpSpPr>
          <a:xfrm>
            <a:off x="8140314" y="5437946"/>
            <a:ext cx="3472933" cy="760876"/>
            <a:chOff x="1546799" y="3694110"/>
            <a:chExt cx="3472933" cy="760876"/>
          </a:xfrm>
        </p:grpSpPr>
        <p:sp>
          <p:nvSpPr>
            <p:cNvPr id="561" name="Google Shape;561;p29"/>
            <p:cNvSpPr/>
            <p:nvPr/>
          </p:nvSpPr>
          <p:spPr>
            <a:xfrm>
              <a:off x="1546799" y="3694110"/>
              <a:ext cx="3472933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9"/>
            <p:cNvSpPr txBox="1"/>
            <p:nvPr/>
          </p:nvSpPr>
          <p:spPr>
            <a:xfrm>
              <a:off x="2676901" y="3718145"/>
              <a:ext cx="21243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Pakistán</a:t>
              </a:r>
              <a:endParaRPr/>
            </a:p>
          </p:txBody>
        </p:sp>
        <p:sp>
          <p:nvSpPr>
            <p:cNvPr id="563" name="Google Shape;563;p29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grpSp>
        <p:nvGrpSpPr>
          <p:cNvPr id="564" name="Google Shape;564;p29"/>
          <p:cNvGrpSpPr/>
          <p:nvPr/>
        </p:nvGrpSpPr>
        <p:grpSpPr>
          <a:xfrm>
            <a:off x="4351140" y="5437946"/>
            <a:ext cx="3472933" cy="760876"/>
            <a:chOff x="1546799" y="3694110"/>
            <a:chExt cx="3472933" cy="760876"/>
          </a:xfrm>
        </p:grpSpPr>
        <p:sp>
          <p:nvSpPr>
            <p:cNvPr id="565" name="Google Shape;565;p29"/>
            <p:cNvSpPr/>
            <p:nvPr/>
          </p:nvSpPr>
          <p:spPr>
            <a:xfrm>
              <a:off x="1546799" y="3694110"/>
              <a:ext cx="3472933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9"/>
            <p:cNvSpPr txBox="1"/>
            <p:nvPr/>
          </p:nvSpPr>
          <p:spPr>
            <a:xfrm>
              <a:off x="2676910" y="3718139"/>
              <a:ext cx="23427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Corea del Norte</a:t>
              </a:r>
              <a:endParaRPr/>
            </a:p>
          </p:txBody>
        </p:sp>
        <p:sp>
          <p:nvSpPr>
            <p:cNvPr id="567" name="Google Shape;567;p29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pic>
        <p:nvPicPr>
          <p:cNvPr id="568" name="Google Shape;5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00" y="2888875"/>
            <a:ext cx="3164100" cy="21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725" y="2895150"/>
            <a:ext cx="3164099" cy="21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9"/>
          <p:cNvSpPr/>
          <p:nvPr/>
        </p:nvSpPr>
        <p:spPr>
          <a:xfrm>
            <a:off x="4351151" y="5437950"/>
            <a:ext cx="3472933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82000">
                <a:srgbClr val="0053FF"/>
              </a:gs>
              <a:gs pos="100000">
                <a:srgbClr val="0053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8025" y="2887050"/>
            <a:ext cx="3164100" cy="21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9"/>
          <p:cNvSpPr txBox="1"/>
          <p:nvPr/>
        </p:nvSpPr>
        <p:spPr>
          <a:xfrm>
            <a:off x="5481251" y="5461975"/>
            <a:ext cx="2342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Corea del Norte</a:t>
            </a:r>
            <a:endParaRPr/>
          </a:p>
        </p:txBody>
      </p:sp>
      <p:sp>
        <p:nvSpPr>
          <p:cNvPr id="573" name="Google Shape;573;p29"/>
          <p:cNvSpPr txBox="1"/>
          <p:nvPr/>
        </p:nvSpPr>
        <p:spPr>
          <a:xfrm>
            <a:off x="4907952" y="5461981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"/>
          <p:cNvSpPr/>
          <p:nvPr/>
        </p:nvSpPr>
        <p:spPr>
          <a:xfrm flipH="1">
            <a:off x="-8387" y="0"/>
            <a:ext cx="529476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7561573" y="0"/>
            <a:ext cx="4630428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" name="Google Shape;581;p30"/>
          <p:cNvGrpSpPr/>
          <p:nvPr/>
        </p:nvGrpSpPr>
        <p:grpSpPr>
          <a:xfrm>
            <a:off x="532127" y="3081535"/>
            <a:ext cx="4213732" cy="760878"/>
            <a:chOff x="1546799" y="3694110"/>
            <a:chExt cx="4213732" cy="760878"/>
          </a:xfrm>
        </p:grpSpPr>
        <p:sp>
          <p:nvSpPr>
            <p:cNvPr id="582" name="Google Shape;582;p30"/>
            <p:cNvSpPr/>
            <p:nvPr/>
          </p:nvSpPr>
          <p:spPr>
            <a:xfrm>
              <a:off x="1546799" y="3694110"/>
              <a:ext cx="4213732" cy="760878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0"/>
            <p:cNvSpPr txBox="1"/>
            <p:nvPr/>
          </p:nvSpPr>
          <p:spPr>
            <a:xfrm>
              <a:off x="2676901" y="3718145"/>
              <a:ext cx="2124221" cy="733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China</a:t>
              </a:r>
              <a:endParaRPr/>
            </a:p>
          </p:txBody>
        </p:sp>
        <p:sp>
          <p:nvSpPr>
            <p:cNvPr id="584" name="Google Shape;584;p30"/>
            <p:cNvSpPr txBox="1"/>
            <p:nvPr/>
          </p:nvSpPr>
          <p:spPr>
            <a:xfrm>
              <a:off x="2103611" y="3718145"/>
              <a:ext cx="474816" cy="733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585" name="Google Shape;585;p30"/>
          <p:cNvSpPr/>
          <p:nvPr/>
        </p:nvSpPr>
        <p:spPr>
          <a:xfrm>
            <a:off x="9685794" y="382854"/>
            <a:ext cx="1916456" cy="6504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s-ES" sz="1600">
                <a:solidFill>
                  <a:schemeClr val="lt1"/>
                </a:solidFill>
              </a:rPr>
              <a:t>1</a:t>
            </a: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11177054" y="530739"/>
            <a:ext cx="271701" cy="354647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589750" y="382854"/>
            <a:ext cx="1759555" cy="650419"/>
          </a:xfrm>
          <a:prstGeom prst="roundRect">
            <a:avLst>
              <a:gd fmla="val 16667" name="adj"/>
            </a:avLst>
          </a:prstGeom>
          <a:solidFill>
            <a:schemeClr val="lt1">
              <a:alpha val="2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2</a:t>
            </a:r>
            <a:endParaRPr/>
          </a:p>
        </p:txBody>
      </p:sp>
      <p:grpSp>
        <p:nvGrpSpPr>
          <p:cNvPr id="588" name="Google Shape;588;p30"/>
          <p:cNvGrpSpPr/>
          <p:nvPr/>
        </p:nvGrpSpPr>
        <p:grpSpPr>
          <a:xfrm>
            <a:off x="532127" y="4100438"/>
            <a:ext cx="4213732" cy="760878"/>
            <a:chOff x="1546799" y="3694110"/>
            <a:chExt cx="4213732" cy="760878"/>
          </a:xfrm>
        </p:grpSpPr>
        <p:sp>
          <p:nvSpPr>
            <p:cNvPr id="589" name="Google Shape;589;p30"/>
            <p:cNvSpPr/>
            <p:nvPr/>
          </p:nvSpPr>
          <p:spPr>
            <a:xfrm>
              <a:off x="1546799" y="3694110"/>
              <a:ext cx="4213732" cy="760878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0"/>
            <p:cNvSpPr txBox="1"/>
            <p:nvPr/>
          </p:nvSpPr>
          <p:spPr>
            <a:xfrm>
              <a:off x="2676901" y="3718145"/>
              <a:ext cx="2124221" cy="733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India</a:t>
              </a:r>
              <a:endParaRPr/>
            </a:p>
          </p:txBody>
        </p:sp>
        <p:sp>
          <p:nvSpPr>
            <p:cNvPr id="591" name="Google Shape;591;p30"/>
            <p:cNvSpPr txBox="1"/>
            <p:nvPr/>
          </p:nvSpPr>
          <p:spPr>
            <a:xfrm>
              <a:off x="2103611" y="3718145"/>
              <a:ext cx="474816" cy="733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grpSp>
        <p:nvGrpSpPr>
          <p:cNvPr id="592" name="Google Shape;592;p30"/>
          <p:cNvGrpSpPr/>
          <p:nvPr/>
        </p:nvGrpSpPr>
        <p:grpSpPr>
          <a:xfrm>
            <a:off x="532127" y="5119341"/>
            <a:ext cx="4213732" cy="760878"/>
            <a:chOff x="1546799" y="3694110"/>
            <a:chExt cx="4213732" cy="760878"/>
          </a:xfrm>
        </p:grpSpPr>
        <p:sp>
          <p:nvSpPr>
            <p:cNvPr id="593" name="Google Shape;593;p30"/>
            <p:cNvSpPr/>
            <p:nvPr/>
          </p:nvSpPr>
          <p:spPr>
            <a:xfrm>
              <a:off x="1546799" y="3694110"/>
              <a:ext cx="4213732" cy="760878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 txBox="1"/>
            <p:nvPr/>
          </p:nvSpPr>
          <p:spPr>
            <a:xfrm>
              <a:off x="2676896" y="3718144"/>
              <a:ext cx="28398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Estados Unidos</a:t>
              </a:r>
              <a:endParaRPr/>
            </a:p>
          </p:txBody>
        </p:sp>
        <p:sp>
          <p:nvSpPr>
            <p:cNvPr id="595" name="Google Shape;595;p30"/>
            <p:cNvSpPr txBox="1"/>
            <p:nvPr/>
          </p:nvSpPr>
          <p:spPr>
            <a:xfrm>
              <a:off x="2103611" y="3718145"/>
              <a:ext cx="474816" cy="733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cxnSp>
        <p:nvCxnSpPr>
          <p:cNvPr id="596" name="Google Shape;596;p30"/>
          <p:cNvCxnSpPr/>
          <p:nvPr/>
        </p:nvCxnSpPr>
        <p:spPr>
          <a:xfrm flipH="1" rot="10800000">
            <a:off x="-3048" y="2089661"/>
            <a:ext cx="12192000" cy="1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7" name="Google Shape;597;p30"/>
          <p:cNvSpPr/>
          <p:nvPr/>
        </p:nvSpPr>
        <p:spPr>
          <a:xfrm>
            <a:off x="589751" y="1482177"/>
            <a:ext cx="5237136" cy="1223966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0"/>
          <p:cNvSpPr txBox="1"/>
          <p:nvPr/>
        </p:nvSpPr>
        <p:spPr>
          <a:xfrm>
            <a:off x="1088939" y="1491467"/>
            <a:ext cx="4315165" cy="1214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2.	¿Cuál es el país </a:t>
            </a:r>
            <a:r>
              <a:rPr b="1" lang="es-ES" sz="2400">
                <a:solidFill>
                  <a:schemeClr val="lt1"/>
                </a:solidFill>
              </a:rPr>
              <a:t>más</a:t>
            </a:r>
            <a:r>
              <a:rPr b="1" lang="es-ES" sz="2400">
                <a:solidFill>
                  <a:schemeClr val="lt1"/>
                </a:solidFill>
              </a:rPr>
              <a:t> poblado del mundo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599" name="Google Shape;5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800" y="2461075"/>
            <a:ext cx="4939800" cy="37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1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31"/>
          <p:cNvGrpSpPr/>
          <p:nvPr/>
        </p:nvGrpSpPr>
        <p:grpSpPr>
          <a:xfrm>
            <a:off x="532127" y="3081535"/>
            <a:ext cx="4213740" cy="760876"/>
            <a:chOff x="1546799" y="3694110"/>
            <a:chExt cx="4213740" cy="760876"/>
          </a:xfrm>
        </p:grpSpPr>
        <p:sp>
          <p:nvSpPr>
            <p:cNvPr id="608" name="Google Shape;608;p31"/>
            <p:cNvSpPr/>
            <p:nvPr/>
          </p:nvSpPr>
          <p:spPr>
            <a:xfrm>
              <a:off x="1546799" y="3694110"/>
              <a:ext cx="4213740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 txBox="1"/>
            <p:nvPr/>
          </p:nvSpPr>
          <p:spPr>
            <a:xfrm>
              <a:off x="2676901" y="3718145"/>
              <a:ext cx="21243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China</a:t>
              </a:r>
              <a:endParaRPr/>
            </a:p>
          </p:txBody>
        </p:sp>
        <p:sp>
          <p:nvSpPr>
            <p:cNvPr id="610" name="Google Shape;610;p31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611" name="Google Shape;611;p31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s-ES" sz="1600">
                <a:solidFill>
                  <a:schemeClr val="lt1"/>
                </a:solidFill>
              </a:rPr>
              <a:t>1</a:t>
            </a: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2</a:t>
            </a:r>
            <a:endParaRPr/>
          </a:p>
        </p:txBody>
      </p:sp>
      <p:grpSp>
        <p:nvGrpSpPr>
          <p:cNvPr id="614" name="Google Shape;614;p31"/>
          <p:cNvGrpSpPr/>
          <p:nvPr/>
        </p:nvGrpSpPr>
        <p:grpSpPr>
          <a:xfrm>
            <a:off x="532127" y="4100438"/>
            <a:ext cx="4213740" cy="760876"/>
            <a:chOff x="1546799" y="3694110"/>
            <a:chExt cx="4213740" cy="760876"/>
          </a:xfrm>
        </p:grpSpPr>
        <p:sp>
          <p:nvSpPr>
            <p:cNvPr id="615" name="Google Shape;615;p31"/>
            <p:cNvSpPr/>
            <p:nvPr/>
          </p:nvSpPr>
          <p:spPr>
            <a:xfrm>
              <a:off x="1546799" y="3694110"/>
              <a:ext cx="4213740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gradFill>
              <a:gsLst>
                <a:gs pos="0">
                  <a:srgbClr val="BD0DFF"/>
                </a:gs>
                <a:gs pos="99000">
                  <a:srgbClr val="0053FF"/>
                </a:gs>
                <a:gs pos="100000">
                  <a:srgbClr val="0053FF"/>
                </a:gs>
              </a:gsLst>
              <a:path path="circle">
                <a:fillToRect b="100%" l="100%"/>
              </a:path>
              <a:tileRect r="-100%" t="-100%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1"/>
            <p:cNvSpPr txBox="1"/>
            <p:nvPr/>
          </p:nvSpPr>
          <p:spPr>
            <a:xfrm>
              <a:off x="2676901" y="3718145"/>
              <a:ext cx="21243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India</a:t>
              </a:r>
              <a:endParaRPr/>
            </a:p>
          </p:txBody>
        </p:sp>
        <p:sp>
          <p:nvSpPr>
            <p:cNvPr id="617" name="Google Shape;617;p31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grpSp>
        <p:nvGrpSpPr>
          <p:cNvPr id="618" name="Google Shape;618;p31"/>
          <p:cNvGrpSpPr/>
          <p:nvPr/>
        </p:nvGrpSpPr>
        <p:grpSpPr>
          <a:xfrm>
            <a:off x="532127" y="5119341"/>
            <a:ext cx="4213740" cy="760876"/>
            <a:chOff x="1546799" y="3694110"/>
            <a:chExt cx="4213740" cy="760876"/>
          </a:xfrm>
        </p:grpSpPr>
        <p:sp>
          <p:nvSpPr>
            <p:cNvPr id="619" name="Google Shape;619;p31"/>
            <p:cNvSpPr/>
            <p:nvPr/>
          </p:nvSpPr>
          <p:spPr>
            <a:xfrm>
              <a:off x="1546799" y="3694110"/>
              <a:ext cx="4213740" cy="760876"/>
            </a:xfrm>
            <a:custGeom>
              <a:rect b="b" l="l" r="r" t="t"/>
              <a:pathLst>
                <a:path extrusionOk="0" h="10001" w="11092">
                  <a:moveTo>
                    <a:pt x="0" y="4924"/>
                  </a:moveTo>
                  <a:lnTo>
                    <a:pt x="1502" y="0"/>
                  </a:lnTo>
                  <a:lnTo>
                    <a:pt x="9863" y="1"/>
                  </a:lnTo>
                  <a:lnTo>
                    <a:pt x="11092" y="4906"/>
                  </a:lnTo>
                  <a:lnTo>
                    <a:pt x="9834" y="10001"/>
                  </a:lnTo>
                  <a:lnTo>
                    <a:pt x="1488" y="10001"/>
                  </a:lnTo>
                  <a:lnTo>
                    <a:pt x="0" y="49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1">
                  <a:alpha val="4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 txBox="1"/>
            <p:nvPr/>
          </p:nvSpPr>
          <p:spPr>
            <a:xfrm>
              <a:off x="2676896" y="3718144"/>
              <a:ext cx="27966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1"/>
                  </a:solidFill>
                </a:rPr>
                <a:t>Estados Unidos</a:t>
              </a:r>
              <a:endParaRPr/>
            </a:p>
          </p:txBody>
        </p:sp>
        <p:sp>
          <p:nvSpPr>
            <p:cNvPr id="621" name="Google Shape;621;p31"/>
            <p:cNvSpPr txBox="1"/>
            <p:nvPr/>
          </p:nvSpPr>
          <p:spPr>
            <a:xfrm>
              <a:off x="2103611" y="3718145"/>
              <a:ext cx="4749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BD0DF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cxnSp>
        <p:nvCxnSpPr>
          <p:cNvPr id="622" name="Google Shape;622;p31"/>
          <p:cNvCxnSpPr/>
          <p:nvPr/>
        </p:nvCxnSpPr>
        <p:spPr>
          <a:xfrm>
            <a:off x="-3048" y="2089662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3" name="Google Shape;623;p31"/>
          <p:cNvSpPr/>
          <p:nvPr/>
        </p:nvSpPr>
        <p:spPr>
          <a:xfrm>
            <a:off x="589751" y="1482177"/>
            <a:ext cx="5237125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1"/>
          <p:cNvSpPr txBox="1"/>
          <p:nvPr/>
        </p:nvSpPr>
        <p:spPr>
          <a:xfrm>
            <a:off x="1088939" y="1491467"/>
            <a:ext cx="43152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2.	</a:t>
            </a:r>
            <a:r>
              <a:rPr b="1" lang="es-ES" sz="2400">
                <a:solidFill>
                  <a:schemeClr val="lt1"/>
                </a:solidFill>
              </a:rPr>
              <a:t>¿Cuál es el país más poblado del mundo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625" name="Google Shape;6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800" y="2461075"/>
            <a:ext cx="4939800" cy="37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2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2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3" name="Google Shape;633;p32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4" name="Google Shape;634;p32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2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3</a:t>
            </a:r>
            <a:r>
              <a:rPr b="1" lang="es-ES" sz="2400">
                <a:solidFill>
                  <a:schemeClr val="lt1"/>
                </a:solidFill>
              </a:rPr>
              <a:t>.	¿En qué libro de la Biblia se narra la salida del pueblo de Israel de  Egipto?</a:t>
            </a:r>
            <a:endParaRPr/>
          </a:p>
        </p:txBody>
      </p:sp>
      <p:cxnSp>
        <p:nvCxnSpPr>
          <p:cNvPr id="636" name="Google Shape;636;p32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7" name="Google Shape;637;p32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2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Génesis</a:t>
            </a:r>
            <a:endParaRPr/>
          </a:p>
        </p:txBody>
      </p:sp>
      <p:sp>
        <p:nvSpPr>
          <p:cNvPr id="639" name="Google Shape;639;p32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40" name="Google Shape;640;p32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7561575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Levítico</a:t>
            </a:r>
            <a:endParaRPr/>
          </a:p>
        </p:txBody>
      </p:sp>
      <p:sp>
        <p:nvSpPr>
          <p:cNvPr id="642" name="Google Shape;642;p32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643" name="Google Shape;643;p32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4" name="Google Shape;644;p32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2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Éxodo</a:t>
            </a:r>
            <a:endParaRPr/>
          </a:p>
        </p:txBody>
      </p:sp>
      <p:sp>
        <p:nvSpPr>
          <p:cNvPr id="646" name="Google Shape;646;p32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47" name="Google Shape;647;p32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2"/>
          <p:cNvSpPr txBox="1"/>
          <p:nvPr/>
        </p:nvSpPr>
        <p:spPr>
          <a:xfrm>
            <a:off x="7561575" y="4899250"/>
            <a:ext cx="29226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Números</a:t>
            </a:r>
            <a:endParaRPr/>
          </a:p>
        </p:txBody>
      </p:sp>
      <p:sp>
        <p:nvSpPr>
          <p:cNvPr id="649" name="Google Shape;649;p32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650" name="Google Shape;650;p32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s-ES" sz="1600">
                <a:solidFill>
                  <a:schemeClr val="lt1"/>
                </a:solidFill>
              </a:rPr>
              <a:t>1</a:t>
            </a: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2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2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3"/>
          <p:cNvSpPr/>
          <p:nvPr/>
        </p:nvSpPr>
        <p:spPr>
          <a:xfrm>
            <a:off x="7561573" y="0"/>
            <a:ext cx="4630500" cy="6843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33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1" name="Google Shape;661;p33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33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3" name="Google Shape;663;p33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Génesis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665" name="Google Shape;665;p33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66" name="Google Shape;666;p33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7561575" y="3718150"/>
            <a:ext cx="2597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Levítico</a:t>
            </a:r>
            <a:endParaRPr/>
          </a:p>
        </p:txBody>
      </p:sp>
      <p:sp>
        <p:nvSpPr>
          <p:cNvPr id="668" name="Google Shape;668;p33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669" name="Google Shape;669;p33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0" name="Google Shape;670;p33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000">
                <a:srgbClr val="BD0DFF"/>
              </a:gs>
              <a:gs pos="64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3"/>
          <p:cNvSpPr txBox="1"/>
          <p:nvPr/>
        </p:nvSpPr>
        <p:spPr>
          <a:xfrm>
            <a:off x="2676901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Éxodo</a:t>
            </a:r>
            <a:endParaRPr/>
          </a:p>
        </p:txBody>
      </p:sp>
      <p:sp>
        <p:nvSpPr>
          <p:cNvPr id="672" name="Google Shape;672;p33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3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Números</a:t>
            </a:r>
            <a:endParaRPr/>
          </a:p>
        </p:txBody>
      </p:sp>
      <p:sp>
        <p:nvSpPr>
          <p:cNvPr id="675" name="Google Shape;675;p33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3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3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2</a:t>
            </a:r>
            <a:endParaRPr/>
          </a:p>
        </p:txBody>
      </p:sp>
      <p:sp>
        <p:nvSpPr>
          <p:cNvPr id="679" name="Google Shape;679;p33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3.	¿En qué libro de la Biblia se narra la salida del pueblo de Israel de  Egipto?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4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4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34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8" name="Google Shape;688;p34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4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4.	¿En qué libro de la Biblia se dice que Dios es amor?</a:t>
            </a:r>
            <a:endParaRPr/>
          </a:p>
        </p:txBody>
      </p:sp>
      <p:cxnSp>
        <p:nvCxnSpPr>
          <p:cNvPr id="690" name="Google Shape;690;p34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1" name="Google Shape;691;p34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4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Hechos</a:t>
            </a:r>
            <a:endParaRPr/>
          </a:p>
        </p:txBody>
      </p:sp>
      <p:sp>
        <p:nvSpPr>
          <p:cNvPr id="693" name="Google Shape;693;p34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94" name="Google Shape;694;p34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4"/>
          <p:cNvSpPr txBox="1"/>
          <p:nvPr/>
        </p:nvSpPr>
        <p:spPr>
          <a:xfrm>
            <a:off x="7561575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Apocalipsis</a:t>
            </a:r>
            <a:endParaRPr/>
          </a:p>
        </p:txBody>
      </p:sp>
      <p:sp>
        <p:nvSpPr>
          <p:cNvPr id="696" name="Google Shape;696;p34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697" name="Google Shape;697;p34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8" name="Google Shape;698;p34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4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Mateo</a:t>
            </a:r>
            <a:endParaRPr/>
          </a:p>
        </p:txBody>
      </p:sp>
      <p:sp>
        <p:nvSpPr>
          <p:cNvPr id="700" name="Google Shape;700;p34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01" name="Google Shape;701;p34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4"/>
          <p:cNvSpPr txBox="1"/>
          <p:nvPr/>
        </p:nvSpPr>
        <p:spPr>
          <a:xfrm>
            <a:off x="7561575" y="4899250"/>
            <a:ext cx="29226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1ra de Juan</a:t>
            </a:r>
            <a:endParaRPr/>
          </a:p>
        </p:txBody>
      </p:sp>
      <p:sp>
        <p:nvSpPr>
          <p:cNvPr id="703" name="Google Shape;703;p34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704" name="Google Shape;704;p34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4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4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5"/>
          <p:cNvSpPr/>
          <p:nvPr/>
        </p:nvSpPr>
        <p:spPr>
          <a:xfrm flipH="1">
            <a:off x="-4133" y="5638"/>
            <a:ext cx="52947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5"/>
          <p:cNvSpPr/>
          <p:nvPr/>
        </p:nvSpPr>
        <p:spPr>
          <a:xfrm>
            <a:off x="7561573" y="0"/>
            <a:ext cx="46305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35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35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5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4.	</a:t>
            </a:r>
            <a:r>
              <a:rPr b="1" lang="es-ES" sz="2400">
                <a:solidFill>
                  <a:schemeClr val="lt1"/>
                </a:solidFill>
              </a:rPr>
              <a:t>¿En qué libro de la Biblia se dice que Dios es amor?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717" name="Google Shape;717;p35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8" name="Google Shape;718;p35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5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5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722" name="Google Shape;722;p35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3" name="Google Shape;723;p35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5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25" name="Google Shape;725;p35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5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727" name="Google Shape;727;p35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5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2</a:t>
            </a:r>
            <a:endParaRPr/>
          </a:p>
        </p:txBody>
      </p:sp>
      <p:sp>
        <p:nvSpPr>
          <p:cNvPr id="730" name="Google Shape;730;p35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Hechos</a:t>
            </a:r>
            <a:endParaRPr/>
          </a:p>
        </p:txBody>
      </p:sp>
      <p:sp>
        <p:nvSpPr>
          <p:cNvPr id="731" name="Google Shape;731;p35"/>
          <p:cNvSpPr txBox="1"/>
          <p:nvPr/>
        </p:nvSpPr>
        <p:spPr>
          <a:xfrm>
            <a:off x="7561575" y="3718150"/>
            <a:ext cx="3083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Apocalipsis</a:t>
            </a:r>
            <a:endParaRPr/>
          </a:p>
        </p:txBody>
      </p:sp>
      <p:sp>
        <p:nvSpPr>
          <p:cNvPr id="732" name="Google Shape;732;p35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Mateo</a:t>
            </a:r>
            <a:endParaRPr/>
          </a:p>
        </p:txBody>
      </p:sp>
      <p:sp>
        <p:nvSpPr>
          <p:cNvPr id="733" name="Google Shape;733;p35"/>
          <p:cNvSpPr txBox="1"/>
          <p:nvPr/>
        </p:nvSpPr>
        <p:spPr>
          <a:xfrm>
            <a:off x="7561575" y="4899250"/>
            <a:ext cx="29226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1ra de Juan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8" name="Google Shape;738;p36"/>
          <p:cNvCxnSpPr/>
          <p:nvPr/>
        </p:nvCxnSpPr>
        <p:spPr>
          <a:xfrm>
            <a:off x="19658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36"/>
          <p:cNvCxnSpPr/>
          <p:nvPr/>
        </p:nvCxnSpPr>
        <p:spPr>
          <a:xfrm>
            <a:off x="47217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36"/>
          <p:cNvCxnSpPr/>
          <p:nvPr/>
        </p:nvCxnSpPr>
        <p:spPr>
          <a:xfrm>
            <a:off x="74649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36"/>
          <p:cNvCxnSpPr/>
          <p:nvPr/>
        </p:nvCxnSpPr>
        <p:spPr>
          <a:xfrm>
            <a:off x="101065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2" name="Google Shape;742;p36"/>
          <p:cNvSpPr/>
          <p:nvPr/>
        </p:nvSpPr>
        <p:spPr>
          <a:xfrm flipH="1" rot="10800000">
            <a:off x="7535855" y="2533372"/>
            <a:ext cx="4677794" cy="4324628"/>
          </a:xfrm>
          <a:prstGeom prst="rect">
            <a:avLst/>
          </a:prstGeom>
          <a:gradFill>
            <a:gsLst>
              <a:gs pos="0">
                <a:srgbClr val="0053FF"/>
              </a:gs>
              <a:gs pos="71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6"/>
          <p:cNvSpPr/>
          <p:nvPr/>
        </p:nvSpPr>
        <p:spPr>
          <a:xfrm flipH="1">
            <a:off x="-4194" y="-6628"/>
            <a:ext cx="4677794" cy="4324628"/>
          </a:xfrm>
          <a:prstGeom prst="rect">
            <a:avLst/>
          </a:prstGeom>
          <a:gradFill>
            <a:gsLst>
              <a:gs pos="0">
                <a:srgbClr val="0053FF"/>
              </a:gs>
              <a:gs pos="71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6"/>
          <p:cNvSpPr txBox="1"/>
          <p:nvPr/>
        </p:nvSpPr>
        <p:spPr>
          <a:xfrm>
            <a:off x="10250" y="178881"/>
            <a:ext cx="12171502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0">
                <a:solidFill>
                  <a:srgbClr val="0053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745" name="Google Shape;745;p36"/>
          <p:cNvSpPr txBox="1"/>
          <p:nvPr/>
        </p:nvSpPr>
        <p:spPr>
          <a:xfrm>
            <a:off x="0" y="4468072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6000">
                <a:solidFill>
                  <a:schemeClr val="lt1"/>
                </a:solidFill>
              </a:rPr>
              <a:t>Preguntas del capítulo 2</a:t>
            </a:r>
            <a:endParaRPr/>
          </a:p>
        </p:txBody>
      </p:sp>
      <p:sp>
        <p:nvSpPr>
          <p:cNvPr id="746" name="Google Shape;746;p36"/>
          <p:cNvSpPr txBox="1"/>
          <p:nvPr/>
        </p:nvSpPr>
        <p:spPr>
          <a:xfrm>
            <a:off x="-576" y="2376445"/>
            <a:ext cx="12192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</a:t>
            </a:r>
            <a:endParaRPr/>
          </a:p>
        </p:txBody>
      </p:sp>
      <p:sp>
        <p:nvSpPr>
          <p:cNvPr id="747" name="Google Shape;747;p36"/>
          <p:cNvSpPr/>
          <p:nvPr/>
        </p:nvSpPr>
        <p:spPr>
          <a:xfrm>
            <a:off x="4051189" y="2276226"/>
            <a:ext cx="4118450" cy="838584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twork - 80645"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5" y="476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/>
          <p:nvPr/>
        </p:nvSpPr>
        <p:spPr>
          <a:xfrm>
            <a:off x="978605" y="2711925"/>
            <a:ext cx="4541700" cy="3673800"/>
          </a:xfrm>
          <a:prstGeom prst="roundRect">
            <a:avLst>
              <a:gd fmla="val 3218" name="adj"/>
            </a:avLst>
          </a:prstGeom>
          <a:noFill/>
          <a:ln cap="flat" cmpd="sng" w="12700">
            <a:solidFill>
              <a:srgbClr val="0053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2328129" y="2402807"/>
            <a:ext cx="1842600" cy="657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2ABE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A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6642230" y="2711925"/>
            <a:ext cx="4541700" cy="3673800"/>
          </a:xfrm>
          <a:prstGeom prst="roundRect">
            <a:avLst>
              <a:gd fmla="val 3218" name="adj"/>
            </a:avLst>
          </a:prstGeom>
          <a:noFill/>
          <a:ln cap="flat" cmpd="sng" w="12700">
            <a:solidFill>
              <a:srgbClr val="0053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7991774" y="2402807"/>
            <a:ext cx="1842600" cy="657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2ABE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B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6984700" y="3555200"/>
            <a:ext cx="3997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700">
                <a:solidFill>
                  <a:schemeClr val="lt1"/>
                </a:solidFill>
              </a:rPr>
              <a:t>LUZ, VERDAD Y VIDA</a:t>
            </a:r>
            <a:endParaRPr sz="4500"/>
          </a:p>
        </p:txBody>
      </p:sp>
      <p:sp>
        <p:nvSpPr>
          <p:cNvPr id="85" name="Google Shape;85;p10"/>
          <p:cNvSpPr txBox="1"/>
          <p:nvPr/>
        </p:nvSpPr>
        <p:spPr>
          <a:xfrm>
            <a:off x="-576" y="596259"/>
            <a:ext cx="12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CONCURSO BÍBLICO - 1RA DE JUAN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22225" y="1183194"/>
            <a:ext cx="12147550" cy="103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E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Teams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1250825" y="3779175"/>
            <a:ext cx="3997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700">
                <a:solidFill>
                  <a:schemeClr val="lt1"/>
                </a:solidFill>
              </a:rPr>
              <a:t>VERBO DE VIDA</a:t>
            </a:r>
            <a:endParaRPr sz="4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7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7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37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37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7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b="1" lang="es-ES" sz="2400">
                <a:solidFill>
                  <a:schemeClr val="lt1"/>
                </a:solidFill>
              </a:rPr>
              <a:t>¿Si un cristiano peca, qué es lo que tiene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758" name="Google Shape;758;p37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9" name="Google Shape;759;p37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7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Una conciencia culpable</a:t>
            </a:r>
            <a:endParaRPr/>
          </a:p>
        </p:txBody>
      </p:sp>
      <p:sp>
        <p:nvSpPr>
          <p:cNvPr id="761" name="Google Shape;761;p37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62" name="Google Shape;762;p37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7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Un sentimiento de condenación</a:t>
            </a:r>
            <a:endParaRPr/>
          </a:p>
        </p:txBody>
      </p:sp>
      <p:sp>
        <p:nvSpPr>
          <p:cNvPr id="764" name="Google Shape;764;p37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765" name="Google Shape;765;p37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6" name="Google Shape;766;p37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7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Un abogado para con el Padre</a:t>
            </a:r>
            <a:endParaRPr sz="2000"/>
          </a:p>
        </p:txBody>
      </p:sp>
      <p:sp>
        <p:nvSpPr>
          <p:cNvPr id="768" name="Google Shape;768;p37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69" name="Google Shape;769;p37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7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Ninguna de las anteriores</a:t>
            </a:r>
            <a:endParaRPr/>
          </a:p>
        </p:txBody>
      </p:sp>
      <p:sp>
        <p:nvSpPr>
          <p:cNvPr id="771" name="Google Shape;771;p37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772" name="Google Shape;772;p37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7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7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8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8"/>
          <p:cNvSpPr/>
          <p:nvPr/>
        </p:nvSpPr>
        <p:spPr>
          <a:xfrm>
            <a:off x="7561573" y="0"/>
            <a:ext cx="4630500" cy="6843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2" name="Google Shape;782;p38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3" name="Google Shape;783;p38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p38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5" name="Google Shape;785;p38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8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87" name="Google Shape;787;p38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8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789" name="Google Shape;789;p38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38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000">
                <a:srgbClr val="BD0DFF"/>
              </a:gs>
              <a:gs pos="64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8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92" name="Google Shape;792;p38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8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794" name="Google Shape;794;p38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8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8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7" name="Google Shape;797;p38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b="1" lang="es-ES" sz="2400">
                <a:solidFill>
                  <a:schemeClr val="lt1"/>
                </a:solidFill>
              </a:rPr>
              <a:t>¿Si un cristiano peca, qué es lo que tiene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sp>
        <p:nvSpPr>
          <p:cNvPr id="798" name="Google Shape;798;p38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Una conciencia culpable</a:t>
            </a:r>
            <a:endParaRPr/>
          </a:p>
        </p:txBody>
      </p:sp>
      <p:sp>
        <p:nvSpPr>
          <p:cNvPr id="799" name="Google Shape;799;p38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Un sentimiento de condenación</a:t>
            </a:r>
            <a:endParaRPr/>
          </a:p>
        </p:txBody>
      </p:sp>
      <p:sp>
        <p:nvSpPr>
          <p:cNvPr id="800" name="Google Shape;800;p38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Un abogado para con el Padre</a:t>
            </a:r>
            <a:endParaRPr sz="2000"/>
          </a:p>
        </p:txBody>
      </p:sp>
      <p:sp>
        <p:nvSpPr>
          <p:cNvPr id="801" name="Google Shape;801;p38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Ninguna de las anteriores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9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9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9" name="Google Shape;809;p39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0" name="Google Shape;810;p39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39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2.	</a:t>
            </a:r>
            <a:r>
              <a:rPr b="1" lang="es-ES" sz="2400">
                <a:solidFill>
                  <a:schemeClr val="lt1"/>
                </a:solidFill>
              </a:rPr>
              <a:t>¿Todo lo que hay en el mundo, qué es lo que dice Juan que hay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812" name="Google Shape;812;p39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3" name="Google Shape;813;p39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9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Deseos de la carne</a:t>
            </a:r>
            <a:endParaRPr/>
          </a:p>
        </p:txBody>
      </p:sp>
      <p:sp>
        <p:nvSpPr>
          <p:cNvPr id="815" name="Google Shape;815;p39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16" name="Google Shape;816;p39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9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Deseos de los ojos</a:t>
            </a:r>
            <a:endParaRPr/>
          </a:p>
        </p:txBody>
      </p:sp>
      <p:sp>
        <p:nvSpPr>
          <p:cNvPr id="818" name="Google Shape;818;p39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819" name="Google Shape;819;p39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0" name="Google Shape;820;p39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39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Vanagloria de la vida</a:t>
            </a:r>
            <a:endParaRPr sz="2000"/>
          </a:p>
        </p:txBody>
      </p:sp>
      <p:sp>
        <p:nvSpPr>
          <p:cNvPr id="822" name="Google Shape;822;p39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23" name="Google Shape;823;p39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39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Todas</a:t>
            </a:r>
            <a:r>
              <a:rPr b="1" lang="es-ES" sz="2000">
                <a:solidFill>
                  <a:schemeClr val="lt1"/>
                </a:solidFill>
              </a:rPr>
              <a:t> las anteriores</a:t>
            </a:r>
            <a:endParaRPr/>
          </a:p>
        </p:txBody>
      </p:sp>
      <p:sp>
        <p:nvSpPr>
          <p:cNvPr id="825" name="Google Shape;825;p39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826" name="Google Shape;826;p39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9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9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0"/>
          <p:cNvSpPr/>
          <p:nvPr/>
        </p:nvSpPr>
        <p:spPr>
          <a:xfrm flipH="1">
            <a:off x="-4133" y="5638"/>
            <a:ext cx="52947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0"/>
          <p:cNvSpPr/>
          <p:nvPr/>
        </p:nvSpPr>
        <p:spPr>
          <a:xfrm>
            <a:off x="7561573" y="0"/>
            <a:ext cx="46305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Google Shape;836;p40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7" name="Google Shape;837;p40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40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9" name="Google Shape;839;p40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0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41" name="Google Shape;841;p40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40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843" name="Google Shape;843;p40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40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0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46" name="Google Shape;846;p40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0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848" name="Google Shape;848;p40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0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0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851" name="Google Shape;851;p40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2.	¿Todo lo que hay en el mundo, qué es lo que dice Juan que hay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sp>
        <p:nvSpPr>
          <p:cNvPr id="852" name="Google Shape;852;p40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Deseos de la carne</a:t>
            </a:r>
            <a:endParaRPr/>
          </a:p>
        </p:txBody>
      </p:sp>
      <p:sp>
        <p:nvSpPr>
          <p:cNvPr id="853" name="Google Shape;853;p40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Deseos de los ojos</a:t>
            </a:r>
            <a:endParaRPr/>
          </a:p>
        </p:txBody>
      </p:sp>
      <p:sp>
        <p:nvSpPr>
          <p:cNvPr id="854" name="Google Shape;854;p40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Vanagloria de la vida</a:t>
            </a:r>
            <a:endParaRPr sz="2000"/>
          </a:p>
        </p:txBody>
      </p:sp>
      <p:sp>
        <p:nvSpPr>
          <p:cNvPr id="855" name="Google Shape;855;p40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Todas las anteriores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1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41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3" name="Google Shape;863;p41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4" name="Google Shape;864;p41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41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3</a:t>
            </a:r>
            <a:r>
              <a:rPr b="1" lang="es-ES" sz="2400">
                <a:solidFill>
                  <a:schemeClr val="lt1"/>
                </a:solidFill>
              </a:rPr>
              <a:t>.	Completa el </a:t>
            </a:r>
            <a:r>
              <a:rPr b="1" lang="es-ES" sz="2400">
                <a:solidFill>
                  <a:schemeClr val="lt1"/>
                </a:solidFill>
              </a:rPr>
              <a:t>versículo</a:t>
            </a:r>
            <a:r>
              <a:rPr b="1" lang="es-ES" sz="2400">
                <a:solidFill>
                  <a:schemeClr val="lt1"/>
                </a:solidFill>
              </a:rPr>
              <a:t>: El que dice que está en la luz, y </a:t>
            </a:r>
            <a:r>
              <a:rPr b="1" lang="es-ES" sz="2400">
                <a:solidFill>
                  <a:schemeClr val="lt1"/>
                </a:solidFill>
              </a:rPr>
              <a:t>aborrece</a:t>
            </a:r>
            <a:r>
              <a:rPr b="1" lang="es-ES" sz="2400">
                <a:solidFill>
                  <a:schemeClr val="lt1"/>
                </a:solidFill>
              </a:rPr>
              <a:t> a su hermano, …</a:t>
            </a:r>
            <a:endParaRPr/>
          </a:p>
        </p:txBody>
      </p:sp>
      <p:cxnSp>
        <p:nvCxnSpPr>
          <p:cNvPr id="866" name="Google Shape;866;p41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7" name="Google Shape;867;p41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1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Está </a:t>
            </a:r>
            <a:r>
              <a:rPr b="1" lang="es-ES" sz="2000">
                <a:solidFill>
                  <a:schemeClr val="lt1"/>
                </a:solidFill>
              </a:rPr>
              <a:t>todavía</a:t>
            </a:r>
            <a:r>
              <a:rPr b="1" lang="es-ES" sz="2000">
                <a:solidFill>
                  <a:schemeClr val="lt1"/>
                </a:solidFill>
              </a:rPr>
              <a:t> en el mundo</a:t>
            </a:r>
            <a:endParaRPr/>
          </a:p>
        </p:txBody>
      </p:sp>
      <p:sp>
        <p:nvSpPr>
          <p:cNvPr id="869" name="Google Shape;869;p41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70" name="Google Shape;870;p41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1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Está todavía en el pecado</a:t>
            </a:r>
            <a:endParaRPr/>
          </a:p>
        </p:txBody>
      </p:sp>
      <p:sp>
        <p:nvSpPr>
          <p:cNvPr id="872" name="Google Shape;872;p41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873" name="Google Shape;873;p41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4" name="Google Shape;874;p41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1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Está todavía en desobediencia</a:t>
            </a:r>
            <a:endParaRPr sz="2000"/>
          </a:p>
        </p:txBody>
      </p:sp>
      <p:sp>
        <p:nvSpPr>
          <p:cNvPr id="876" name="Google Shape;876;p41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77" name="Google Shape;877;p41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1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Ninguna de </a:t>
            </a:r>
            <a:r>
              <a:rPr b="1" lang="es-ES" sz="2000">
                <a:solidFill>
                  <a:schemeClr val="lt1"/>
                </a:solidFill>
              </a:rPr>
              <a:t>las anteriores</a:t>
            </a:r>
            <a:endParaRPr/>
          </a:p>
        </p:txBody>
      </p:sp>
      <p:sp>
        <p:nvSpPr>
          <p:cNvPr id="879" name="Google Shape;879;p41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880" name="Google Shape;880;p41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1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1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2"/>
          <p:cNvSpPr/>
          <p:nvPr/>
        </p:nvSpPr>
        <p:spPr>
          <a:xfrm flipH="1">
            <a:off x="-4133" y="5638"/>
            <a:ext cx="52947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42"/>
          <p:cNvSpPr/>
          <p:nvPr/>
        </p:nvSpPr>
        <p:spPr>
          <a:xfrm>
            <a:off x="7561573" y="0"/>
            <a:ext cx="46305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0" name="Google Shape;890;p42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1" name="Google Shape;891;p42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42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3" name="Google Shape;893;p42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42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95" name="Google Shape;895;p42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42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897" name="Google Shape;897;p42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8" name="Google Shape;898;p42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2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900" name="Google Shape;900;p42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42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02" name="Google Shape;902;p42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42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42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905" name="Google Shape;905;p42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3.	Completa el versículo: El que dice que está en la luz, y aborrece a su hermano, …</a:t>
            </a:r>
            <a:endParaRPr/>
          </a:p>
        </p:txBody>
      </p:sp>
      <p:sp>
        <p:nvSpPr>
          <p:cNvPr id="906" name="Google Shape;906;p42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Está todavía en el mundo</a:t>
            </a:r>
            <a:endParaRPr/>
          </a:p>
        </p:txBody>
      </p:sp>
      <p:sp>
        <p:nvSpPr>
          <p:cNvPr id="907" name="Google Shape;907;p42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Está todavía en el pecado</a:t>
            </a:r>
            <a:endParaRPr/>
          </a:p>
        </p:txBody>
      </p:sp>
      <p:sp>
        <p:nvSpPr>
          <p:cNvPr id="908" name="Google Shape;908;p42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Está todavía en desobediencia</a:t>
            </a:r>
            <a:endParaRPr sz="2000"/>
          </a:p>
        </p:txBody>
      </p:sp>
      <p:sp>
        <p:nvSpPr>
          <p:cNvPr id="909" name="Google Shape;909;p42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Ninguna de las anteriores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3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3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7" name="Google Shape;917;p43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8" name="Google Shape;918;p43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3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4</a:t>
            </a:r>
            <a:r>
              <a:rPr b="1" lang="es-ES" sz="2400">
                <a:solidFill>
                  <a:schemeClr val="lt1"/>
                </a:solidFill>
              </a:rPr>
              <a:t>.	¿Qué es el que niega que Jesús es Cristo?</a:t>
            </a:r>
            <a:endParaRPr/>
          </a:p>
        </p:txBody>
      </p:sp>
      <p:cxnSp>
        <p:nvCxnSpPr>
          <p:cNvPr id="920" name="Google Shape;920;p43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1" name="Google Shape;921;p43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3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desobediente</a:t>
            </a:r>
            <a:endParaRPr/>
          </a:p>
        </p:txBody>
      </p:sp>
      <p:sp>
        <p:nvSpPr>
          <p:cNvPr id="923" name="Google Shape;923;p43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24" name="Google Shape;924;p43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43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maligno</a:t>
            </a:r>
            <a:endParaRPr/>
          </a:p>
        </p:txBody>
      </p:sp>
      <p:sp>
        <p:nvSpPr>
          <p:cNvPr id="926" name="Google Shape;926;p43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927" name="Google Shape;927;p43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8" name="Google Shape;928;p43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43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mentiroso</a:t>
            </a:r>
            <a:endParaRPr sz="2000"/>
          </a:p>
        </p:txBody>
      </p:sp>
      <p:sp>
        <p:nvSpPr>
          <p:cNvPr id="930" name="Google Shape;930;p43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931" name="Google Shape;931;p43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3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pecador</a:t>
            </a:r>
            <a:endParaRPr/>
          </a:p>
        </p:txBody>
      </p:sp>
      <p:sp>
        <p:nvSpPr>
          <p:cNvPr id="933" name="Google Shape;933;p43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34" name="Google Shape;934;p43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3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3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4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44"/>
          <p:cNvSpPr/>
          <p:nvPr/>
        </p:nvSpPr>
        <p:spPr>
          <a:xfrm>
            <a:off x="7561573" y="0"/>
            <a:ext cx="4630500" cy="6843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Google Shape;944;p44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5" name="Google Shape;945;p44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6" name="Google Shape;946;p44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7" name="Google Shape;947;p44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44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49" name="Google Shape;949;p44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44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951" name="Google Shape;951;p44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2" name="Google Shape;952;p44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000">
                <a:srgbClr val="BD0DFF"/>
              </a:gs>
              <a:gs pos="64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4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954" name="Google Shape;954;p44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44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56" name="Google Shape;956;p44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44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44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959" name="Google Shape;959;p44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4.	¿Qué es el que niega que Jesús es Cristo?</a:t>
            </a:r>
            <a:endParaRPr/>
          </a:p>
        </p:txBody>
      </p:sp>
      <p:sp>
        <p:nvSpPr>
          <p:cNvPr id="960" name="Google Shape;960;p44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desobediente</a:t>
            </a:r>
            <a:endParaRPr/>
          </a:p>
        </p:txBody>
      </p:sp>
      <p:sp>
        <p:nvSpPr>
          <p:cNvPr id="961" name="Google Shape;961;p44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maligno</a:t>
            </a:r>
            <a:endParaRPr/>
          </a:p>
        </p:txBody>
      </p:sp>
      <p:sp>
        <p:nvSpPr>
          <p:cNvPr id="962" name="Google Shape;962;p44"/>
          <p:cNvSpPr txBox="1"/>
          <p:nvPr/>
        </p:nvSpPr>
        <p:spPr>
          <a:xfrm>
            <a:off x="2676900" y="48992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mentiroso</a:t>
            </a:r>
            <a:endParaRPr sz="2000"/>
          </a:p>
        </p:txBody>
      </p:sp>
      <p:sp>
        <p:nvSpPr>
          <p:cNvPr id="963" name="Google Shape;963;p44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Es pecador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5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45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1" name="Google Shape;971;p45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2" name="Google Shape;972;p45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45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5</a:t>
            </a:r>
            <a:r>
              <a:rPr b="1" lang="es-ES" sz="2400">
                <a:solidFill>
                  <a:schemeClr val="lt1"/>
                </a:solidFill>
              </a:rPr>
              <a:t>.	¿Quién es nacido de Él?</a:t>
            </a:r>
            <a:endParaRPr/>
          </a:p>
        </p:txBody>
      </p:sp>
      <p:cxnSp>
        <p:nvCxnSpPr>
          <p:cNvPr id="974" name="Google Shape;974;p45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5" name="Google Shape;975;p45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45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Todo el que dice la verdad</a:t>
            </a:r>
            <a:endParaRPr/>
          </a:p>
        </p:txBody>
      </p:sp>
      <p:sp>
        <p:nvSpPr>
          <p:cNvPr id="977" name="Google Shape;977;p45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78" name="Google Shape;978;p45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45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Todo el que hace justicia</a:t>
            </a:r>
            <a:endParaRPr/>
          </a:p>
        </p:txBody>
      </p:sp>
      <p:sp>
        <p:nvSpPr>
          <p:cNvPr id="980" name="Google Shape;980;p45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981" name="Google Shape;981;p45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2" name="Google Shape;982;p45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45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Todo el que cumple los mandamientos</a:t>
            </a:r>
            <a:endParaRPr sz="2000"/>
          </a:p>
        </p:txBody>
      </p:sp>
      <p:sp>
        <p:nvSpPr>
          <p:cNvPr id="984" name="Google Shape;984;p45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985" name="Google Shape;985;p45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45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Ninguna de las anteriores</a:t>
            </a:r>
            <a:endParaRPr/>
          </a:p>
        </p:txBody>
      </p:sp>
      <p:sp>
        <p:nvSpPr>
          <p:cNvPr id="987" name="Google Shape;987;p45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88" name="Google Shape;988;p45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5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45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6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46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8" name="Google Shape;998;p46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9" name="Google Shape;999;p46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0" name="Google Shape;1000;p46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1" name="Google Shape;1001;p46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46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03" name="Google Shape;1003;p46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46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005" name="Google Shape;1005;p46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6" name="Google Shape;1006;p46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46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008" name="Google Shape;1008;p46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46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010" name="Google Shape;1010;p46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6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6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013" name="Google Shape;1013;p46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5.	¿Quién es nacido de Él?</a:t>
            </a:r>
            <a:endParaRPr/>
          </a:p>
        </p:txBody>
      </p:sp>
      <p:sp>
        <p:nvSpPr>
          <p:cNvPr id="1014" name="Google Shape;1014;p46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Todo el que dice la verdad</a:t>
            </a:r>
            <a:endParaRPr/>
          </a:p>
        </p:txBody>
      </p:sp>
      <p:sp>
        <p:nvSpPr>
          <p:cNvPr id="1015" name="Google Shape;1015;p46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Todo el que hace justicia</a:t>
            </a:r>
            <a:endParaRPr/>
          </a:p>
        </p:txBody>
      </p:sp>
      <p:sp>
        <p:nvSpPr>
          <p:cNvPr id="1016" name="Google Shape;1016;p46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Todo el que cumple los mandamientos</a:t>
            </a:r>
            <a:endParaRPr sz="2000"/>
          </a:p>
        </p:txBody>
      </p:sp>
      <p:sp>
        <p:nvSpPr>
          <p:cNvPr id="1017" name="Google Shape;1017;p46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Ninguna de las anteriores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1"/>
          <p:cNvCxnSpPr/>
          <p:nvPr/>
        </p:nvCxnSpPr>
        <p:spPr>
          <a:xfrm>
            <a:off x="19658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1"/>
          <p:cNvCxnSpPr/>
          <p:nvPr/>
        </p:nvCxnSpPr>
        <p:spPr>
          <a:xfrm>
            <a:off x="47217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11"/>
          <p:cNvCxnSpPr/>
          <p:nvPr/>
        </p:nvCxnSpPr>
        <p:spPr>
          <a:xfrm>
            <a:off x="74649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11"/>
          <p:cNvCxnSpPr/>
          <p:nvPr/>
        </p:nvCxnSpPr>
        <p:spPr>
          <a:xfrm>
            <a:off x="101065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1"/>
          <p:cNvSpPr txBox="1"/>
          <p:nvPr/>
        </p:nvSpPr>
        <p:spPr>
          <a:xfrm>
            <a:off x="-576" y="596259"/>
            <a:ext cx="12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CONCURSO BÍBLICO - 1RA DE JUAN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1679575" y="1183194"/>
            <a:ext cx="9140825" cy="103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E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Rounds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1050191" y="4137524"/>
            <a:ext cx="18314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6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5184931" y="4137524"/>
            <a:ext cx="18314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6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9196101" y="4137524"/>
            <a:ext cx="18314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6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563455" y="5649650"/>
            <a:ext cx="2805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</a:rPr>
              <a:t>PREGUNTAS DE CAPÍTULO 1</a:t>
            </a:r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3910326" y="5649650"/>
            <a:ext cx="4371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</a:rPr>
              <a:t>PREGUNTAS DE CONOCIMIENTO GENERAL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8704155" y="5649650"/>
            <a:ext cx="2805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</a:rPr>
              <a:t>PREGUNTAS DE CAPÍTULO 2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04" name="Google Shape;10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52" y="2414617"/>
            <a:ext cx="1841829" cy="184182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105" name="Google Shape;105;p1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3546" y="2414617"/>
            <a:ext cx="1841829" cy="184182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106" name="Google Shape;106;p1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6124" y="2414617"/>
            <a:ext cx="1841829" cy="184182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7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7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5" name="Google Shape;1025;p47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6" name="Google Shape;1026;p47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7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5.	¿Para qué debemos permanecer en Él?</a:t>
            </a:r>
            <a:endParaRPr/>
          </a:p>
        </p:txBody>
      </p:sp>
      <p:cxnSp>
        <p:nvCxnSpPr>
          <p:cNvPr id="1028" name="Google Shape;1028;p47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9" name="Google Shape;1029;p47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47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que tengamos confianza</a:t>
            </a:r>
            <a:endParaRPr/>
          </a:p>
        </p:txBody>
      </p:sp>
      <p:sp>
        <p:nvSpPr>
          <p:cNvPr id="1031" name="Google Shape;1031;p47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32" name="Google Shape;1032;p47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47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guardar sus mandamientos</a:t>
            </a:r>
            <a:endParaRPr/>
          </a:p>
        </p:txBody>
      </p:sp>
      <p:sp>
        <p:nvSpPr>
          <p:cNvPr id="1034" name="Google Shape;1034;p47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035" name="Google Shape;1035;p47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6" name="Google Shape;1036;p47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7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que no amemos al mundo</a:t>
            </a:r>
            <a:endParaRPr sz="2000"/>
          </a:p>
        </p:txBody>
      </p:sp>
      <p:sp>
        <p:nvSpPr>
          <p:cNvPr id="1038" name="Google Shape;1038;p47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039" name="Google Shape;1039;p47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47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Todas</a:t>
            </a:r>
            <a:r>
              <a:rPr b="1" lang="es-ES" sz="2000">
                <a:solidFill>
                  <a:schemeClr val="lt1"/>
                </a:solidFill>
              </a:rPr>
              <a:t> las anteriores</a:t>
            </a:r>
            <a:endParaRPr/>
          </a:p>
        </p:txBody>
      </p:sp>
      <p:sp>
        <p:nvSpPr>
          <p:cNvPr id="1041" name="Google Shape;1041;p47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042" name="Google Shape;1042;p47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47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47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8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48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2" name="Google Shape;1052;p48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3" name="Google Shape;1053;p48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4" name="Google Shape;1054;p48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5" name="Google Shape;1055;p48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82000">
                <a:srgbClr val="0053FF"/>
              </a:gs>
              <a:gs pos="100000">
                <a:srgbClr val="0053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48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57" name="Google Shape;1057;p48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48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059" name="Google Shape;1059;p48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0" name="Google Shape;1060;p48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48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062" name="Google Shape;1062;p48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48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064" name="Google Shape;1064;p48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48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48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067" name="Google Shape;1067;p48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5.	¿Para qué debemos permanecer en Él?</a:t>
            </a:r>
            <a:endParaRPr/>
          </a:p>
        </p:txBody>
      </p:sp>
      <p:sp>
        <p:nvSpPr>
          <p:cNvPr id="1068" name="Google Shape;1068;p48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que tengamos confianza</a:t>
            </a:r>
            <a:endParaRPr/>
          </a:p>
        </p:txBody>
      </p:sp>
      <p:sp>
        <p:nvSpPr>
          <p:cNvPr id="1069" name="Google Shape;1069;p48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guardar sus mandamientos</a:t>
            </a:r>
            <a:endParaRPr/>
          </a:p>
        </p:txBody>
      </p:sp>
      <p:sp>
        <p:nvSpPr>
          <p:cNvPr id="1070" name="Google Shape;1070;p48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que no amemos al mundo</a:t>
            </a:r>
            <a:endParaRPr sz="2000"/>
          </a:p>
        </p:txBody>
      </p:sp>
      <p:sp>
        <p:nvSpPr>
          <p:cNvPr id="1071" name="Google Shape;1071;p48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Todas las anteriores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9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9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9" name="Google Shape;1079;p49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0" name="Google Shape;1080;p49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9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6</a:t>
            </a:r>
            <a:r>
              <a:rPr b="1" lang="es-ES" sz="2400">
                <a:solidFill>
                  <a:schemeClr val="lt1"/>
                </a:solidFill>
              </a:rPr>
              <a:t>.	¿Quién es anticristo?</a:t>
            </a:r>
            <a:endParaRPr/>
          </a:p>
        </p:txBody>
      </p:sp>
      <p:cxnSp>
        <p:nvCxnSpPr>
          <p:cNvPr id="1082" name="Google Shape;1082;p49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3" name="Google Shape;1083;p49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49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no guarda sus mandamientos </a:t>
            </a:r>
            <a:endParaRPr/>
          </a:p>
        </p:txBody>
      </p:sp>
      <p:sp>
        <p:nvSpPr>
          <p:cNvPr id="1085" name="Google Shape;1085;p49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86" name="Google Shape;1086;p49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9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no tiene la unción del santo</a:t>
            </a:r>
            <a:endParaRPr/>
          </a:p>
        </p:txBody>
      </p:sp>
      <p:sp>
        <p:nvSpPr>
          <p:cNvPr id="1088" name="Google Shape;1088;p49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089" name="Google Shape;1089;p49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0" name="Google Shape;1090;p49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49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</a:t>
            </a:r>
            <a:r>
              <a:rPr b="1" lang="es-ES" sz="2000">
                <a:solidFill>
                  <a:schemeClr val="lt1"/>
                </a:solidFill>
              </a:rPr>
              <a:t>está</a:t>
            </a:r>
            <a:r>
              <a:rPr b="1" lang="es-ES" sz="2000">
                <a:solidFill>
                  <a:schemeClr val="lt1"/>
                </a:solidFill>
              </a:rPr>
              <a:t> todavía en tinieblas</a:t>
            </a:r>
            <a:endParaRPr sz="2000"/>
          </a:p>
        </p:txBody>
      </p:sp>
      <p:sp>
        <p:nvSpPr>
          <p:cNvPr id="1092" name="Google Shape;1092;p49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093" name="Google Shape;1093;p49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49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niega al Padre y al Hijo</a:t>
            </a:r>
            <a:endParaRPr/>
          </a:p>
        </p:txBody>
      </p:sp>
      <p:sp>
        <p:nvSpPr>
          <p:cNvPr id="1095" name="Google Shape;1095;p49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096" name="Google Shape;1096;p49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9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49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50"/>
          <p:cNvSpPr/>
          <p:nvPr/>
        </p:nvSpPr>
        <p:spPr>
          <a:xfrm flipH="1">
            <a:off x="-4133" y="5638"/>
            <a:ext cx="52947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50"/>
          <p:cNvSpPr/>
          <p:nvPr/>
        </p:nvSpPr>
        <p:spPr>
          <a:xfrm>
            <a:off x="7561573" y="0"/>
            <a:ext cx="4630500" cy="68523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6" name="Google Shape;1106;p50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7" name="Google Shape;1107;p50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8" name="Google Shape;1108;p50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9" name="Google Shape;1109;p50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50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111" name="Google Shape;1111;p50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50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113" name="Google Shape;1113;p50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4" name="Google Shape;1114;p50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50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116" name="Google Shape;1116;p50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50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118" name="Google Shape;1118;p50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50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50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121" name="Google Shape;1121;p50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6.	¿Quién es anticristo?</a:t>
            </a:r>
            <a:endParaRPr/>
          </a:p>
        </p:txBody>
      </p:sp>
      <p:sp>
        <p:nvSpPr>
          <p:cNvPr id="1122" name="Google Shape;1122;p50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no guarda sus mandamientos </a:t>
            </a:r>
            <a:endParaRPr/>
          </a:p>
        </p:txBody>
      </p:sp>
      <p:sp>
        <p:nvSpPr>
          <p:cNvPr id="1123" name="Google Shape;1123;p50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no tiene la unción del santo</a:t>
            </a:r>
            <a:endParaRPr/>
          </a:p>
        </p:txBody>
      </p:sp>
      <p:sp>
        <p:nvSpPr>
          <p:cNvPr id="1124" name="Google Shape;1124;p50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está todavía en tinieblas</a:t>
            </a:r>
            <a:endParaRPr sz="2000"/>
          </a:p>
        </p:txBody>
      </p:sp>
      <p:sp>
        <p:nvSpPr>
          <p:cNvPr id="1125" name="Google Shape;1125;p50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que niega al Padre y al Hijo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1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51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3" name="Google Shape;1133;p51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4" name="Google Shape;1134;p51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51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7</a:t>
            </a:r>
            <a:r>
              <a:rPr b="1" lang="es-ES" sz="2400">
                <a:solidFill>
                  <a:schemeClr val="lt1"/>
                </a:solidFill>
              </a:rPr>
              <a:t>.	¿Cómo sabemos que estamos en el último tiempo?</a:t>
            </a:r>
            <a:endParaRPr/>
          </a:p>
        </p:txBody>
      </p:sp>
      <p:cxnSp>
        <p:nvCxnSpPr>
          <p:cNvPr id="1136" name="Google Shape;1136;p51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7" name="Google Shape;1137;p51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51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hemos recibido la unción</a:t>
            </a:r>
            <a:r>
              <a:rPr b="1" lang="es-ES" sz="20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39" name="Google Shape;1139;p51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140" name="Google Shape;1140;p51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51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hemos vencido al maligno</a:t>
            </a:r>
            <a:endParaRPr/>
          </a:p>
        </p:txBody>
      </p:sp>
      <p:sp>
        <p:nvSpPr>
          <p:cNvPr id="1142" name="Google Shape;1142;p51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143" name="Google Shape;1143;p51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4" name="Google Shape;1144;p51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51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han surgido muchos anticristos</a:t>
            </a:r>
            <a:endParaRPr sz="2000"/>
          </a:p>
        </p:txBody>
      </p:sp>
      <p:sp>
        <p:nvSpPr>
          <p:cNvPr id="1146" name="Google Shape;1146;p51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147" name="Google Shape;1147;p51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51"/>
          <p:cNvSpPr txBox="1"/>
          <p:nvPr/>
        </p:nvSpPr>
        <p:spPr>
          <a:xfrm>
            <a:off x="7561576" y="4899250"/>
            <a:ext cx="2706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sabemos todas las cosas</a:t>
            </a:r>
            <a:endParaRPr sz="2000"/>
          </a:p>
        </p:txBody>
      </p:sp>
      <p:sp>
        <p:nvSpPr>
          <p:cNvPr id="1149" name="Google Shape;1149;p51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150" name="Google Shape;1150;p51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51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51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52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52"/>
          <p:cNvSpPr/>
          <p:nvPr/>
        </p:nvSpPr>
        <p:spPr>
          <a:xfrm>
            <a:off x="7561573" y="0"/>
            <a:ext cx="4630500" cy="6843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0" name="Google Shape;1160;p52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1" name="Google Shape;1161;p52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2" name="Google Shape;1162;p52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3" name="Google Shape;1163;p52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52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165" name="Google Shape;1165;p52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52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167" name="Google Shape;1167;p52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8" name="Google Shape;1168;p52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000">
                <a:srgbClr val="BD0DFF"/>
              </a:gs>
              <a:gs pos="64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52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170" name="Google Shape;1170;p52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52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172" name="Google Shape;1172;p52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52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52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175" name="Google Shape;1175;p52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7.	¿Cómo sabemos que estamos en el último tiempo?</a:t>
            </a:r>
            <a:endParaRPr/>
          </a:p>
        </p:txBody>
      </p:sp>
      <p:sp>
        <p:nvSpPr>
          <p:cNvPr id="1176" name="Google Shape;1176;p52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hemos recibido la unción </a:t>
            </a:r>
            <a:endParaRPr/>
          </a:p>
        </p:txBody>
      </p:sp>
      <p:sp>
        <p:nvSpPr>
          <p:cNvPr id="1177" name="Google Shape;1177;p52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hemos vencido al maligno</a:t>
            </a:r>
            <a:endParaRPr/>
          </a:p>
        </p:txBody>
      </p:sp>
      <p:sp>
        <p:nvSpPr>
          <p:cNvPr id="1178" name="Google Shape;1178;p52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han surgido muchos anticristos</a:t>
            </a:r>
            <a:endParaRPr sz="2000"/>
          </a:p>
        </p:txBody>
      </p:sp>
      <p:sp>
        <p:nvSpPr>
          <p:cNvPr id="1179" name="Google Shape;1179;p52"/>
          <p:cNvSpPr txBox="1"/>
          <p:nvPr/>
        </p:nvSpPr>
        <p:spPr>
          <a:xfrm>
            <a:off x="7561576" y="4899250"/>
            <a:ext cx="2706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que sabemos todas las cosas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53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53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7" name="Google Shape;1187;p53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8" name="Google Shape;1188;p53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53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8</a:t>
            </a:r>
            <a:r>
              <a:rPr b="1" lang="es-ES" sz="2400">
                <a:solidFill>
                  <a:schemeClr val="lt1"/>
                </a:solidFill>
              </a:rPr>
              <a:t>.	¿En quién se perfecciona el amor de Dios?</a:t>
            </a:r>
            <a:endParaRPr/>
          </a:p>
        </p:txBody>
      </p:sp>
      <p:cxnSp>
        <p:nvCxnSpPr>
          <p:cNvPr id="1190" name="Google Shape;1190;p53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53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53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guarda Su palabra</a:t>
            </a:r>
            <a:r>
              <a:rPr b="1" lang="es-ES" sz="20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93" name="Google Shape;1193;p53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194" name="Google Shape;1194;p53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53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permanece en Él</a:t>
            </a:r>
            <a:endParaRPr/>
          </a:p>
        </p:txBody>
      </p:sp>
      <p:sp>
        <p:nvSpPr>
          <p:cNvPr id="1196" name="Google Shape;1196;p53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197" name="Google Shape;1197;p53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8" name="Google Shape;1198;p53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53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no peca</a:t>
            </a:r>
            <a:endParaRPr sz="2000"/>
          </a:p>
        </p:txBody>
      </p:sp>
      <p:sp>
        <p:nvSpPr>
          <p:cNvPr id="1200" name="Google Shape;1200;p53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01" name="Google Shape;1201;p53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53"/>
          <p:cNvSpPr txBox="1"/>
          <p:nvPr/>
        </p:nvSpPr>
        <p:spPr>
          <a:xfrm>
            <a:off x="7561576" y="4899250"/>
            <a:ext cx="2706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confiesa al Padre y al Hijo</a:t>
            </a:r>
            <a:endParaRPr sz="2000"/>
          </a:p>
        </p:txBody>
      </p:sp>
      <p:sp>
        <p:nvSpPr>
          <p:cNvPr id="1203" name="Google Shape;1203;p53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204" name="Google Shape;1204;p53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53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53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54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54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4" name="Google Shape;1214;p54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5" name="Google Shape;1215;p54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6" name="Google Shape;1216;p54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7" name="Google Shape;1217;p54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82000">
                <a:srgbClr val="0053FF"/>
              </a:gs>
              <a:gs pos="100000">
                <a:srgbClr val="0053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54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219" name="Google Shape;1219;p54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54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221" name="Google Shape;1221;p54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2" name="Google Shape;1222;p54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54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24" name="Google Shape;1224;p54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54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226" name="Google Shape;1226;p54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54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54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229" name="Google Shape;1229;p54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8.	¿En quién se perfecciona el amor de Dios?</a:t>
            </a:r>
            <a:endParaRPr/>
          </a:p>
        </p:txBody>
      </p:sp>
      <p:sp>
        <p:nvSpPr>
          <p:cNvPr id="1230" name="Google Shape;1230;p54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guarda Su palabra </a:t>
            </a:r>
            <a:endParaRPr/>
          </a:p>
        </p:txBody>
      </p:sp>
      <p:sp>
        <p:nvSpPr>
          <p:cNvPr id="1231" name="Google Shape;1231;p54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permanece en Él</a:t>
            </a:r>
            <a:endParaRPr/>
          </a:p>
        </p:txBody>
      </p:sp>
      <p:sp>
        <p:nvSpPr>
          <p:cNvPr id="1232" name="Google Shape;1232;p54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no peca</a:t>
            </a:r>
            <a:endParaRPr sz="2000"/>
          </a:p>
        </p:txBody>
      </p:sp>
      <p:sp>
        <p:nvSpPr>
          <p:cNvPr id="1233" name="Google Shape;1233;p54"/>
          <p:cNvSpPr txBox="1"/>
          <p:nvPr/>
        </p:nvSpPr>
        <p:spPr>
          <a:xfrm>
            <a:off x="7561576" y="4899250"/>
            <a:ext cx="2706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En el que confiesa al Padre y al Hijo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5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55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1" name="Google Shape;1241;p55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2" name="Google Shape;1242;p55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55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9</a:t>
            </a:r>
            <a:r>
              <a:rPr b="1" lang="es-ES" sz="2400">
                <a:solidFill>
                  <a:schemeClr val="lt1"/>
                </a:solidFill>
              </a:rPr>
              <a:t>.	¿Qué debe permanecer en nosotros?</a:t>
            </a:r>
            <a:endParaRPr/>
          </a:p>
        </p:txBody>
      </p:sp>
      <p:cxnSp>
        <p:nvCxnSpPr>
          <p:cNvPr id="1244" name="Google Shape;1244;p55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5" name="Google Shape;1245;p55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55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La voluntad de Dios</a:t>
            </a:r>
            <a:r>
              <a:rPr b="1" lang="es-ES" sz="20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247" name="Google Shape;1247;p55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248" name="Google Shape;1248;p55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55"/>
          <p:cNvSpPr txBox="1"/>
          <p:nvPr/>
        </p:nvSpPr>
        <p:spPr>
          <a:xfrm>
            <a:off x="7561575" y="3718150"/>
            <a:ext cx="2929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 que hemos </a:t>
            </a:r>
            <a:r>
              <a:rPr b="1" lang="es-ES" sz="2000">
                <a:solidFill>
                  <a:schemeClr val="lt1"/>
                </a:solidFill>
              </a:rPr>
              <a:t>oído</a:t>
            </a:r>
            <a:r>
              <a:rPr b="1" lang="es-ES" sz="2000">
                <a:solidFill>
                  <a:schemeClr val="lt1"/>
                </a:solidFill>
              </a:rPr>
              <a:t> desde el principio</a:t>
            </a:r>
            <a:endParaRPr sz="2000"/>
          </a:p>
        </p:txBody>
      </p:sp>
      <p:sp>
        <p:nvSpPr>
          <p:cNvPr id="1250" name="Google Shape;1250;p55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251" name="Google Shape;1251;p55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2" name="Google Shape;1252;p55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55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La vida eterna</a:t>
            </a:r>
            <a:endParaRPr sz="2000"/>
          </a:p>
        </p:txBody>
      </p:sp>
      <p:sp>
        <p:nvSpPr>
          <p:cNvPr id="1254" name="Google Shape;1254;p55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55" name="Google Shape;1255;p55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55"/>
          <p:cNvSpPr txBox="1"/>
          <p:nvPr/>
        </p:nvSpPr>
        <p:spPr>
          <a:xfrm>
            <a:off x="7561576" y="4899250"/>
            <a:ext cx="2706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amor a las cosas del mundo</a:t>
            </a:r>
            <a:endParaRPr sz="2000"/>
          </a:p>
        </p:txBody>
      </p:sp>
      <p:sp>
        <p:nvSpPr>
          <p:cNvPr id="1257" name="Google Shape;1257;p55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258" name="Google Shape;1258;p55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55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55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56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56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8" name="Google Shape;1268;p56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9" name="Google Shape;1269;p56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0" name="Google Shape;1270;p56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1" name="Google Shape;1271;p56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56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273" name="Google Shape;1273;p56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3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56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275" name="Google Shape;1275;p56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6" name="Google Shape;1276;p56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56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278" name="Google Shape;1278;p56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56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280" name="Google Shape;1280;p56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56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56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b="1" lang="es-ES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283" name="Google Shape;1283;p56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9.	¿Qué debe permanecer en nosotros?</a:t>
            </a:r>
            <a:endParaRPr/>
          </a:p>
        </p:txBody>
      </p:sp>
      <p:sp>
        <p:nvSpPr>
          <p:cNvPr id="1284" name="Google Shape;1284;p56"/>
          <p:cNvSpPr txBox="1"/>
          <p:nvPr/>
        </p:nvSpPr>
        <p:spPr>
          <a:xfrm>
            <a:off x="2676900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La voluntad de Dios </a:t>
            </a:r>
            <a:endParaRPr/>
          </a:p>
        </p:txBody>
      </p:sp>
      <p:sp>
        <p:nvSpPr>
          <p:cNvPr id="1285" name="Google Shape;1285;p56"/>
          <p:cNvSpPr txBox="1"/>
          <p:nvPr/>
        </p:nvSpPr>
        <p:spPr>
          <a:xfrm>
            <a:off x="7561575" y="3718150"/>
            <a:ext cx="2929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 que hemos oído desde el principio</a:t>
            </a:r>
            <a:endParaRPr sz="2000"/>
          </a:p>
        </p:txBody>
      </p:sp>
      <p:sp>
        <p:nvSpPr>
          <p:cNvPr id="1286" name="Google Shape;1286;p56"/>
          <p:cNvSpPr txBox="1"/>
          <p:nvPr/>
        </p:nvSpPr>
        <p:spPr>
          <a:xfrm>
            <a:off x="2676900" y="4899250"/>
            <a:ext cx="3030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La vida eterna</a:t>
            </a:r>
            <a:endParaRPr sz="2000"/>
          </a:p>
        </p:txBody>
      </p:sp>
      <p:sp>
        <p:nvSpPr>
          <p:cNvPr id="1287" name="Google Shape;1287;p56"/>
          <p:cNvSpPr txBox="1"/>
          <p:nvPr/>
        </p:nvSpPr>
        <p:spPr>
          <a:xfrm>
            <a:off x="7561576" y="4899250"/>
            <a:ext cx="2706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El amor a las cosas del mundo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2"/>
          <p:cNvCxnSpPr/>
          <p:nvPr/>
        </p:nvCxnSpPr>
        <p:spPr>
          <a:xfrm>
            <a:off x="19658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12"/>
          <p:cNvCxnSpPr/>
          <p:nvPr/>
        </p:nvCxnSpPr>
        <p:spPr>
          <a:xfrm>
            <a:off x="47217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12"/>
          <p:cNvCxnSpPr/>
          <p:nvPr/>
        </p:nvCxnSpPr>
        <p:spPr>
          <a:xfrm>
            <a:off x="74649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12"/>
          <p:cNvCxnSpPr/>
          <p:nvPr/>
        </p:nvCxnSpPr>
        <p:spPr>
          <a:xfrm>
            <a:off x="101065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2"/>
          <p:cNvSpPr/>
          <p:nvPr/>
        </p:nvSpPr>
        <p:spPr>
          <a:xfrm flipH="1" rot="10800000">
            <a:off x="7529291" y="2533371"/>
            <a:ext cx="4677794" cy="4324628"/>
          </a:xfrm>
          <a:prstGeom prst="rect">
            <a:avLst/>
          </a:prstGeom>
          <a:gradFill>
            <a:gsLst>
              <a:gs pos="0">
                <a:srgbClr val="0053FF"/>
              </a:gs>
              <a:gs pos="71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/>
          <p:nvPr/>
        </p:nvSpPr>
        <p:spPr>
          <a:xfrm flipH="1">
            <a:off x="-1151" y="0"/>
            <a:ext cx="4677794" cy="4324628"/>
          </a:xfrm>
          <a:prstGeom prst="rect">
            <a:avLst/>
          </a:prstGeom>
          <a:gradFill>
            <a:gsLst>
              <a:gs pos="0">
                <a:srgbClr val="0053FF"/>
              </a:gs>
              <a:gs pos="71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10250" y="178881"/>
            <a:ext cx="12171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0">
                <a:solidFill>
                  <a:srgbClr val="0053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118" name="Google Shape;118;p12"/>
          <p:cNvSpPr txBox="1"/>
          <p:nvPr/>
        </p:nvSpPr>
        <p:spPr>
          <a:xfrm>
            <a:off x="-576" y="2376445"/>
            <a:ext cx="12192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</a:t>
            </a:r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0" y="4468072"/>
            <a:ext cx="1219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chemeClr val="lt1"/>
                </a:solidFill>
              </a:rPr>
              <a:t>Preguntas del capítulo 1</a:t>
            </a:r>
            <a:endParaRPr b="1"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4051189" y="2276226"/>
            <a:ext cx="4118450" cy="838584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fetti - 31150" id="1292" name="Google Shape;129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8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p57"/>
          <p:cNvSpPr txBox="1"/>
          <p:nvPr/>
        </p:nvSpPr>
        <p:spPr>
          <a:xfrm>
            <a:off x="0" y="1131399"/>
            <a:ext cx="12192000" cy="137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E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winner team is.. </a:t>
            </a:r>
            <a:endParaRPr/>
          </a:p>
        </p:txBody>
      </p:sp>
      <p:sp>
        <p:nvSpPr>
          <p:cNvPr id="1294" name="Google Shape;1294;p57"/>
          <p:cNvSpPr txBox="1"/>
          <p:nvPr/>
        </p:nvSpPr>
        <p:spPr>
          <a:xfrm>
            <a:off x="-576" y="596259"/>
            <a:ext cx="12192000" cy="33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SLIDES</a:t>
            </a:r>
            <a:endParaRPr/>
          </a:p>
        </p:txBody>
      </p:sp>
      <p:sp>
        <p:nvSpPr>
          <p:cNvPr id="1295" name="Google Shape;1295;p57"/>
          <p:cNvSpPr/>
          <p:nvPr/>
        </p:nvSpPr>
        <p:spPr>
          <a:xfrm>
            <a:off x="4904585" y="3597311"/>
            <a:ext cx="2381678" cy="672938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BD0D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58"/>
          <p:cNvSpPr/>
          <p:nvPr/>
        </p:nvSpPr>
        <p:spPr>
          <a:xfrm>
            <a:off x="-578" y="0"/>
            <a:ext cx="12192577" cy="6858000"/>
          </a:xfrm>
          <a:prstGeom prst="rect">
            <a:avLst/>
          </a:prstGeom>
          <a:gradFill>
            <a:gsLst>
              <a:gs pos="0">
                <a:srgbClr val="7030A0">
                  <a:alpha val="67843"/>
                </a:srgbClr>
              </a:gs>
              <a:gs pos="6000">
                <a:srgbClr val="7030A0">
                  <a:alpha val="67843"/>
                </a:srgbClr>
              </a:gs>
              <a:gs pos="34000">
                <a:srgbClr val="0070C0">
                  <a:alpha val="28627"/>
                </a:srgbClr>
              </a:gs>
              <a:gs pos="62000">
                <a:srgbClr val="000000">
                  <a:alpha val="57647"/>
                </a:srgbClr>
              </a:gs>
              <a:gs pos="100000">
                <a:srgbClr val="000000">
                  <a:alpha val="5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1" name="Google Shape;1301;p58"/>
          <p:cNvCxnSpPr/>
          <p:nvPr/>
        </p:nvCxnSpPr>
        <p:spPr>
          <a:xfrm>
            <a:off x="19658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p58"/>
          <p:cNvCxnSpPr/>
          <p:nvPr/>
        </p:nvCxnSpPr>
        <p:spPr>
          <a:xfrm>
            <a:off x="47217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p58"/>
          <p:cNvCxnSpPr/>
          <p:nvPr/>
        </p:nvCxnSpPr>
        <p:spPr>
          <a:xfrm>
            <a:off x="74649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58"/>
          <p:cNvCxnSpPr/>
          <p:nvPr/>
        </p:nvCxnSpPr>
        <p:spPr>
          <a:xfrm>
            <a:off x="101065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53FF">
                <a:alpha val="4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p58"/>
          <p:cNvSpPr txBox="1"/>
          <p:nvPr/>
        </p:nvSpPr>
        <p:spPr>
          <a:xfrm>
            <a:off x="0" y="4219737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lang="es-ES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Break Time!</a:t>
            </a:r>
            <a:endParaRPr/>
          </a:p>
        </p:txBody>
      </p:sp>
      <p:grpSp>
        <p:nvGrpSpPr>
          <p:cNvPr id="1306" name="Google Shape;1306;p58"/>
          <p:cNvGrpSpPr/>
          <p:nvPr/>
        </p:nvGrpSpPr>
        <p:grpSpPr>
          <a:xfrm>
            <a:off x="0" y="2021566"/>
            <a:ext cx="12191424" cy="1471321"/>
            <a:chOff x="-576" y="1099264"/>
            <a:chExt cx="12192000" cy="1471321"/>
          </a:xfrm>
        </p:grpSpPr>
        <p:sp>
          <p:nvSpPr>
            <p:cNvPr id="1307" name="Google Shape;1307;p58"/>
            <p:cNvSpPr txBox="1"/>
            <p:nvPr/>
          </p:nvSpPr>
          <p:spPr>
            <a:xfrm>
              <a:off x="-576" y="2106997"/>
              <a:ext cx="12192000" cy="463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s-E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8"/>
            <p:cNvSpPr txBox="1"/>
            <p:nvPr/>
          </p:nvSpPr>
          <p:spPr>
            <a:xfrm>
              <a:off x="5249391" y="1099264"/>
              <a:ext cx="169206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6600"/>
                <a:buFont typeface="Arial"/>
                <a:buNone/>
              </a:pPr>
              <a:r>
                <a:rPr b="1" lang="es-ES" sz="6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b="1" sz="5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9" name="Google Shape;1309;p58"/>
          <p:cNvSpPr/>
          <p:nvPr/>
        </p:nvSpPr>
        <p:spPr>
          <a:xfrm>
            <a:off x="5900314" y="1527610"/>
            <a:ext cx="390218" cy="390218"/>
          </a:xfrm>
          <a:custGeom>
            <a:rect b="b" l="l" r="r" t="t"/>
            <a:pathLst>
              <a:path extrusionOk="0" h="5829300" w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58"/>
          <p:cNvSpPr txBox="1"/>
          <p:nvPr/>
        </p:nvSpPr>
        <p:spPr>
          <a:xfrm>
            <a:off x="-576" y="596259"/>
            <a:ext cx="12192000" cy="33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SLIDES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ts Background - 108199" id="1315" name="Google Shape;131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158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59"/>
          <p:cNvSpPr/>
          <p:nvPr/>
        </p:nvSpPr>
        <p:spPr>
          <a:xfrm>
            <a:off x="-1" y="0"/>
            <a:ext cx="12192000" cy="6854391"/>
          </a:xfrm>
          <a:prstGeom prst="rect">
            <a:avLst/>
          </a:prstGeom>
          <a:gradFill>
            <a:gsLst>
              <a:gs pos="0">
                <a:srgbClr val="0053FF">
                  <a:alpha val="55686"/>
                </a:srgbClr>
              </a:gs>
              <a:gs pos="9000">
                <a:srgbClr val="0053FF">
                  <a:alpha val="55686"/>
                </a:srgbClr>
              </a:gs>
              <a:gs pos="47000">
                <a:srgbClr val="0070C0">
                  <a:alpha val="26666"/>
                </a:srgbClr>
              </a:gs>
              <a:gs pos="82000">
                <a:schemeClr val="dk1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59"/>
          <p:cNvSpPr txBox="1"/>
          <p:nvPr/>
        </p:nvSpPr>
        <p:spPr>
          <a:xfrm>
            <a:off x="1526016" y="2310974"/>
            <a:ext cx="9139967" cy="313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s-E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 </a:t>
            </a:r>
            <a:br>
              <a:rPr b="1" lang="es-E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 b="1"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59"/>
          <p:cNvSpPr txBox="1"/>
          <p:nvPr/>
        </p:nvSpPr>
        <p:spPr>
          <a:xfrm>
            <a:off x="-576" y="596259"/>
            <a:ext cx="12192000" cy="33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SLIDES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132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60"/>
          <p:cNvSpPr/>
          <p:nvPr/>
        </p:nvSpPr>
        <p:spPr>
          <a:xfrm>
            <a:off x="-15333" y="0"/>
            <a:ext cx="12207333" cy="6858000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60"/>
          <p:cNvSpPr/>
          <p:nvPr/>
        </p:nvSpPr>
        <p:spPr>
          <a:xfrm>
            <a:off x="-577" y="0"/>
            <a:ext cx="12192000" cy="6858000"/>
          </a:xfrm>
          <a:prstGeom prst="rect">
            <a:avLst/>
          </a:prstGeom>
          <a:gradFill>
            <a:gsLst>
              <a:gs pos="0">
                <a:srgbClr val="7030A0">
                  <a:alpha val="67843"/>
                </a:srgbClr>
              </a:gs>
              <a:gs pos="6000">
                <a:srgbClr val="7030A0">
                  <a:alpha val="67843"/>
                </a:srgbClr>
              </a:gs>
              <a:gs pos="34000">
                <a:srgbClr val="0070C0">
                  <a:alpha val="28627"/>
                </a:srgbClr>
              </a:gs>
              <a:gs pos="62000">
                <a:srgbClr val="000000">
                  <a:alpha val="57647"/>
                </a:srgbClr>
              </a:gs>
              <a:gs pos="100000">
                <a:srgbClr val="000000">
                  <a:alpha val="5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60"/>
          <p:cNvSpPr/>
          <p:nvPr/>
        </p:nvSpPr>
        <p:spPr>
          <a:xfrm rot="-5400000">
            <a:off x="5897204" y="5442389"/>
            <a:ext cx="446175" cy="446175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60"/>
          <p:cNvSpPr txBox="1"/>
          <p:nvPr/>
        </p:nvSpPr>
        <p:spPr>
          <a:xfrm>
            <a:off x="1526016" y="2310974"/>
            <a:ext cx="9139967" cy="313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s-E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 </a:t>
            </a:r>
            <a:br>
              <a:rPr b="1" lang="es-E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1"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60"/>
          <p:cNvSpPr txBox="1"/>
          <p:nvPr/>
        </p:nvSpPr>
        <p:spPr>
          <a:xfrm>
            <a:off x="-576" y="596259"/>
            <a:ext cx="12192000" cy="33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SLIDES</a:t>
            </a:r>
            <a:endParaRPr/>
          </a:p>
        </p:txBody>
      </p:sp>
      <p:sp>
        <p:nvSpPr>
          <p:cNvPr id="1329" name="Google Shape;1329;p60"/>
          <p:cNvSpPr txBox="1"/>
          <p:nvPr/>
        </p:nvSpPr>
        <p:spPr>
          <a:xfrm>
            <a:off x="-15333" y="6185506"/>
            <a:ext cx="12207333" cy="375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the background image to adapt it to your topic. </a:t>
            </a:r>
            <a:endParaRPr/>
          </a:p>
        </p:txBody>
      </p:sp>
      <p:sp>
        <p:nvSpPr>
          <p:cNvPr id="1330" name="Google Shape;1330;p60"/>
          <p:cNvSpPr txBox="1"/>
          <p:nvPr/>
        </p:nvSpPr>
        <p:spPr>
          <a:xfrm>
            <a:off x="-15910" y="378545"/>
            <a:ext cx="12192000" cy="33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SLIDES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61"/>
          <p:cNvSpPr/>
          <p:nvPr/>
        </p:nvSpPr>
        <p:spPr>
          <a:xfrm>
            <a:off x="8803178" y="5940311"/>
            <a:ext cx="289670" cy="355095"/>
          </a:xfrm>
          <a:custGeom>
            <a:rect b="b" l="l" r="r" t="t"/>
            <a:pathLst>
              <a:path extrusionOk="0" h="6858000" w="5594443">
                <a:moveTo>
                  <a:pt x="5543902" y="5429018"/>
                </a:moveTo>
                <a:cubicBezTo>
                  <a:pt x="5543902" y="5420091"/>
                  <a:pt x="5534975" y="5411154"/>
                  <a:pt x="5534975" y="5411154"/>
                </a:cubicBezTo>
                <a:cubicBezTo>
                  <a:pt x="4990940" y="4428638"/>
                  <a:pt x="4982818" y="2999519"/>
                  <a:pt x="4982818" y="2981655"/>
                </a:cubicBezTo>
                <a:cubicBezTo>
                  <a:pt x="4982818" y="2972719"/>
                  <a:pt x="4982818" y="2963791"/>
                  <a:pt x="4982818" y="2955670"/>
                </a:cubicBezTo>
                <a:cubicBezTo>
                  <a:pt x="4973891" y="2131492"/>
                  <a:pt x="4500488" y="1412061"/>
                  <a:pt x="3807857" y="1052351"/>
                </a:cubicBezTo>
                <a:lnTo>
                  <a:pt x="3807857" y="648791"/>
                </a:lnTo>
                <a:cubicBezTo>
                  <a:pt x="3807848" y="289071"/>
                  <a:pt x="3518777" y="0"/>
                  <a:pt x="3159057" y="0"/>
                </a:cubicBezTo>
                <a:lnTo>
                  <a:pt x="2545189" y="0"/>
                </a:lnTo>
                <a:cubicBezTo>
                  <a:pt x="2185478" y="0"/>
                  <a:pt x="1896398" y="289071"/>
                  <a:pt x="1896398" y="648791"/>
                </a:cubicBezTo>
                <a:lnTo>
                  <a:pt x="1896398" y="1008501"/>
                </a:lnTo>
                <a:cubicBezTo>
                  <a:pt x="1150982" y="1350349"/>
                  <a:pt x="624811" y="2104701"/>
                  <a:pt x="624811" y="2981655"/>
                </a:cubicBezTo>
                <a:cubicBezTo>
                  <a:pt x="624811" y="2999519"/>
                  <a:pt x="615884" y="4437566"/>
                  <a:pt x="72655" y="5411154"/>
                </a:cubicBezTo>
                <a:lnTo>
                  <a:pt x="63728" y="5420091"/>
                </a:lnTo>
                <a:cubicBezTo>
                  <a:pt x="-15034" y="5604415"/>
                  <a:pt x="-23970" y="5753011"/>
                  <a:pt x="54801" y="5876436"/>
                </a:cubicBezTo>
                <a:cubicBezTo>
                  <a:pt x="124635" y="5999047"/>
                  <a:pt x="265110" y="6060760"/>
                  <a:pt x="458360" y="6077809"/>
                </a:cubicBezTo>
                <a:lnTo>
                  <a:pt x="1940256" y="6077809"/>
                </a:lnTo>
                <a:cubicBezTo>
                  <a:pt x="1984105" y="6516290"/>
                  <a:pt x="2352753" y="6858138"/>
                  <a:pt x="2799347" y="6858138"/>
                </a:cubicBezTo>
                <a:cubicBezTo>
                  <a:pt x="3246756" y="6858138"/>
                  <a:pt x="3614597" y="6516290"/>
                  <a:pt x="3658437" y="6077809"/>
                </a:cubicBezTo>
                <a:lnTo>
                  <a:pt x="5140333" y="6077809"/>
                </a:lnTo>
                <a:lnTo>
                  <a:pt x="5149269" y="6077809"/>
                </a:lnTo>
                <a:cubicBezTo>
                  <a:pt x="5333593" y="6068872"/>
                  <a:pt x="5474068" y="5999047"/>
                  <a:pt x="5543902" y="5876436"/>
                </a:cubicBezTo>
                <a:cubicBezTo>
                  <a:pt x="5622664" y="5753011"/>
                  <a:pt x="5622664" y="5604415"/>
                  <a:pt x="5543902" y="5429018"/>
                </a:cubicBezTo>
                <a:close/>
                <a:moveTo>
                  <a:pt x="2228512" y="640669"/>
                </a:moveTo>
                <a:cubicBezTo>
                  <a:pt x="2228512" y="465282"/>
                  <a:pt x="2368987" y="315871"/>
                  <a:pt x="2553310" y="315871"/>
                </a:cubicBezTo>
                <a:lnTo>
                  <a:pt x="3158252" y="315871"/>
                </a:lnTo>
                <a:cubicBezTo>
                  <a:pt x="3333648" y="315871"/>
                  <a:pt x="3483050" y="456345"/>
                  <a:pt x="3483050" y="640669"/>
                </a:cubicBezTo>
                <a:lnTo>
                  <a:pt x="3483050" y="912691"/>
                </a:lnTo>
                <a:cubicBezTo>
                  <a:pt x="3377488" y="877778"/>
                  <a:pt x="3263814" y="850978"/>
                  <a:pt x="3150130" y="833929"/>
                </a:cubicBezTo>
                <a:lnTo>
                  <a:pt x="3150130" y="833929"/>
                </a:lnTo>
                <a:cubicBezTo>
                  <a:pt x="3097354" y="824993"/>
                  <a:pt x="3044568" y="816065"/>
                  <a:pt x="2992607" y="816065"/>
                </a:cubicBezTo>
                <a:cubicBezTo>
                  <a:pt x="2983679" y="816065"/>
                  <a:pt x="2974743" y="816065"/>
                  <a:pt x="2957694" y="816065"/>
                </a:cubicBezTo>
                <a:cubicBezTo>
                  <a:pt x="2913845" y="807129"/>
                  <a:pt x="2861069" y="807129"/>
                  <a:pt x="2808283" y="807129"/>
                </a:cubicBezTo>
                <a:cubicBezTo>
                  <a:pt x="2764434" y="807129"/>
                  <a:pt x="2720585" y="807129"/>
                  <a:pt x="2676736" y="816065"/>
                </a:cubicBezTo>
                <a:cubicBezTo>
                  <a:pt x="2667808" y="816065"/>
                  <a:pt x="2658872" y="816065"/>
                  <a:pt x="2641823" y="816065"/>
                </a:cubicBezTo>
                <a:cubicBezTo>
                  <a:pt x="2606910" y="816065"/>
                  <a:pt x="2563061" y="825002"/>
                  <a:pt x="2528140" y="825002"/>
                </a:cubicBezTo>
                <a:cubicBezTo>
                  <a:pt x="2519212" y="825002"/>
                  <a:pt x="2519212" y="825002"/>
                  <a:pt x="2510276" y="825002"/>
                </a:cubicBezTo>
                <a:cubicBezTo>
                  <a:pt x="2413650" y="842866"/>
                  <a:pt x="2317016" y="859914"/>
                  <a:pt x="2229327" y="886715"/>
                </a:cubicBezTo>
                <a:lnTo>
                  <a:pt x="2228512" y="640669"/>
                </a:lnTo>
                <a:lnTo>
                  <a:pt x="2228512" y="640669"/>
                </a:lnTo>
                <a:close/>
                <a:moveTo>
                  <a:pt x="2807468" y="6533339"/>
                </a:moveTo>
                <a:cubicBezTo>
                  <a:pt x="2535446" y="6533339"/>
                  <a:pt x="2316210" y="6331967"/>
                  <a:pt x="2272361" y="6076994"/>
                </a:cubicBezTo>
                <a:lnTo>
                  <a:pt x="3342575" y="6076994"/>
                </a:lnTo>
                <a:cubicBezTo>
                  <a:pt x="3298726" y="6331967"/>
                  <a:pt x="3079481" y="6533339"/>
                  <a:pt x="2807468" y="6533339"/>
                </a:cubicBezTo>
                <a:close/>
                <a:moveTo>
                  <a:pt x="5280817" y="5709162"/>
                </a:moveTo>
                <a:cubicBezTo>
                  <a:pt x="5271880" y="5727025"/>
                  <a:pt x="5228040" y="5744074"/>
                  <a:pt x="5149269" y="5753011"/>
                </a:cubicBezTo>
                <a:lnTo>
                  <a:pt x="3509035" y="5753011"/>
                </a:lnTo>
                <a:lnTo>
                  <a:pt x="3509035" y="5753011"/>
                </a:lnTo>
                <a:lnTo>
                  <a:pt x="2105901" y="5753011"/>
                </a:lnTo>
                <a:lnTo>
                  <a:pt x="2105901" y="5753011"/>
                </a:lnTo>
                <a:lnTo>
                  <a:pt x="474594" y="5753011"/>
                </a:lnTo>
                <a:cubicBezTo>
                  <a:pt x="386896" y="5744084"/>
                  <a:pt x="343047" y="5727025"/>
                  <a:pt x="334120" y="5709162"/>
                </a:cubicBezTo>
                <a:cubicBezTo>
                  <a:pt x="325193" y="5691298"/>
                  <a:pt x="325193" y="5647449"/>
                  <a:pt x="360105" y="5559751"/>
                </a:cubicBezTo>
                <a:cubicBezTo>
                  <a:pt x="939061" y="4507400"/>
                  <a:pt x="956110" y="3042553"/>
                  <a:pt x="956110" y="2981655"/>
                </a:cubicBezTo>
                <a:cubicBezTo>
                  <a:pt x="956110" y="2201327"/>
                  <a:pt x="1438441" y="1534672"/>
                  <a:pt x="2122144" y="1262650"/>
                </a:cubicBezTo>
                <a:cubicBezTo>
                  <a:pt x="2122144" y="1262650"/>
                  <a:pt x="2122144" y="1262650"/>
                  <a:pt x="2131072" y="1262650"/>
                </a:cubicBezTo>
                <a:cubicBezTo>
                  <a:pt x="2368172" y="1166025"/>
                  <a:pt x="2613402" y="1131103"/>
                  <a:pt x="2858624" y="1131103"/>
                </a:cubicBezTo>
                <a:lnTo>
                  <a:pt x="2858624" y="1131103"/>
                </a:lnTo>
                <a:cubicBezTo>
                  <a:pt x="3103845" y="1140040"/>
                  <a:pt x="3349882" y="1192816"/>
                  <a:pt x="3578055" y="1297563"/>
                </a:cubicBezTo>
                <a:cubicBezTo>
                  <a:pt x="3578055" y="1297563"/>
                  <a:pt x="3578055" y="1297563"/>
                  <a:pt x="3586982" y="1297563"/>
                </a:cubicBezTo>
                <a:cubicBezTo>
                  <a:pt x="4228457" y="1587448"/>
                  <a:pt x="4666939" y="2236230"/>
                  <a:pt x="4666939" y="2981646"/>
                </a:cubicBezTo>
                <a:cubicBezTo>
                  <a:pt x="4666939" y="2990583"/>
                  <a:pt x="4666939" y="2999510"/>
                  <a:pt x="4666939" y="3007632"/>
                </a:cubicBezTo>
                <a:cubicBezTo>
                  <a:pt x="4666939" y="3226868"/>
                  <a:pt x="4710788" y="4568289"/>
                  <a:pt x="5254822" y="5559742"/>
                </a:cubicBezTo>
                <a:cubicBezTo>
                  <a:pt x="5288929" y="5648264"/>
                  <a:pt x="5288929" y="5692113"/>
                  <a:pt x="5280817" y="5709162"/>
                </a:cubicBezTo>
                <a:close/>
                <a:moveTo>
                  <a:pt x="2403899" y="1877343"/>
                </a:moveTo>
                <a:cubicBezTo>
                  <a:pt x="2447748" y="1956105"/>
                  <a:pt x="2429885" y="2052730"/>
                  <a:pt x="2351123" y="2096580"/>
                </a:cubicBezTo>
                <a:cubicBezTo>
                  <a:pt x="2333259" y="2114443"/>
                  <a:pt x="1877728" y="2412450"/>
                  <a:pt x="1850928" y="3148930"/>
                </a:cubicBezTo>
                <a:cubicBezTo>
                  <a:pt x="1850928" y="3218764"/>
                  <a:pt x="1868792" y="3788784"/>
                  <a:pt x="1728317" y="4446502"/>
                </a:cubicBezTo>
                <a:cubicBezTo>
                  <a:pt x="1710454" y="4525264"/>
                  <a:pt x="1649556" y="4578049"/>
                  <a:pt x="1570794" y="4578049"/>
                </a:cubicBezTo>
                <a:cubicBezTo>
                  <a:pt x="1561867" y="4578049"/>
                  <a:pt x="1552930" y="4578049"/>
                  <a:pt x="1535881" y="4578049"/>
                </a:cubicBezTo>
                <a:cubicBezTo>
                  <a:pt x="1448183" y="4560186"/>
                  <a:pt x="1395407" y="4472487"/>
                  <a:pt x="1413271" y="4384799"/>
                </a:cubicBezTo>
                <a:cubicBezTo>
                  <a:pt x="1544818" y="3736008"/>
                  <a:pt x="1526954" y="3157061"/>
                  <a:pt x="1526954" y="3157061"/>
                </a:cubicBezTo>
                <a:lnTo>
                  <a:pt x="1526954" y="3148134"/>
                </a:lnTo>
                <a:cubicBezTo>
                  <a:pt x="1561867" y="2227330"/>
                  <a:pt x="2158687" y="1841625"/>
                  <a:pt x="2184672" y="1823761"/>
                </a:cubicBezTo>
                <a:cubicBezTo>
                  <a:pt x="2255303" y="1780709"/>
                  <a:pt x="2351123" y="1806694"/>
                  <a:pt x="2403899" y="1877343"/>
                </a:cubicBezTo>
                <a:close/>
                <a:moveTo>
                  <a:pt x="1570794" y="5025458"/>
                </a:moveTo>
                <a:cubicBezTo>
                  <a:pt x="1570794" y="5122084"/>
                  <a:pt x="1492032" y="5200846"/>
                  <a:pt x="1395407" y="5200846"/>
                </a:cubicBezTo>
                <a:cubicBezTo>
                  <a:pt x="1298781" y="5200846"/>
                  <a:pt x="1220020" y="5122084"/>
                  <a:pt x="1220020" y="5025458"/>
                </a:cubicBezTo>
                <a:cubicBezTo>
                  <a:pt x="1220020" y="4928833"/>
                  <a:pt x="1298781" y="4850071"/>
                  <a:pt x="1395407" y="4850071"/>
                </a:cubicBezTo>
                <a:cubicBezTo>
                  <a:pt x="1492032" y="4850071"/>
                  <a:pt x="1570794" y="4928833"/>
                  <a:pt x="1570794" y="502545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61"/>
          <p:cNvSpPr/>
          <p:nvPr/>
        </p:nvSpPr>
        <p:spPr>
          <a:xfrm>
            <a:off x="7936638" y="1419188"/>
            <a:ext cx="301831" cy="301831"/>
          </a:xfrm>
          <a:custGeom>
            <a:rect b="b" l="l" r="r" t="t"/>
            <a:pathLst>
              <a:path extrusionOk="0" h="5829300" w="582930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61"/>
          <p:cNvSpPr/>
          <p:nvPr/>
        </p:nvSpPr>
        <p:spPr>
          <a:xfrm>
            <a:off x="3547609" y="5941512"/>
            <a:ext cx="257354" cy="355095"/>
          </a:xfrm>
          <a:custGeom>
            <a:rect b="b" l="l" r="r" t="t"/>
            <a:pathLst>
              <a:path extrusionOk="0" h="6858000" w="4970318">
                <a:moveTo>
                  <a:pt x="4907289" y="5670718"/>
                </a:moveTo>
                <a:lnTo>
                  <a:pt x="4170348" y="4265884"/>
                </a:lnTo>
                <a:cubicBezTo>
                  <a:pt x="4647187" y="3814728"/>
                  <a:pt x="4941804" y="3182156"/>
                  <a:pt x="4941804" y="2470906"/>
                </a:cubicBezTo>
                <a:cubicBezTo>
                  <a:pt x="4941804" y="1109420"/>
                  <a:pt x="3832384" y="0"/>
                  <a:pt x="2470898" y="0"/>
                </a:cubicBezTo>
                <a:cubicBezTo>
                  <a:pt x="1109411" y="0"/>
                  <a:pt x="0" y="1110217"/>
                  <a:pt x="0" y="2471703"/>
                </a:cubicBezTo>
                <a:cubicBezTo>
                  <a:pt x="0" y="3226299"/>
                  <a:pt x="346797" y="3911052"/>
                  <a:pt x="884647" y="4361402"/>
                </a:cubicBezTo>
                <a:lnTo>
                  <a:pt x="199895" y="5670709"/>
                </a:lnTo>
                <a:cubicBezTo>
                  <a:pt x="130856" y="5809583"/>
                  <a:pt x="122024" y="5921970"/>
                  <a:pt x="174204" y="6017506"/>
                </a:cubicBezTo>
                <a:cubicBezTo>
                  <a:pt x="226383" y="6095377"/>
                  <a:pt x="321910" y="6147556"/>
                  <a:pt x="434297" y="6147556"/>
                </a:cubicBezTo>
                <a:cubicBezTo>
                  <a:pt x="434297" y="6147556"/>
                  <a:pt x="451961" y="6147556"/>
                  <a:pt x="459988" y="6147556"/>
                </a:cubicBezTo>
                <a:cubicBezTo>
                  <a:pt x="468821" y="6147556"/>
                  <a:pt x="477653" y="6147556"/>
                  <a:pt x="485680" y="6147556"/>
                </a:cubicBezTo>
                <a:lnTo>
                  <a:pt x="1213788" y="5982990"/>
                </a:lnTo>
                <a:lnTo>
                  <a:pt x="1473881" y="6615563"/>
                </a:lnTo>
                <a:cubicBezTo>
                  <a:pt x="1551735" y="6814653"/>
                  <a:pt x="1672954" y="6858000"/>
                  <a:pt x="1751630" y="6858000"/>
                </a:cubicBezTo>
                <a:cubicBezTo>
                  <a:pt x="1907364" y="6858000"/>
                  <a:pt x="2002891" y="6710294"/>
                  <a:pt x="2046247" y="6641254"/>
                </a:cubicBezTo>
                <a:cubicBezTo>
                  <a:pt x="2046247" y="6641254"/>
                  <a:pt x="2046247" y="6641254"/>
                  <a:pt x="2046247" y="6632422"/>
                </a:cubicBezTo>
                <a:lnTo>
                  <a:pt x="2566433" y="5644221"/>
                </a:lnTo>
                <a:lnTo>
                  <a:pt x="3086620" y="6632422"/>
                </a:lnTo>
                <a:cubicBezTo>
                  <a:pt x="3086620" y="6632422"/>
                  <a:pt x="3086620" y="6632422"/>
                  <a:pt x="3086620" y="6641254"/>
                </a:cubicBezTo>
                <a:lnTo>
                  <a:pt x="3086620" y="6641254"/>
                </a:lnTo>
                <a:cubicBezTo>
                  <a:pt x="3121143" y="6710294"/>
                  <a:pt x="3216671" y="6858000"/>
                  <a:pt x="3372404" y="6858000"/>
                </a:cubicBezTo>
                <a:cubicBezTo>
                  <a:pt x="3450276" y="6858000"/>
                  <a:pt x="3571494" y="6814653"/>
                  <a:pt x="3650162" y="6615563"/>
                </a:cubicBezTo>
                <a:lnTo>
                  <a:pt x="3910255" y="5982990"/>
                </a:lnTo>
                <a:lnTo>
                  <a:pt x="4638364" y="6147556"/>
                </a:lnTo>
                <a:cubicBezTo>
                  <a:pt x="4647196" y="6147556"/>
                  <a:pt x="4656028" y="6147556"/>
                  <a:pt x="4664055" y="6147556"/>
                </a:cubicBezTo>
                <a:cubicBezTo>
                  <a:pt x="4664055" y="6147556"/>
                  <a:pt x="4681711" y="6147556"/>
                  <a:pt x="4689747" y="6147556"/>
                </a:cubicBezTo>
                <a:cubicBezTo>
                  <a:pt x="4802133" y="6147556"/>
                  <a:pt x="4897660" y="6104209"/>
                  <a:pt x="4949840" y="6017506"/>
                </a:cubicBezTo>
                <a:cubicBezTo>
                  <a:pt x="4993983" y="5921979"/>
                  <a:pt x="4985152" y="5809592"/>
                  <a:pt x="4907289" y="5670718"/>
                </a:cubicBezTo>
                <a:close/>
                <a:moveTo>
                  <a:pt x="329937" y="2471703"/>
                </a:moveTo>
                <a:cubicBezTo>
                  <a:pt x="329937" y="1283615"/>
                  <a:pt x="1292447" y="321902"/>
                  <a:pt x="2479739" y="321902"/>
                </a:cubicBezTo>
                <a:cubicBezTo>
                  <a:pt x="3667030" y="321902"/>
                  <a:pt x="4629540" y="1284412"/>
                  <a:pt x="4629540" y="2471703"/>
                </a:cubicBezTo>
                <a:cubicBezTo>
                  <a:pt x="4629540" y="3121940"/>
                  <a:pt x="4334923" y="3711165"/>
                  <a:pt x="3874943" y="4110141"/>
                </a:cubicBezTo>
                <a:lnTo>
                  <a:pt x="3874943" y="4110141"/>
                </a:lnTo>
                <a:cubicBezTo>
                  <a:pt x="3580327" y="4361402"/>
                  <a:pt x="3233538" y="4525969"/>
                  <a:pt x="2860254" y="4595813"/>
                </a:cubicBezTo>
                <a:lnTo>
                  <a:pt x="2851421" y="4595813"/>
                </a:lnTo>
                <a:cubicBezTo>
                  <a:pt x="2842589" y="4595813"/>
                  <a:pt x="2833757" y="4595813"/>
                  <a:pt x="2825730" y="4595813"/>
                </a:cubicBezTo>
                <a:lnTo>
                  <a:pt x="2816898" y="4595813"/>
                </a:lnTo>
                <a:cubicBezTo>
                  <a:pt x="2755886" y="4604645"/>
                  <a:pt x="2695679" y="4613477"/>
                  <a:pt x="2643499" y="4621504"/>
                </a:cubicBezTo>
                <a:cubicBezTo>
                  <a:pt x="2591320" y="4621504"/>
                  <a:pt x="2539140" y="4630337"/>
                  <a:pt x="2478933" y="4630337"/>
                </a:cubicBezTo>
                <a:cubicBezTo>
                  <a:pt x="2444418" y="4630337"/>
                  <a:pt x="2401062" y="4630337"/>
                  <a:pt x="2366547" y="4621504"/>
                </a:cubicBezTo>
                <a:cubicBezTo>
                  <a:pt x="2348882" y="4621504"/>
                  <a:pt x="2323199" y="4621504"/>
                  <a:pt x="2305535" y="4612672"/>
                </a:cubicBezTo>
                <a:lnTo>
                  <a:pt x="2296703" y="4612672"/>
                </a:lnTo>
                <a:cubicBezTo>
                  <a:pt x="2296703" y="4612672"/>
                  <a:pt x="2296703" y="4612672"/>
                  <a:pt x="2287871" y="4612672"/>
                </a:cubicBezTo>
                <a:cubicBezTo>
                  <a:pt x="2235691" y="4603840"/>
                  <a:pt x="2183511" y="4603840"/>
                  <a:pt x="2140164" y="4595007"/>
                </a:cubicBezTo>
                <a:cubicBezTo>
                  <a:pt x="2131331" y="4595007"/>
                  <a:pt x="2131331" y="4595007"/>
                  <a:pt x="2122499" y="4595007"/>
                </a:cubicBezTo>
                <a:cubicBezTo>
                  <a:pt x="2070320" y="4586175"/>
                  <a:pt x="2026972" y="4577343"/>
                  <a:pt x="1974792" y="4569316"/>
                </a:cubicBezTo>
                <a:cubicBezTo>
                  <a:pt x="1965960" y="4569316"/>
                  <a:pt x="1965960" y="4569316"/>
                  <a:pt x="1957128" y="4569316"/>
                </a:cubicBezTo>
                <a:cubicBezTo>
                  <a:pt x="1904948" y="4551652"/>
                  <a:pt x="1852768" y="4543625"/>
                  <a:pt x="1801394" y="4525969"/>
                </a:cubicBezTo>
                <a:lnTo>
                  <a:pt x="1792562" y="4525969"/>
                </a:lnTo>
                <a:cubicBezTo>
                  <a:pt x="1575816" y="4456930"/>
                  <a:pt x="1376735" y="4343738"/>
                  <a:pt x="1185672" y="4204864"/>
                </a:cubicBezTo>
                <a:cubicBezTo>
                  <a:pt x="1185672" y="4204864"/>
                  <a:pt x="1176840" y="4204864"/>
                  <a:pt x="1176840" y="4196031"/>
                </a:cubicBezTo>
                <a:cubicBezTo>
                  <a:pt x="659069" y="3797869"/>
                  <a:pt x="329937" y="3173323"/>
                  <a:pt x="329937" y="2471703"/>
                </a:cubicBezTo>
                <a:close/>
                <a:moveTo>
                  <a:pt x="2557601" y="4942609"/>
                </a:moveTo>
                <a:lnTo>
                  <a:pt x="2557601" y="4942609"/>
                </a:lnTo>
                <a:lnTo>
                  <a:pt x="2557601" y="4942609"/>
                </a:lnTo>
                <a:lnTo>
                  <a:pt x="2557601" y="4942609"/>
                </a:lnTo>
                <a:close/>
                <a:moveTo>
                  <a:pt x="1760454" y="6467856"/>
                </a:moveTo>
                <a:lnTo>
                  <a:pt x="1457013" y="5730924"/>
                </a:lnTo>
                <a:cubicBezTo>
                  <a:pt x="1431322" y="5669913"/>
                  <a:pt x="1370319" y="5635397"/>
                  <a:pt x="1309307" y="5635397"/>
                </a:cubicBezTo>
                <a:cubicBezTo>
                  <a:pt x="1300474" y="5635397"/>
                  <a:pt x="1283615" y="5635397"/>
                  <a:pt x="1274791" y="5635397"/>
                </a:cubicBezTo>
                <a:lnTo>
                  <a:pt x="494503" y="5808795"/>
                </a:lnTo>
                <a:lnTo>
                  <a:pt x="1153573" y="4560501"/>
                </a:lnTo>
                <a:cubicBezTo>
                  <a:pt x="1344627" y="4681720"/>
                  <a:pt x="1552549" y="4777247"/>
                  <a:pt x="1778118" y="4846286"/>
                </a:cubicBezTo>
                <a:cubicBezTo>
                  <a:pt x="1786951" y="4846286"/>
                  <a:pt x="1795783" y="4855118"/>
                  <a:pt x="1803810" y="4855118"/>
                </a:cubicBezTo>
                <a:cubicBezTo>
                  <a:pt x="1847157" y="4863950"/>
                  <a:pt x="1890505" y="4880810"/>
                  <a:pt x="1933861" y="4889633"/>
                </a:cubicBezTo>
                <a:cubicBezTo>
                  <a:pt x="1942693" y="4889633"/>
                  <a:pt x="1951525" y="4898466"/>
                  <a:pt x="1959552" y="4898466"/>
                </a:cubicBezTo>
                <a:cubicBezTo>
                  <a:pt x="2011732" y="4907297"/>
                  <a:pt x="2063912" y="4916130"/>
                  <a:pt x="2115286" y="4924157"/>
                </a:cubicBezTo>
                <a:cubicBezTo>
                  <a:pt x="2124118" y="4924157"/>
                  <a:pt x="2140978" y="4924157"/>
                  <a:pt x="2149801" y="4932989"/>
                </a:cubicBezTo>
                <a:cubicBezTo>
                  <a:pt x="2158633" y="4932989"/>
                  <a:pt x="2175493" y="4932989"/>
                  <a:pt x="2184316" y="4941821"/>
                </a:cubicBezTo>
                <a:lnTo>
                  <a:pt x="2375370" y="5306274"/>
                </a:lnTo>
                <a:lnTo>
                  <a:pt x="1760454" y="6467856"/>
                </a:lnTo>
                <a:close/>
                <a:moveTo>
                  <a:pt x="3841216" y="5636194"/>
                </a:moveTo>
                <a:cubicBezTo>
                  <a:pt x="3763345" y="5618529"/>
                  <a:pt x="3685482" y="5661886"/>
                  <a:pt x="3658986" y="5731721"/>
                </a:cubicBezTo>
                <a:lnTo>
                  <a:pt x="3355545" y="6468653"/>
                </a:lnTo>
                <a:lnTo>
                  <a:pt x="2739823" y="5289406"/>
                </a:lnTo>
                <a:lnTo>
                  <a:pt x="2938904" y="4899262"/>
                </a:lnTo>
                <a:cubicBezTo>
                  <a:pt x="3294524" y="4830223"/>
                  <a:pt x="3632489" y="4682516"/>
                  <a:pt x="3918274" y="4474603"/>
                </a:cubicBezTo>
                <a:lnTo>
                  <a:pt x="3918274" y="4474603"/>
                </a:lnTo>
                <a:lnTo>
                  <a:pt x="4611858" y="5809601"/>
                </a:lnTo>
                <a:lnTo>
                  <a:pt x="3841216" y="5636194"/>
                </a:lnTo>
                <a:close/>
                <a:moveTo>
                  <a:pt x="2479730" y="3719997"/>
                </a:moveTo>
                <a:cubicBezTo>
                  <a:pt x="3164491" y="3719997"/>
                  <a:pt x="3719192" y="3165288"/>
                  <a:pt x="3719192" y="2480535"/>
                </a:cubicBezTo>
                <a:cubicBezTo>
                  <a:pt x="3719192" y="1795783"/>
                  <a:pt x="3164482" y="1241073"/>
                  <a:pt x="2479730" y="1241073"/>
                </a:cubicBezTo>
                <a:cubicBezTo>
                  <a:pt x="1794978" y="1241073"/>
                  <a:pt x="1240268" y="1795783"/>
                  <a:pt x="1240268" y="2480535"/>
                </a:cubicBezTo>
                <a:cubicBezTo>
                  <a:pt x="1231435" y="3156464"/>
                  <a:pt x="1794978" y="3719997"/>
                  <a:pt x="2479730" y="3719997"/>
                </a:cubicBezTo>
                <a:close/>
                <a:moveTo>
                  <a:pt x="2479730" y="1552540"/>
                </a:moveTo>
                <a:cubicBezTo>
                  <a:pt x="2991093" y="1552540"/>
                  <a:pt x="3398893" y="1968367"/>
                  <a:pt x="3398893" y="2471703"/>
                </a:cubicBezTo>
                <a:cubicBezTo>
                  <a:pt x="3398893" y="2983066"/>
                  <a:pt x="2983066" y="3390866"/>
                  <a:pt x="2479730" y="3390866"/>
                </a:cubicBezTo>
                <a:cubicBezTo>
                  <a:pt x="1968367" y="3390866"/>
                  <a:pt x="1560567" y="2975039"/>
                  <a:pt x="1560567" y="2471703"/>
                </a:cubicBezTo>
                <a:cubicBezTo>
                  <a:pt x="1552540" y="1968376"/>
                  <a:pt x="1968376" y="1552540"/>
                  <a:pt x="2479730" y="1552540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61"/>
          <p:cNvSpPr/>
          <p:nvPr/>
        </p:nvSpPr>
        <p:spPr>
          <a:xfrm>
            <a:off x="8808271" y="2113388"/>
            <a:ext cx="260029" cy="260880"/>
          </a:xfrm>
          <a:custGeom>
            <a:rect b="b" l="l" r="r" t="t"/>
            <a:pathLst>
              <a:path extrusionOk="0" h="5829300" w="5810281">
                <a:moveTo>
                  <a:pt x="4497243" y="2917027"/>
                </a:moveTo>
                <a:lnTo>
                  <a:pt x="5596357" y="1817914"/>
                </a:lnTo>
                <a:cubicBezTo>
                  <a:pt x="5893955" y="1520316"/>
                  <a:pt x="5893955" y="1037311"/>
                  <a:pt x="5596357" y="729262"/>
                </a:cubicBezTo>
                <a:lnTo>
                  <a:pt x="5093392" y="226297"/>
                </a:lnTo>
                <a:cubicBezTo>
                  <a:pt x="4949818" y="82723"/>
                  <a:pt x="4754912" y="0"/>
                  <a:pt x="4549536" y="0"/>
                </a:cubicBezTo>
                <a:cubicBezTo>
                  <a:pt x="4344170" y="0"/>
                  <a:pt x="4149254" y="81772"/>
                  <a:pt x="4005680" y="226287"/>
                </a:cubicBezTo>
                <a:lnTo>
                  <a:pt x="2905626" y="1335861"/>
                </a:lnTo>
                <a:lnTo>
                  <a:pt x="1807454" y="236748"/>
                </a:lnTo>
                <a:cubicBezTo>
                  <a:pt x="1663890" y="93174"/>
                  <a:pt x="1468974" y="10460"/>
                  <a:pt x="1263608" y="10460"/>
                </a:cubicBezTo>
                <a:cubicBezTo>
                  <a:pt x="1058242" y="10460"/>
                  <a:pt x="863326" y="92232"/>
                  <a:pt x="719752" y="236748"/>
                </a:cubicBezTo>
                <a:lnTo>
                  <a:pt x="215836" y="739713"/>
                </a:lnTo>
                <a:cubicBezTo>
                  <a:pt x="82723" y="872826"/>
                  <a:pt x="0" y="1068692"/>
                  <a:pt x="0" y="1274059"/>
                </a:cubicBezTo>
                <a:cubicBezTo>
                  <a:pt x="0" y="1479425"/>
                  <a:pt x="81772" y="1674340"/>
                  <a:pt x="226287" y="1817914"/>
                </a:cubicBezTo>
                <a:lnTo>
                  <a:pt x="1324459" y="2917027"/>
                </a:lnTo>
                <a:lnTo>
                  <a:pt x="226297" y="4016141"/>
                </a:lnTo>
                <a:cubicBezTo>
                  <a:pt x="82723" y="4159705"/>
                  <a:pt x="0" y="4354620"/>
                  <a:pt x="0" y="4559996"/>
                </a:cubicBezTo>
                <a:cubicBezTo>
                  <a:pt x="0" y="4765363"/>
                  <a:pt x="81772" y="4960278"/>
                  <a:pt x="226287" y="5103852"/>
                </a:cubicBezTo>
                <a:lnTo>
                  <a:pt x="729262" y="5606817"/>
                </a:lnTo>
                <a:cubicBezTo>
                  <a:pt x="872835" y="5750391"/>
                  <a:pt x="1067741" y="5833104"/>
                  <a:pt x="1273117" y="5833104"/>
                </a:cubicBezTo>
                <a:cubicBezTo>
                  <a:pt x="1478484" y="5833104"/>
                  <a:pt x="1673399" y="5751332"/>
                  <a:pt x="1816973" y="5606817"/>
                </a:cubicBezTo>
                <a:lnTo>
                  <a:pt x="2916086" y="4507704"/>
                </a:lnTo>
                <a:lnTo>
                  <a:pt x="4004739" y="5596357"/>
                </a:lnTo>
                <a:cubicBezTo>
                  <a:pt x="4148312" y="5739930"/>
                  <a:pt x="4343219" y="5822644"/>
                  <a:pt x="4548595" y="5822644"/>
                </a:cubicBezTo>
                <a:cubicBezTo>
                  <a:pt x="4753961" y="5822644"/>
                  <a:pt x="4948876" y="5740872"/>
                  <a:pt x="5092450" y="5596357"/>
                </a:cubicBezTo>
                <a:lnTo>
                  <a:pt x="5595415" y="5093391"/>
                </a:lnTo>
                <a:cubicBezTo>
                  <a:pt x="5893014" y="4795793"/>
                  <a:pt x="5893014" y="4312788"/>
                  <a:pt x="5595415" y="4004739"/>
                </a:cubicBezTo>
                <a:lnTo>
                  <a:pt x="4497243" y="2917027"/>
                </a:lnTo>
                <a:close/>
                <a:moveTo>
                  <a:pt x="5318728" y="4827165"/>
                </a:moveTo>
                <a:lnTo>
                  <a:pt x="4826214" y="5330130"/>
                </a:lnTo>
                <a:cubicBezTo>
                  <a:pt x="4682640" y="5473704"/>
                  <a:pt x="4425932" y="5473704"/>
                  <a:pt x="4282358" y="5330130"/>
                </a:cubicBezTo>
                <a:lnTo>
                  <a:pt x="3050141" y="4097912"/>
                </a:lnTo>
                <a:cubicBezTo>
                  <a:pt x="3009260" y="4057031"/>
                  <a:pt x="2968369" y="4046571"/>
                  <a:pt x="2917028" y="4046571"/>
                </a:cubicBezTo>
                <a:cubicBezTo>
                  <a:pt x="2865686" y="4046571"/>
                  <a:pt x="2824805" y="4067492"/>
                  <a:pt x="2783914" y="4097912"/>
                </a:cubicBezTo>
                <a:lnTo>
                  <a:pt x="1550746" y="5330130"/>
                </a:lnTo>
                <a:cubicBezTo>
                  <a:pt x="1407172" y="5473704"/>
                  <a:pt x="1150464" y="5473704"/>
                  <a:pt x="1006890" y="5330130"/>
                </a:cubicBezTo>
                <a:lnTo>
                  <a:pt x="503925" y="4827165"/>
                </a:lnTo>
                <a:cubicBezTo>
                  <a:pt x="431663" y="4754902"/>
                  <a:pt x="390782" y="4652219"/>
                  <a:pt x="390782" y="4549536"/>
                </a:cubicBezTo>
                <a:cubicBezTo>
                  <a:pt x="390782" y="4446853"/>
                  <a:pt x="431663" y="4344169"/>
                  <a:pt x="503925" y="4271907"/>
                </a:cubicBezTo>
                <a:lnTo>
                  <a:pt x="1735201" y="3040631"/>
                </a:lnTo>
                <a:cubicBezTo>
                  <a:pt x="1807463" y="2968369"/>
                  <a:pt x="1807463" y="2845716"/>
                  <a:pt x="1735201" y="2773463"/>
                </a:cubicBezTo>
                <a:lnTo>
                  <a:pt x="502974" y="1541237"/>
                </a:lnTo>
                <a:cubicBezTo>
                  <a:pt x="421203" y="1479435"/>
                  <a:pt x="379370" y="1376751"/>
                  <a:pt x="379370" y="1274068"/>
                </a:cubicBezTo>
                <a:cubicBezTo>
                  <a:pt x="379370" y="1171385"/>
                  <a:pt x="420252" y="1068702"/>
                  <a:pt x="492514" y="996439"/>
                </a:cubicBezTo>
                <a:lnTo>
                  <a:pt x="995479" y="493475"/>
                </a:lnTo>
                <a:cubicBezTo>
                  <a:pt x="1139053" y="349901"/>
                  <a:pt x="1395761" y="349901"/>
                  <a:pt x="1539335" y="493475"/>
                </a:cubicBezTo>
                <a:lnTo>
                  <a:pt x="2771561" y="1725682"/>
                </a:lnTo>
                <a:cubicBezTo>
                  <a:pt x="2801982" y="1756103"/>
                  <a:pt x="2853333" y="1777024"/>
                  <a:pt x="2904675" y="1777024"/>
                </a:cubicBezTo>
                <a:cubicBezTo>
                  <a:pt x="2956016" y="1777024"/>
                  <a:pt x="3007358" y="1756103"/>
                  <a:pt x="3037788" y="1725682"/>
                </a:cubicBezTo>
                <a:lnTo>
                  <a:pt x="4270005" y="493465"/>
                </a:lnTo>
                <a:cubicBezTo>
                  <a:pt x="4413579" y="349891"/>
                  <a:pt x="4670287" y="349891"/>
                  <a:pt x="4813861" y="493465"/>
                </a:cubicBezTo>
                <a:lnTo>
                  <a:pt x="5318728" y="996430"/>
                </a:lnTo>
                <a:cubicBezTo>
                  <a:pt x="5472753" y="1150455"/>
                  <a:pt x="5472753" y="1396712"/>
                  <a:pt x="5318728" y="1540286"/>
                </a:cubicBezTo>
                <a:lnTo>
                  <a:pt x="4086501" y="2772503"/>
                </a:lnTo>
                <a:cubicBezTo>
                  <a:pt x="4056080" y="2802924"/>
                  <a:pt x="4035159" y="2854275"/>
                  <a:pt x="4035159" y="2905616"/>
                </a:cubicBezTo>
                <a:cubicBezTo>
                  <a:pt x="4035159" y="2956958"/>
                  <a:pt x="4056080" y="3008299"/>
                  <a:pt x="4086501" y="3038730"/>
                </a:cubicBezTo>
                <a:lnTo>
                  <a:pt x="5318728" y="4272858"/>
                </a:lnTo>
                <a:cubicBezTo>
                  <a:pt x="5472753" y="4436392"/>
                  <a:pt x="5472753" y="4683600"/>
                  <a:pt x="5318728" y="4827165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61"/>
          <p:cNvSpPr/>
          <p:nvPr/>
        </p:nvSpPr>
        <p:spPr>
          <a:xfrm>
            <a:off x="2834543" y="1454038"/>
            <a:ext cx="301338" cy="244621"/>
          </a:xfrm>
          <a:custGeom>
            <a:rect b="b" l="l" r="r" t="t"/>
            <a:pathLst>
              <a:path extrusionOk="0" h="4724400" w="5819775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61"/>
          <p:cNvSpPr/>
          <p:nvPr/>
        </p:nvSpPr>
        <p:spPr>
          <a:xfrm>
            <a:off x="3518916" y="5305298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61"/>
          <p:cNvSpPr/>
          <p:nvPr/>
        </p:nvSpPr>
        <p:spPr>
          <a:xfrm>
            <a:off x="4269259" y="1492204"/>
            <a:ext cx="301831" cy="160779"/>
          </a:xfrm>
          <a:custGeom>
            <a:rect b="b" l="l" r="r" t="t"/>
            <a:pathLst>
              <a:path extrusionOk="0" h="3105150" w="5829300">
                <a:moveTo>
                  <a:pt x="5823428" y="2064296"/>
                </a:moveTo>
                <a:cubicBezTo>
                  <a:pt x="5766163" y="1568196"/>
                  <a:pt x="5384602" y="1222601"/>
                  <a:pt x="4888501" y="1208608"/>
                </a:cubicBezTo>
                <a:cubicBezTo>
                  <a:pt x="4873852" y="1208608"/>
                  <a:pt x="4859869" y="1208608"/>
                  <a:pt x="4845220" y="1208608"/>
                </a:cubicBezTo>
                <a:cubicBezTo>
                  <a:pt x="4837895" y="1193959"/>
                  <a:pt x="4837895" y="1179976"/>
                  <a:pt x="4830570" y="1165327"/>
                </a:cubicBezTo>
                <a:cubicBezTo>
                  <a:pt x="4715366" y="784431"/>
                  <a:pt x="4413718" y="546706"/>
                  <a:pt x="4039481" y="546706"/>
                </a:cubicBezTo>
                <a:cubicBezTo>
                  <a:pt x="3910293" y="546706"/>
                  <a:pt x="3780448" y="575339"/>
                  <a:pt x="3651261" y="633270"/>
                </a:cubicBezTo>
                <a:cubicBezTo>
                  <a:pt x="3636612" y="640594"/>
                  <a:pt x="3615304" y="647919"/>
                  <a:pt x="3600655" y="654577"/>
                </a:cubicBezTo>
                <a:cubicBezTo>
                  <a:pt x="3593330" y="639928"/>
                  <a:pt x="3579347" y="625945"/>
                  <a:pt x="3564698" y="611295"/>
                </a:cubicBezTo>
                <a:cubicBezTo>
                  <a:pt x="3262374" y="223075"/>
                  <a:pt x="2809565" y="0"/>
                  <a:pt x="2327457" y="0"/>
                </a:cubicBezTo>
                <a:cubicBezTo>
                  <a:pt x="1939237" y="0"/>
                  <a:pt x="1572325" y="143837"/>
                  <a:pt x="1284660" y="410194"/>
                </a:cubicBezTo>
                <a:cubicBezTo>
                  <a:pt x="989662" y="683209"/>
                  <a:pt x="817202" y="1028814"/>
                  <a:pt x="781236" y="1431684"/>
                </a:cubicBezTo>
                <a:cubicBezTo>
                  <a:pt x="781236" y="1452991"/>
                  <a:pt x="781236" y="1474965"/>
                  <a:pt x="781236" y="1496273"/>
                </a:cubicBezTo>
                <a:cubicBezTo>
                  <a:pt x="781236" y="1496273"/>
                  <a:pt x="781236" y="1503597"/>
                  <a:pt x="781236" y="1510922"/>
                </a:cubicBezTo>
                <a:cubicBezTo>
                  <a:pt x="773911" y="1510922"/>
                  <a:pt x="773911" y="1510922"/>
                  <a:pt x="766586" y="1510922"/>
                </a:cubicBezTo>
                <a:cubicBezTo>
                  <a:pt x="745279" y="1510922"/>
                  <a:pt x="723304" y="1510922"/>
                  <a:pt x="709322" y="1518247"/>
                </a:cubicBezTo>
                <a:cubicBezTo>
                  <a:pt x="486246" y="1546879"/>
                  <a:pt x="306452" y="1640777"/>
                  <a:pt x="177265" y="1805921"/>
                </a:cubicBezTo>
                <a:cubicBezTo>
                  <a:pt x="-17179" y="2057629"/>
                  <a:pt x="-53135" y="2345303"/>
                  <a:pt x="76709" y="2640292"/>
                </a:cubicBezTo>
                <a:cubicBezTo>
                  <a:pt x="213222" y="2942615"/>
                  <a:pt x="472254" y="3107750"/>
                  <a:pt x="810534" y="3107750"/>
                </a:cubicBezTo>
                <a:cubicBezTo>
                  <a:pt x="1098209" y="3107750"/>
                  <a:pt x="1393198" y="3107750"/>
                  <a:pt x="1680872" y="3107750"/>
                </a:cubicBezTo>
                <a:lnTo>
                  <a:pt x="3745168" y="3107750"/>
                </a:lnTo>
                <a:cubicBezTo>
                  <a:pt x="4126063" y="3107750"/>
                  <a:pt x="4507625" y="3107750"/>
                  <a:pt x="4888520" y="3107750"/>
                </a:cubicBezTo>
                <a:cubicBezTo>
                  <a:pt x="4975084" y="3107750"/>
                  <a:pt x="5047007" y="3100426"/>
                  <a:pt x="5118921" y="3079118"/>
                </a:cubicBezTo>
                <a:cubicBezTo>
                  <a:pt x="5571720" y="2970581"/>
                  <a:pt x="5881359" y="2524430"/>
                  <a:pt x="5823428" y="2064296"/>
                </a:cubicBezTo>
                <a:close/>
                <a:moveTo>
                  <a:pt x="5054313" y="2826753"/>
                </a:moveTo>
                <a:cubicBezTo>
                  <a:pt x="5003706" y="2841403"/>
                  <a:pt x="4946433" y="2841403"/>
                  <a:pt x="4889168" y="2848061"/>
                </a:cubicBezTo>
                <a:cubicBezTo>
                  <a:pt x="4508273" y="2848061"/>
                  <a:pt x="4126711" y="2848061"/>
                  <a:pt x="3745816" y="2848061"/>
                </a:cubicBezTo>
                <a:lnTo>
                  <a:pt x="2860829" y="2848061"/>
                </a:lnTo>
                <a:lnTo>
                  <a:pt x="1681519" y="2848061"/>
                </a:lnTo>
                <a:cubicBezTo>
                  <a:pt x="1393845" y="2848061"/>
                  <a:pt x="1098856" y="2848061"/>
                  <a:pt x="811182" y="2848061"/>
                </a:cubicBezTo>
                <a:cubicBezTo>
                  <a:pt x="580782" y="2848061"/>
                  <a:pt x="415637" y="2740181"/>
                  <a:pt x="322407" y="2531754"/>
                </a:cubicBezTo>
                <a:cubicBezTo>
                  <a:pt x="229176" y="2330653"/>
                  <a:pt x="257818" y="2150859"/>
                  <a:pt x="401645" y="1971065"/>
                </a:cubicBezTo>
                <a:cubicBezTo>
                  <a:pt x="488208" y="1863185"/>
                  <a:pt x="602747" y="1805921"/>
                  <a:pt x="761233" y="1783947"/>
                </a:cubicBezTo>
                <a:cubicBezTo>
                  <a:pt x="775882" y="1783947"/>
                  <a:pt x="789865" y="1783947"/>
                  <a:pt x="797190" y="1783947"/>
                </a:cubicBezTo>
                <a:cubicBezTo>
                  <a:pt x="861779" y="1783947"/>
                  <a:pt x="941027" y="1776622"/>
                  <a:pt x="1005616" y="1712033"/>
                </a:cubicBezTo>
                <a:cubicBezTo>
                  <a:pt x="1062880" y="1647444"/>
                  <a:pt x="1062880" y="1568196"/>
                  <a:pt x="1062880" y="1503607"/>
                </a:cubicBezTo>
                <a:cubicBezTo>
                  <a:pt x="1062880" y="1488958"/>
                  <a:pt x="1062880" y="1474975"/>
                  <a:pt x="1062880" y="1460325"/>
                </a:cubicBezTo>
                <a:cubicBezTo>
                  <a:pt x="1091512" y="1122045"/>
                  <a:pt x="1228025" y="841705"/>
                  <a:pt x="1479732" y="611972"/>
                </a:cubicBezTo>
                <a:cubicBezTo>
                  <a:pt x="1716791" y="388896"/>
                  <a:pt x="2026439" y="273691"/>
                  <a:pt x="2342745" y="273691"/>
                </a:cubicBezTo>
                <a:cubicBezTo>
                  <a:pt x="2745614" y="273691"/>
                  <a:pt x="3119185" y="460810"/>
                  <a:pt x="3370893" y="784441"/>
                </a:cubicBezTo>
                <a:cubicBezTo>
                  <a:pt x="3435482" y="871004"/>
                  <a:pt x="3493422" y="942927"/>
                  <a:pt x="3593968" y="942927"/>
                </a:cubicBezTo>
                <a:cubicBezTo>
                  <a:pt x="3651232" y="942927"/>
                  <a:pt x="3694523" y="921620"/>
                  <a:pt x="3773762" y="885663"/>
                </a:cubicBezTo>
                <a:cubicBezTo>
                  <a:pt x="3866993" y="842381"/>
                  <a:pt x="3960881" y="821074"/>
                  <a:pt x="4054102" y="821074"/>
                </a:cubicBezTo>
                <a:cubicBezTo>
                  <a:pt x="4305809" y="821074"/>
                  <a:pt x="4506911" y="986218"/>
                  <a:pt x="4593483" y="1252575"/>
                </a:cubicBezTo>
                <a:cubicBezTo>
                  <a:pt x="4650748" y="1439694"/>
                  <a:pt x="4701364" y="1482976"/>
                  <a:pt x="4902465" y="1482976"/>
                </a:cubicBezTo>
                <a:cubicBezTo>
                  <a:pt x="5262053" y="1490301"/>
                  <a:pt x="5528410" y="1734684"/>
                  <a:pt x="5571035" y="2101596"/>
                </a:cubicBezTo>
                <a:cubicBezTo>
                  <a:pt x="5601019" y="2423884"/>
                  <a:pt x="5377943" y="2747505"/>
                  <a:pt x="5054313" y="2826753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61"/>
          <p:cNvSpPr/>
          <p:nvPr/>
        </p:nvSpPr>
        <p:spPr>
          <a:xfrm>
            <a:off x="4983499" y="1393573"/>
            <a:ext cx="301338" cy="297392"/>
          </a:xfrm>
          <a:custGeom>
            <a:rect b="b" l="l" r="r" t="t"/>
            <a:pathLst>
              <a:path extrusionOk="0" h="5743575" w="5819775">
                <a:moveTo>
                  <a:pt x="3668335" y="5745259"/>
                </a:moveTo>
                <a:cubicBezTo>
                  <a:pt x="3660743" y="5745259"/>
                  <a:pt x="3646246" y="5745259"/>
                  <a:pt x="3638655" y="5745259"/>
                </a:cubicBezTo>
                <a:cubicBezTo>
                  <a:pt x="3481988" y="5715579"/>
                  <a:pt x="3340494" y="5611366"/>
                  <a:pt x="3265951" y="5469186"/>
                </a:cubicBezTo>
                <a:cubicBezTo>
                  <a:pt x="3258360" y="5461595"/>
                  <a:pt x="3258360" y="5454004"/>
                  <a:pt x="3250768" y="5447098"/>
                </a:cubicBezTo>
                <a:cubicBezTo>
                  <a:pt x="3243177" y="5431915"/>
                  <a:pt x="3183817" y="5320101"/>
                  <a:pt x="3011967" y="5313205"/>
                </a:cubicBezTo>
                <a:lnTo>
                  <a:pt x="3005061" y="5313205"/>
                </a:lnTo>
                <a:cubicBezTo>
                  <a:pt x="2945702" y="5313205"/>
                  <a:pt x="2893247" y="5313205"/>
                  <a:pt x="2833897" y="5313205"/>
                </a:cubicBezTo>
                <a:lnTo>
                  <a:pt x="2825611" y="5313205"/>
                </a:lnTo>
                <a:cubicBezTo>
                  <a:pt x="2646855" y="5313205"/>
                  <a:pt x="2586809" y="5440202"/>
                  <a:pt x="2586809" y="5447098"/>
                </a:cubicBezTo>
                <a:cubicBezTo>
                  <a:pt x="2579218" y="5454689"/>
                  <a:pt x="2579218" y="5462280"/>
                  <a:pt x="2571626" y="5469186"/>
                </a:cubicBezTo>
                <a:cubicBezTo>
                  <a:pt x="2497084" y="5610671"/>
                  <a:pt x="2355599" y="5714893"/>
                  <a:pt x="2198923" y="5745259"/>
                </a:cubicBezTo>
                <a:cubicBezTo>
                  <a:pt x="2176834" y="5752850"/>
                  <a:pt x="2154060" y="5752850"/>
                  <a:pt x="2131971" y="5745259"/>
                </a:cubicBezTo>
                <a:cubicBezTo>
                  <a:pt x="1990487" y="5707988"/>
                  <a:pt x="1841402" y="5655533"/>
                  <a:pt x="1706813" y="5588592"/>
                </a:cubicBezTo>
                <a:cubicBezTo>
                  <a:pt x="1684725" y="5581000"/>
                  <a:pt x="1669542" y="5566503"/>
                  <a:pt x="1654359" y="5551320"/>
                </a:cubicBezTo>
                <a:cubicBezTo>
                  <a:pt x="1557738" y="5424323"/>
                  <a:pt x="1512875" y="5253159"/>
                  <a:pt x="1550146" y="5096492"/>
                </a:cubicBezTo>
                <a:cubicBezTo>
                  <a:pt x="1550146" y="5088900"/>
                  <a:pt x="1550146" y="5081309"/>
                  <a:pt x="1557738" y="5066812"/>
                </a:cubicBezTo>
                <a:cubicBezTo>
                  <a:pt x="1557738" y="5051629"/>
                  <a:pt x="1587418" y="4925328"/>
                  <a:pt x="1461116" y="4813514"/>
                </a:cubicBezTo>
                <a:lnTo>
                  <a:pt x="1453525" y="4805922"/>
                </a:lnTo>
                <a:cubicBezTo>
                  <a:pt x="1408662" y="4768651"/>
                  <a:pt x="1363799" y="4731380"/>
                  <a:pt x="1319632" y="4694108"/>
                </a:cubicBezTo>
                <a:lnTo>
                  <a:pt x="1319632" y="4694108"/>
                </a:lnTo>
                <a:cubicBezTo>
                  <a:pt x="1260272" y="4649246"/>
                  <a:pt x="1200226" y="4627157"/>
                  <a:pt x="1133285" y="4627157"/>
                </a:cubicBezTo>
                <a:cubicBezTo>
                  <a:pt x="1080830" y="4627157"/>
                  <a:pt x="1043559" y="4642340"/>
                  <a:pt x="1043559" y="4642340"/>
                </a:cubicBezTo>
                <a:cubicBezTo>
                  <a:pt x="1035968" y="4649931"/>
                  <a:pt x="1028376" y="4649931"/>
                  <a:pt x="1013879" y="4649931"/>
                </a:cubicBezTo>
                <a:cubicBezTo>
                  <a:pt x="864803" y="4709291"/>
                  <a:pt x="686038" y="4702386"/>
                  <a:pt x="544554" y="4620252"/>
                </a:cubicBezTo>
                <a:cubicBezTo>
                  <a:pt x="522465" y="4612660"/>
                  <a:pt x="507282" y="4598163"/>
                  <a:pt x="499691" y="4575389"/>
                </a:cubicBezTo>
                <a:cubicBezTo>
                  <a:pt x="417557" y="4455983"/>
                  <a:pt x="343014" y="4329682"/>
                  <a:pt x="276073" y="4195094"/>
                </a:cubicBezTo>
                <a:cubicBezTo>
                  <a:pt x="268481" y="4173005"/>
                  <a:pt x="260890" y="4157822"/>
                  <a:pt x="260890" y="4135734"/>
                </a:cubicBezTo>
                <a:cubicBezTo>
                  <a:pt x="260890" y="3971465"/>
                  <a:pt x="343024" y="3807893"/>
                  <a:pt x="469325" y="3710576"/>
                </a:cubicBezTo>
                <a:cubicBezTo>
                  <a:pt x="476917" y="3702984"/>
                  <a:pt x="484508" y="3695393"/>
                  <a:pt x="491414" y="3695393"/>
                </a:cubicBezTo>
                <a:cubicBezTo>
                  <a:pt x="499005" y="3687801"/>
                  <a:pt x="603228" y="3605667"/>
                  <a:pt x="581139" y="3434503"/>
                </a:cubicBezTo>
                <a:cubicBezTo>
                  <a:pt x="581139" y="3434503"/>
                  <a:pt x="581139" y="3434503"/>
                  <a:pt x="581139" y="3426912"/>
                </a:cubicBezTo>
                <a:cubicBezTo>
                  <a:pt x="565956" y="3374458"/>
                  <a:pt x="559051" y="3315098"/>
                  <a:pt x="551459" y="3255748"/>
                </a:cubicBezTo>
                <a:cubicBezTo>
                  <a:pt x="551459" y="3248156"/>
                  <a:pt x="551459" y="3248156"/>
                  <a:pt x="551459" y="3248156"/>
                </a:cubicBezTo>
                <a:cubicBezTo>
                  <a:pt x="521780" y="3076992"/>
                  <a:pt x="380295" y="3039721"/>
                  <a:pt x="380295" y="3039721"/>
                </a:cubicBezTo>
                <a:cubicBezTo>
                  <a:pt x="372704" y="3039721"/>
                  <a:pt x="365112" y="3032129"/>
                  <a:pt x="350615" y="3032129"/>
                </a:cubicBezTo>
                <a:cubicBezTo>
                  <a:pt x="193939" y="2979675"/>
                  <a:pt x="60046" y="2853374"/>
                  <a:pt x="7591" y="2696697"/>
                </a:cubicBezTo>
                <a:cubicBezTo>
                  <a:pt x="0" y="2674627"/>
                  <a:pt x="0" y="2659444"/>
                  <a:pt x="0" y="2637356"/>
                </a:cubicBezTo>
                <a:cubicBezTo>
                  <a:pt x="15183" y="2503463"/>
                  <a:pt x="37271" y="2361283"/>
                  <a:pt x="74543" y="2219790"/>
                </a:cubicBezTo>
                <a:cubicBezTo>
                  <a:pt x="82134" y="2197701"/>
                  <a:pt x="89726" y="2182518"/>
                  <a:pt x="104223" y="2167335"/>
                </a:cubicBezTo>
                <a:cubicBezTo>
                  <a:pt x="216037" y="2033442"/>
                  <a:pt x="380295" y="1958900"/>
                  <a:pt x="543868" y="1965805"/>
                </a:cubicBezTo>
                <a:cubicBezTo>
                  <a:pt x="551459" y="1965805"/>
                  <a:pt x="559051" y="1965805"/>
                  <a:pt x="573548" y="1965805"/>
                </a:cubicBezTo>
                <a:cubicBezTo>
                  <a:pt x="610819" y="1965805"/>
                  <a:pt x="730225" y="1958214"/>
                  <a:pt x="804758" y="1824321"/>
                </a:cubicBezTo>
                <a:cubicBezTo>
                  <a:pt x="804758" y="1824321"/>
                  <a:pt x="804758" y="1816729"/>
                  <a:pt x="812349" y="1816729"/>
                </a:cubicBezTo>
                <a:cubicBezTo>
                  <a:pt x="834438" y="1771867"/>
                  <a:pt x="864803" y="1720108"/>
                  <a:pt x="902075" y="1667654"/>
                </a:cubicBezTo>
                <a:cubicBezTo>
                  <a:pt x="902075" y="1667654"/>
                  <a:pt x="902075" y="1660062"/>
                  <a:pt x="909666" y="1660062"/>
                </a:cubicBezTo>
                <a:cubicBezTo>
                  <a:pt x="991800" y="1510987"/>
                  <a:pt x="924849" y="1399173"/>
                  <a:pt x="917258" y="1383990"/>
                </a:cubicBezTo>
                <a:cubicBezTo>
                  <a:pt x="909666" y="1376398"/>
                  <a:pt x="909666" y="1368807"/>
                  <a:pt x="902075" y="1361901"/>
                </a:cubicBezTo>
                <a:cubicBezTo>
                  <a:pt x="812349" y="1212826"/>
                  <a:pt x="790261" y="1034060"/>
                  <a:pt x="857212" y="869802"/>
                </a:cubicBezTo>
                <a:cubicBezTo>
                  <a:pt x="864803" y="854619"/>
                  <a:pt x="872395" y="832530"/>
                  <a:pt x="886892" y="817347"/>
                </a:cubicBezTo>
                <a:cubicBezTo>
                  <a:pt x="983513" y="720726"/>
                  <a:pt x="1088422" y="631000"/>
                  <a:pt x="1200236" y="556458"/>
                </a:cubicBezTo>
                <a:cubicBezTo>
                  <a:pt x="1215419" y="541275"/>
                  <a:pt x="1237507" y="534369"/>
                  <a:pt x="1252690" y="534369"/>
                </a:cubicBezTo>
                <a:cubicBezTo>
                  <a:pt x="1423854" y="497098"/>
                  <a:pt x="1603305" y="549552"/>
                  <a:pt x="1729607" y="661366"/>
                </a:cubicBezTo>
                <a:cubicBezTo>
                  <a:pt x="1737198" y="668957"/>
                  <a:pt x="1744789" y="668957"/>
                  <a:pt x="1751695" y="676549"/>
                </a:cubicBezTo>
                <a:cubicBezTo>
                  <a:pt x="1751695" y="676549"/>
                  <a:pt x="1818646" y="735909"/>
                  <a:pt x="1915963" y="735909"/>
                </a:cubicBezTo>
                <a:cubicBezTo>
                  <a:pt x="1945643" y="735909"/>
                  <a:pt x="1982914" y="728317"/>
                  <a:pt x="2020176" y="720726"/>
                </a:cubicBezTo>
                <a:lnTo>
                  <a:pt x="2020176" y="720726"/>
                </a:lnTo>
                <a:cubicBezTo>
                  <a:pt x="2079536" y="698637"/>
                  <a:pt x="2139582" y="675863"/>
                  <a:pt x="2191341" y="661366"/>
                </a:cubicBezTo>
                <a:cubicBezTo>
                  <a:pt x="2348017" y="602006"/>
                  <a:pt x="2370096" y="467427"/>
                  <a:pt x="2370096" y="452930"/>
                </a:cubicBezTo>
                <a:cubicBezTo>
                  <a:pt x="2370096" y="445339"/>
                  <a:pt x="2370096" y="437748"/>
                  <a:pt x="2377688" y="430842"/>
                </a:cubicBezTo>
                <a:cubicBezTo>
                  <a:pt x="2399776" y="259678"/>
                  <a:pt x="2504685" y="103001"/>
                  <a:pt x="2660666" y="20876"/>
                </a:cubicBezTo>
                <a:cubicBezTo>
                  <a:pt x="2675849" y="13285"/>
                  <a:pt x="2697937" y="5694"/>
                  <a:pt x="2713120" y="5694"/>
                </a:cubicBezTo>
                <a:cubicBezTo>
                  <a:pt x="2862196" y="-1898"/>
                  <a:pt x="2966418" y="-1898"/>
                  <a:pt x="3115494" y="5694"/>
                </a:cubicBezTo>
                <a:cubicBezTo>
                  <a:pt x="3137583" y="5694"/>
                  <a:pt x="3152766" y="13285"/>
                  <a:pt x="3167948" y="20876"/>
                </a:cubicBezTo>
                <a:cubicBezTo>
                  <a:pt x="3324616" y="103010"/>
                  <a:pt x="3428838" y="252086"/>
                  <a:pt x="3450927" y="423251"/>
                </a:cubicBezTo>
                <a:cubicBezTo>
                  <a:pt x="3450927" y="430842"/>
                  <a:pt x="3458518" y="438433"/>
                  <a:pt x="3458518" y="452930"/>
                </a:cubicBezTo>
                <a:cubicBezTo>
                  <a:pt x="3458518" y="468113"/>
                  <a:pt x="3480607" y="594415"/>
                  <a:pt x="3637274" y="661366"/>
                </a:cubicBezTo>
                <a:lnTo>
                  <a:pt x="3637274" y="661366"/>
                </a:lnTo>
                <a:cubicBezTo>
                  <a:pt x="3696633" y="676549"/>
                  <a:pt x="3756679" y="698637"/>
                  <a:pt x="3808438" y="720726"/>
                </a:cubicBezTo>
                <a:lnTo>
                  <a:pt x="3808438" y="720726"/>
                </a:lnTo>
                <a:cubicBezTo>
                  <a:pt x="3845709" y="735909"/>
                  <a:pt x="3882981" y="742814"/>
                  <a:pt x="3912651" y="742814"/>
                </a:cubicBezTo>
                <a:cubicBezTo>
                  <a:pt x="4016864" y="742814"/>
                  <a:pt x="4076919" y="683455"/>
                  <a:pt x="4076919" y="683455"/>
                </a:cubicBezTo>
                <a:cubicBezTo>
                  <a:pt x="4084511" y="675863"/>
                  <a:pt x="4092102" y="668272"/>
                  <a:pt x="4099008" y="668272"/>
                </a:cubicBezTo>
                <a:cubicBezTo>
                  <a:pt x="4226005" y="556458"/>
                  <a:pt x="4404760" y="504003"/>
                  <a:pt x="4575924" y="541275"/>
                </a:cubicBezTo>
                <a:cubicBezTo>
                  <a:pt x="4598013" y="548866"/>
                  <a:pt x="4613196" y="556458"/>
                  <a:pt x="4628379" y="563363"/>
                </a:cubicBezTo>
                <a:cubicBezTo>
                  <a:pt x="4740193" y="645497"/>
                  <a:pt x="4844406" y="734528"/>
                  <a:pt x="4941722" y="824253"/>
                </a:cubicBezTo>
                <a:cubicBezTo>
                  <a:pt x="4956905" y="839436"/>
                  <a:pt x="4963811" y="853933"/>
                  <a:pt x="4971403" y="876707"/>
                </a:cubicBezTo>
                <a:cubicBezTo>
                  <a:pt x="5030762" y="1040975"/>
                  <a:pt x="5016266" y="1219731"/>
                  <a:pt x="4926540" y="1368807"/>
                </a:cubicBezTo>
                <a:cubicBezTo>
                  <a:pt x="4926540" y="1376398"/>
                  <a:pt x="4918948" y="1383990"/>
                  <a:pt x="4911357" y="1390895"/>
                </a:cubicBezTo>
                <a:cubicBezTo>
                  <a:pt x="4903765" y="1397801"/>
                  <a:pt x="4836814" y="1517892"/>
                  <a:pt x="4918948" y="1666968"/>
                </a:cubicBezTo>
                <a:cubicBezTo>
                  <a:pt x="4918948" y="1666968"/>
                  <a:pt x="4918948" y="1674559"/>
                  <a:pt x="4926540" y="1674559"/>
                </a:cubicBezTo>
                <a:cubicBezTo>
                  <a:pt x="4956220" y="1727014"/>
                  <a:pt x="4985899" y="1771181"/>
                  <a:pt x="5016266" y="1823635"/>
                </a:cubicBezTo>
                <a:cubicBezTo>
                  <a:pt x="5016266" y="1823635"/>
                  <a:pt x="5016266" y="1831227"/>
                  <a:pt x="5023857" y="1831227"/>
                </a:cubicBezTo>
                <a:cubicBezTo>
                  <a:pt x="5098400" y="1958223"/>
                  <a:pt x="5217795" y="1972711"/>
                  <a:pt x="5255067" y="1972711"/>
                </a:cubicBezTo>
                <a:cubicBezTo>
                  <a:pt x="5262658" y="1972711"/>
                  <a:pt x="5277155" y="1972711"/>
                  <a:pt x="5284746" y="1972711"/>
                </a:cubicBezTo>
                <a:cubicBezTo>
                  <a:pt x="5449015" y="1965120"/>
                  <a:pt x="5620179" y="2039662"/>
                  <a:pt x="5724392" y="2174241"/>
                </a:cubicBezTo>
                <a:cubicBezTo>
                  <a:pt x="5739575" y="2189424"/>
                  <a:pt x="5746480" y="2211512"/>
                  <a:pt x="5754072" y="2226695"/>
                </a:cubicBezTo>
                <a:cubicBezTo>
                  <a:pt x="5791343" y="2360588"/>
                  <a:pt x="5813431" y="2502768"/>
                  <a:pt x="5828614" y="2644262"/>
                </a:cubicBezTo>
                <a:cubicBezTo>
                  <a:pt x="5828614" y="2666350"/>
                  <a:pt x="5828614" y="2681533"/>
                  <a:pt x="5821023" y="2703621"/>
                </a:cubicBezTo>
                <a:cubicBezTo>
                  <a:pt x="5761663" y="2867890"/>
                  <a:pt x="5634676" y="2986600"/>
                  <a:pt x="5477999" y="3039054"/>
                </a:cubicBezTo>
                <a:cubicBezTo>
                  <a:pt x="5470408" y="3046645"/>
                  <a:pt x="5462816" y="3046645"/>
                  <a:pt x="5448319" y="3046645"/>
                </a:cubicBezTo>
                <a:cubicBezTo>
                  <a:pt x="5433137" y="3046645"/>
                  <a:pt x="5306835" y="3091508"/>
                  <a:pt x="5277155" y="3262672"/>
                </a:cubicBezTo>
                <a:lnTo>
                  <a:pt x="5277155" y="3270263"/>
                </a:lnTo>
                <a:cubicBezTo>
                  <a:pt x="5269563" y="3329624"/>
                  <a:pt x="5261972" y="3389669"/>
                  <a:pt x="5247475" y="3441428"/>
                </a:cubicBezTo>
                <a:lnTo>
                  <a:pt x="5247475" y="3449019"/>
                </a:lnTo>
                <a:cubicBezTo>
                  <a:pt x="5225387" y="3598095"/>
                  <a:pt x="5337201" y="3680229"/>
                  <a:pt x="5337201" y="3680229"/>
                </a:cubicBezTo>
                <a:cubicBezTo>
                  <a:pt x="5344792" y="3687821"/>
                  <a:pt x="5352383" y="3695412"/>
                  <a:pt x="5359289" y="3702318"/>
                </a:cubicBezTo>
                <a:cubicBezTo>
                  <a:pt x="5486286" y="3806531"/>
                  <a:pt x="5567725" y="3963207"/>
                  <a:pt x="5567725" y="4127475"/>
                </a:cubicBezTo>
                <a:cubicBezTo>
                  <a:pt x="5567725" y="4149564"/>
                  <a:pt x="5560134" y="4172338"/>
                  <a:pt x="5552542" y="4186835"/>
                </a:cubicBezTo>
                <a:cubicBezTo>
                  <a:pt x="5493182" y="4313832"/>
                  <a:pt x="5418649" y="4447725"/>
                  <a:pt x="5328923" y="4567131"/>
                </a:cubicBezTo>
                <a:cubicBezTo>
                  <a:pt x="5313740" y="4582313"/>
                  <a:pt x="5299244" y="4596811"/>
                  <a:pt x="5284061" y="4611993"/>
                </a:cubicBezTo>
                <a:cubicBezTo>
                  <a:pt x="5201926" y="4656856"/>
                  <a:pt x="5112896" y="4678944"/>
                  <a:pt x="5015580" y="4678944"/>
                </a:cubicBezTo>
                <a:lnTo>
                  <a:pt x="5015580" y="4678944"/>
                </a:lnTo>
                <a:cubicBezTo>
                  <a:pt x="4948628" y="4678944"/>
                  <a:pt x="4874095" y="4663762"/>
                  <a:pt x="4814049" y="4641673"/>
                </a:cubicBezTo>
                <a:cubicBezTo>
                  <a:pt x="4806458" y="4641673"/>
                  <a:pt x="4798867" y="4634082"/>
                  <a:pt x="4784370" y="4634082"/>
                </a:cubicBezTo>
                <a:lnTo>
                  <a:pt x="4784370" y="4634082"/>
                </a:lnTo>
                <a:cubicBezTo>
                  <a:pt x="4784370" y="4634082"/>
                  <a:pt x="4747098" y="4618899"/>
                  <a:pt x="4694644" y="4618899"/>
                </a:cubicBezTo>
                <a:cubicBezTo>
                  <a:pt x="4627693" y="4618899"/>
                  <a:pt x="4567647" y="4640988"/>
                  <a:pt x="4515889" y="4685850"/>
                </a:cubicBezTo>
                <a:cubicBezTo>
                  <a:pt x="4515889" y="4685850"/>
                  <a:pt x="4515889" y="4685850"/>
                  <a:pt x="4508297" y="4685850"/>
                </a:cubicBezTo>
                <a:cubicBezTo>
                  <a:pt x="4471026" y="4723121"/>
                  <a:pt x="4426163" y="4760393"/>
                  <a:pt x="4374404" y="4797664"/>
                </a:cubicBezTo>
                <a:cubicBezTo>
                  <a:pt x="4374404" y="4797664"/>
                  <a:pt x="4366813" y="4797664"/>
                  <a:pt x="4366813" y="4805256"/>
                </a:cubicBezTo>
                <a:cubicBezTo>
                  <a:pt x="4254999" y="4901877"/>
                  <a:pt x="4254999" y="5006786"/>
                  <a:pt x="4262600" y="5050962"/>
                </a:cubicBezTo>
                <a:cubicBezTo>
                  <a:pt x="4270191" y="5066145"/>
                  <a:pt x="4270191" y="5080643"/>
                  <a:pt x="4270191" y="5095825"/>
                </a:cubicBezTo>
                <a:lnTo>
                  <a:pt x="4270191" y="5095825"/>
                </a:lnTo>
                <a:cubicBezTo>
                  <a:pt x="4299871" y="5252493"/>
                  <a:pt x="4262600" y="5416075"/>
                  <a:pt x="4158377" y="5535471"/>
                </a:cubicBezTo>
                <a:cubicBezTo>
                  <a:pt x="4143194" y="5550653"/>
                  <a:pt x="4128697" y="5565150"/>
                  <a:pt x="4105923" y="5572742"/>
                </a:cubicBezTo>
                <a:cubicBezTo>
                  <a:pt x="3972030" y="5632102"/>
                  <a:pt x="3822945" y="5684556"/>
                  <a:pt x="3680765" y="5729409"/>
                </a:cubicBezTo>
                <a:cubicBezTo>
                  <a:pt x="3690414" y="5745259"/>
                  <a:pt x="3675926" y="5745259"/>
                  <a:pt x="3668335" y="5745259"/>
                </a:cubicBezTo>
                <a:close/>
                <a:moveTo>
                  <a:pt x="1849698" y="5349781"/>
                </a:moveTo>
                <a:cubicBezTo>
                  <a:pt x="1953911" y="5394643"/>
                  <a:pt x="2058133" y="5431915"/>
                  <a:pt x="2163042" y="5461595"/>
                </a:cubicBezTo>
                <a:cubicBezTo>
                  <a:pt x="2237585" y="5439506"/>
                  <a:pt x="2296935" y="5387052"/>
                  <a:pt x="2327310" y="5320111"/>
                </a:cubicBezTo>
                <a:cubicBezTo>
                  <a:pt x="2334902" y="5312519"/>
                  <a:pt x="2334902" y="5304928"/>
                  <a:pt x="2342493" y="5290430"/>
                </a:cubicBezTo>
                <a:cubicBezTo>
                  <a:pt x="2401853" y="5186218"/>
                  <a:pt x="2550928" y="5037132"/>
                  <a:pt x="2804913" y="5029541"/>
                </a:cubicBezTo>
                <a:cubicBezTo>
                  <a:pt x="2812504" y="5029541"/>
                  <a:pt x="2812504" y="5029541"/>
                  <a:pt x="2812504" y="5029541"/>
                </a:cubicBezTo>
                <a:lnTo>
                  <a:pt x="2820095" y="5029541"/>
                </a:lnTo>
                <a:cubicBezTo>
                  <a:pt x="2879455" y="5029541"/>
                  <a:pt x="2931910" y="5029541"/>
                  <a:pt x="2991260" y="5029541"/>
                </a:cubicBezTo>
                <a:lnTo>
                  <a:pt x="2998851" y="5029541"/>
                </a:lnTo>
                <a:lnTo>
                  <a:pt x="3006442" y="5029541"/>
                </a:lnTo>
                <a:cubicBezTo>
                  <a:pt x="3252150" y="5037132"/>
                  <a:pt x="3408817" y="5186218"/>
                  <a:pt x="3468862" y="5290430"/>
                </a:cubicBezTo>
                <a:cubicBezTo>
                  <a:pt x="3476454" y="5298022"/>
                  <a:pt x="3484045" y="5305613"/>
                  <a:pt x="3484045" y="5320111"/>
                </a:cubicBezTo>
                <a:cubicBezTo>
                  <a:pt x="3513725" y="5387062"/>
                  <a:pt x="3573771" y="5439516"/>
                  <a:pt x="3648313" y="5461595"/>
                </a:cubicBezTo>
                <a:cubicBezTo>
                  <a:pt x="3752526" y="5431915"/>
                  <a:pt x="3864340" y="5394643"/>
                  <a:pt x="3961657" y="5349781"/>
                </a:cubicBezTo>
                <a:cubicBezTo>
                  <a:pt x="3998928" y="5282830"/>
                  <a:pt x="4014111" y="5208296"/>
                  <a:pt x="3991337" y="5133754"/>
                </a:cubicBezTo>
                <a:cubicBezTo>
                  <a:pt x="3991337" y="5126163"/>
                  <a:pt x="3983746" y="5111665"/>
                  <a:pt x="3983746" y="5104074"/>
                </a:cubicBezTo>
                <a:cubicBezTo>
                  <a:pt x="3961657" y="4984668"/>
                  <a:pt x="3983746" y="4776233"/>
                  <a:pt x="4170093" y="4604383"/>
                </a:cubicBezTo>
                <a:lnTo>
                  <a:pt x="4177684" y="4596791"/>
                </a:lnTo>
                <a:lnTo>
                  <a:pt x="4185275" y="4589200"/>
                </a:lnTo>
                <a:cubicBezTo>
                  <a:pt x="4237730" y="4551929"/>
                  <a:pt x="4275001" y="4514657"/>
                  <a:pt x="4319169" y="4477386"/>
                </a:cubicBezTo>
                <a:lnTo>
                  <a:pt x="4326760" y="4469794"/>
                </a:lnTo>
                <a:cubicBezTo>
                  <a:pt x="4326760" y="4469794"/>
                  <a:pt x="4334351" y="4469794"/>
                  <a:pt x="4334351" y="4462203"/>
                </a:cubicBezTo>
                <a:cubicBezTo>
                  <a:pt x="4438564" y="4380069"/>
                  <a:pt x="4557970" y="4335206"/>
                  <a:pt x="4684967" y="4335206"/>
                </a:cubicBezTo>
                <a:cubicBezTo>
                  <a:pt x="4759509" y="4335206"/>
                  <a:pt x="4818860" y="4350389"/>
                  <a:pt x="4856131" y="4364886"/>
                </a:cubicBezTo>
                <a:cubicBezTo>
                  <a:pt x="4863723" y="4364886"/>
                  <a:pt x="4878219" y="4372478"/>
                  <a:pt x="4885811" y="4372478"/>
                </a:cubicBezTo>
                <a:cubicBezTo>
                  <a:pt x="4923082" y="4387661"/>
                  <a:pt x="4960353" y="4394566"/>
                  <a:pt x="4997625" y="4394566"/>
                </a:cubicBezTo>
                <a:lnTo>
                  <a:pt x="4997625" y="4394566"/>
                </a:lnTo>
                <a:cubicBezTo>
                  <a:pt x="5034896" y="4394566"/>
                  <a:pt x="5072167" y="4386975"/>
                  <a:pt x="5101848" y="4372478"/>
                </a:cubicBezTo>
                <a:cubicBezTo>
                  <a:pt x="5161207" y="4282752"/>
                  <a:pt x="5221253" y="4186131"/>
                  <a:pt x="5266115" y="4089499"/>
                </a:cubicBezTo>
                <a:cubicBezTo>
                  <a:pt x="5258524" y="4014957"/>
                  <a:pt x="5213662" y="3940423"/>
                  <a:pt x="5154301" y="3895561"/>
                </a:cubicBezTo>
                <a:cubicBezTo>
                  <a:pt x="5146710" y="3887969"/>
                  <a:pt x="5139119" y="3880378"/>
                  <a:pt x="5132213" y="3873472"/>
                </a:cubicBezTo>
                <a:cubicBezTo>
                  <a:pt x="5035592" y="3791338"/>
                  <a:pt x="4916186" y="3620174"/>
                  <a:pt x="4953457" y="3373781"/>
                </a:cubicBezTo>
                <a:lnTo>
                  <a:pt x="4953457" y="3366190"/>
                </a:lnTo>
                <a:lnTo>
                  <a:pt x="4953457" y="3358599"/>
                </a:lnTo>
                <a:cubicBezTo>
                  <a:pt x="4968641" y="3306144"/>
                  <a:pt x="4975546" y="3246784"/>
                  <a:pt x="4983137" y="3187434"/>
                </a:cubicBezTo>
                <a:cubicBezTo>
                  <a:pt x="4983137" y="3179843"/>
                  <a:pt x="4983137" y="3179843"/>
                  <a:pt x="4983137" y="3172251"/>
                </a:cubicBezTo>
                <a:lnTo>
                  <a:pt x="4983137" y="3164660"/>
                </a:lnTo>
                <a:cubicBezTo>
                  <a:pt x="5035592" y="2918953"/>
                  <a:pt x="5206756" y="2799548"/>
                  <a:pt x="5318570" y="2754694"/>
                </a:cubicBezTo>
                <a:cubicBezTo>
                  <a:pt x="5326161" y="2747103"/>
                  <a:pt x="5333753" y="2747103"/>
                  <a:pt x="5348249" y="2739512"/>
                </a:cubicBezTo>
                <a:cubicBezTo>
                  <a:pt x="5422793" y="2717423"/>
                  <a:pt x="5489734" y="2664969"/>
                  <a:pt x="5527005" y="2590436"/>
                </a:cubicBezTo>
                <a:cubicBezTo>
                  <a:pt x="5511823" y="2486223"/>
                  <a:pt x="5497325" y="2382000"/>
                  <a:pt x="5474551" y="2284683"/>
                </a:cubicBezTo>
                <a:cubicBezTo>
                  <a:pt x="5415191" y="2225324"/>
                  <a:pt x="5340658" y="2194958"/>
                  <a:pt x="5258524" y="2202549"/>
                </a:cubicBezTo>
                <a:cubicBezTo>
                  <a:pt x="5243341" y="2202549"/>
                  <a:pt x="5236436" y="2202549"/>
                  <a:pt x="5221253" y="2202549"/>
                </a:cubicBezTo>
                <a:cubicBezTo>
                  <a:pt x="5139119" y="2202549"/>
                  <a:pt x="4915500" y="2172869"/>
                  <a:pt x="4766424" y="1934068"/>
                </a:cubicBezTo>
                <a:lnTo>
                  <a:pt x="4758833" y="1926477"/>
                </a:lnTo>
                <a:cubicBezTo>
                  <a:pt x="4729153" y="1867117"/>
                  <a:pt x="4699473" y="1822254"/>
                  <a:pt x="4669108" y="1769800"/>
                </a:cubicBezTo>
                <a:lnTo>
                  <a:pt x="4661516" y="1762208"/>
                </a:lnTo>
                <a:cubicBezTo>
                  <a:pt x="4661516" y="1762208"/>
                  <a:pt x="4661516" y="1754617"/>
                  <a:pt x="4653925" y="1754617"/>
                </a:cubicBezTo>
                <a:cubicBezTo>
                  <a:pt x="4534519" y="1530999"/>
                  <a:pt x="4586973" y="1329459"/>
                  <a:pt x="4646333" y="1225246"/>
                </a:cubicBezTo>
                <a:cubicBezTo>
                  <a:pt x="4653925" y="1217655"/>
                  <a:pt x="4653925" y="1210063"/>
                  <a:pt x="4661516" y="1195566"/>
                </a:cubicBezTo>
                <a:cubicBezTo>
                  <a:pt x="4706379" y="1128615"/>
                  <a:pt x="4720876" y="1046490"/>
                  <a:pt x="4698788" y="964356"/>
                </a:cubicBezTo>
                <a:cubicBezTo>
                  <a:pt x="4624245" y="897405"/>
                  <a:pt x="4549712" y="830463"/>
                  <a:pt x="4467578" y="770418"/>
                </a:cubicBezTo>
                <a:cubicBezTo>
                  <a:pt x="4385444" y="762826"/>
                  <a:pt x="4303309" y="792506"/>
                  <a:pt x="4243959" y="844960"/>
                </a:cubicBezTo>
                <a:cubicBezTo>
                  <a:pt x="4236368" y="852552"/>
                  <a:pt x="4228776" y="860143"/>
                  <a:pt x="4214279" y="867049"/>
                </a:cubicBezTo>
                <a:cubicBezTo>
                  <a:pt x="4206688" y="919503"/>
                  <a:pt x="4094874" y="994046"/>
                  <a:pt x="3923709" y="994046"/>
                </a:cubicBezTo>
                <a:cubicBezTo>
                  <a:pt x="3864350" y="994046"/>
                  <a:pt x="3796713" y="986454"/>
                  <a:pt x="3737362" y="964366"/>
                </a:cubicBezTo>
                <a:lnTo>
                  <a:pt x="3729771" y="964366"/>
                </a:lnTo>
                <a:lnTo>
                  <a:pt x="3722180" y="964366"/>
                </a:lnTo>
                <a:cubicBezTo>
                  <a:pt x="3669726" y="942277"/>
                  <a:pt x="3610366" y="919503"/>
                  <a:pt x="3557911" y="905006"/>
                </a:cubicBezTo>
                <a:lnTo>
                  <a:pt x="3550320" y="905006"/>
                </a:lnTo>
                <a:cubicBezTo>
                  <a:pt x="3550320" y="905006"/>
                  <a:pt x="3550320" y="905006"/>
                  <a:pt x="3542729" y="905006"/>
                </a:cubicBezTo>
                <a:cubicBezTo>
                  <a:pt x="3311519" y="815280"/>
                  <a:pt x="3214888" y="622028"/>
                  <a:pt x="3192113" y="502632"/>
                </a:cubicBezTo>
                <a:cubicBezTo>
                  <a:pt x="3192113" y="495040"/>
                  <a:pt x="3184522" y="480543"/>
                  <a:pt x="3184522" y="472952"/>
                </a:cubicBezTo>
                <a:cubicBezTo>
                  <a:pt x="3176931" y="390818"/>
                  <a:pt x="3132068" y="316285"/>
                  <a:pt x="3065117" y="271422"/>
                </a:cubicBezTo>
                <a:cubicBezTo>
                  <a:pt x="2953303" y="263831"/>
                  <a:pt x="2878769" y="263831"/>
                  <a:pt x="2766955" y="271422"/>
                </a:cubicBezTo>
                <a:cubicBezTo>
                  <a:pt x="2700004" y="316285"/>
                  <a:pt x="2655142" y="390827"/>
                  <a:pt x="2647550" y="472952"/>
                </a:cubicBezTo>
                <a:cubicBezTo>
                  <a:pt x="2647550" y="480543"/>
                  <a:pt x="2647550" y="495040"/>
                  <a:pt x="2639959" y="502632"/>
                </a:cubicBezTo>
                <a:cubicBezTo>
                  <a:pt x="2617870" y="622037"/>
                  <a:pt x="2528145" y="815976"/>
                  <a:pt x="2289343" y="905006"/>
                </a:cubicBezTo>
                <a:cubicBezTo>
                  <a:pt x="2289343" y="905006"/>
                  <a:pt x="2289343" y="905006"/>
                  <a:pt x="2281752" y="905006"/>
                </a:cubicBezTo>
                <a:lnTo>
                  <a:pt x="2274161" y="905006"/>
                </a:lnTo>
                <a:cubicBezTo>
                  <a:pt x="2221706" y="920189"/>
                  <a:pt x="2162347" y="942277"/>
                  <a:pt x="2109892" y="964366"/>
                </a:cubicBezTo>
                <a:lnTo>
                  <a:pt x="2102301" y="964366"/>
                </a:lnTo>
                <a:lnTo>
                  <a:pt x="2094710" y="964366"/>
                </a:lnTo>
                <a:cubicBezTo>
                  <a:pt x="2035350" y="986454"/>
                  <a:pt x="1975304" y="994046"/>
                  <a:pt x="1908362" y="994046"/>
                </a:cubicBezTo>
                <a:cubicBezTo>
                  <a:pt x="1737198" y="994046"/>
                  <a:pt x="1625384" y="919503"/>
                  <a:pt x="1572930" y="874640"/>
                </a:cubicBezTo>
                <a:cubicBezTo>
                  <a:pt x="1565339" y="867049"/>
                  <a:pt x="1557747" y="859457"/>
                  <a:pt x="1543250" y="852552"/>
                </a:cubicBezTo>
                <a:cubicBezTo>
                  <a:pt x="1483890" y="793192"/>
                  <a:pt x="1401766" y="762826"/>
                  <a:pt x="1319632" y="778009"/>
                </a:cubicBezTo>
                <a:cubicBezTo>
                  <a:pt x="1237498" y="837369"/>
                  <a:pt x="1162955" y="905006"/>
                  <a:pt x="1088422" y="971948"/>
                </a:cubicBezTo>
                <a:cubicBezTo>
                  <a:pt x="1066333" y="1054082"/>
                  <a:pt x="1080830" y="1136216"/>
                  <a:pt x="1125693" y="1203158"/>
                </a:cubicBezTo>
                <a:cubicBezTo>
                  <a:pt x="1133285" y="1210749"/>
                  <a:pt x="1133285" y="1218340"/>
                  <a:pt x="1140876" y="1232838"/>
                </a:cubicBezTo>
                <a:cubicBezTo>
                  <a:pt x="1200236" y="1337060"/>
                  <a:pt x="1252690" y="1546181"/>
                  <a:pt x="1133285" y="1762208"/>
                </a:cubicBezTo>
                <a:lnTo>
                  <a:pt x="1133285" y="1769800"/>
                </a:lnTo>
                <a:lnTo>
                  <a:pt x="1125693" y="1777391"/>
                </a:lnTo>
                <a:cubicBezTo>
                  <a:pt x="1096013" y="1829845"/>
                  <a:pt x="1066333" y="1874013"/>
                  <a:pt x="1035968" y="1926467"/>
                </a:cubicBezTo>
                <a:cubicBezTo>
                  <a:pt x="1035968" y="1934059"/>
                  <a:pt x="1028376" y="1934059"/>
                  <a:pt x="1028376" y="1941650"/>
                </a:cubicBezTo>
                <a:cubicBezTo>
                  <a:pt x="879300" y="2180451"/>
                  <a:pt x="655672" y="2210131"/>
                  <a:pt x="573548" y="2210131"/>
                </a:cubicBezTo>
                <a:cubicBezTo>
                  <a:pt x="565956" y="2210131"/>
                  <a:pt x="551459" y="2210131"/>
                  <a:pt x="543868" y="2210131"/>
                </a:cubicBezTo>
                <a:cubicBezTo>
                  <a:pt x="461734" y="2202540"/>
                  <a:pt x="387191" y="2232220"/>
                  <a:pt x="327841" y="2292265"/>
                </a:cubicBezTo>
                <a:cubicBezTo>
                  <a:pt x="305753" y="2396488"/>
                  <a:pt x="282978" y="2500701"/>
                  <a:pt x="275387" y="2598018"/>
                </a:cubicBezTo>
                <a:cubicBezTo>
                  <a:pt x="312658" y="2672560"/>
                  <a:pt x="372008" y="2725015"/>
                  <a:pt x="454142" y="2747093"/>
                </a:cubicBezTo>
                <a:cubicBezTo>
                  <a:pt x="461734" y="2747093"/>
                  <a:pt x="476231" y="2754685"/>
                  <a:pt x="483822" y="2762276"/>
                </a:cubicBezTo>
                <a:cubicBezTo>
                  <a:pt x="595636" y="2807139"/>
                  <a:pt x="766801" y="2926544"/>
                  <a:pt x="819255" y="3172242"/>
                </a:cubicBezTo>
                <a:lnTo>
                  <a:pt x="819255" y="3179833"/>
                </a:lnTo>
                <a:cubicBezTo>
                  <a:pt x="819255" y="3187425"/>
                  <a:pt x="819255" y="3187425"/>
                  <a:pt x="819255" y="3195016"/>
                </a:cubicBezTo>
                <a:cubicBezTo>
                  <a:pt x="826846" y="3254376"/>
                  <a:pt x="834438" y="3306830"/>
                  <a:pt x="848935" y="3366180"/>
                </a:cubicBezTo>
                <a:lnTo>
                  <a:pt x="848935" y="3373772"/>
                </a:lnTo>
                <a:lnTo>
                  <a:pt x="848935" y="3381363"/>
                </a:lnTo>
                <a:cubicBezTo>
                  <a:pt x="886206" y="3627070"/>
                  <a:pt x="766801" y="3798930"/>
                  <a:pt x="670179" y="3881054"/>
                </a:cubicBezTo>
                <a:cubicBezTo>
                  <a:pt x="662588" y="3888646"/>
                  <a:pt x="654996" y="3896237"/>
                  <a:pt x="648091" y="3903143"/>
                </a:cubicBezTo>
                <a:cubicBezTo>
                  <a:pt x="581139" y="3948006"/>
                  <a:pt x="543878" y="4022548"/>
                  <a:pt x="536277" y="4097081"/>
                </a:cubicBezTo>
                <a:cubicBezTo>
                  <a:pt x="588731" y="4193703"/>
                  <a:pt x="640490" y="4291020"/>
                  <a:pt x="700545" y="4380060"/>
                </a:cubicBezTo>
                <a:cubicBezTo>
                  <a:pt x="767496" y="4409739"/>
                  <a:pt x="849620" y="4409739"/>
                  <a:pt x="924163" y="4372468"/>
                </a:cubicBezTo>
                <a:cubicBezTo>
                  <a:pt x="931755" y="4364877"/>
                  <a:pt x="946252" y="4364877"/>
                  <a:pt x="953843" y="4364877"/>
                </a:cubicBezTo>
                <a:cubicBezTo>
                  <a:pt x="991114" y="4349694"/>
                  <a:pt x="1050465" y="4335197"/>
                  <a:pt x="1125007" y="4335197"/>
                </a:cubicBezTo>
                <a:cubicBezTo>
                  <a:pt x="1252004" y="4335197"/>
                  <a:pt x="1370714" y="4380060"/>
                  <a:pt x="1475623" y="4462194"/>
                </a:cubicBezTo>
                <a:cubicBezTo>
                  <a:pt x="1475623" y="4462194"/>
                  <a:pt x="1475623" y="4462194"/>
                  <a:pt x="1483214" y="4462194"/>
                </a:cubicBezTo>
                <a:cubicBezTo>
                  <a:pt x="1490805" y="4462194"/>
                  <a:pt x="1490805" y="4469785"/>
                  <a:pt x="1498397" y="4469785"/>
                </a:cubicBezTo>
                <a:cubicBezTo>
                  <a:pt x="1535668" y="4507056"/>
                  <a:pt x="1580531" y="4544328"/>
                  <a:pt x="1632290" y="4581599"/>
                </a:cubicBezTo>
                <a:lnTo>
                  <a:pt x="1639881" y="4589190"/>
                </a:lnTo>
                <a:lnTo>
                  <a:pt x="1647473" y="4596782"/>
                </a:lnTo>
                <a:cubicBezTo>
                  <a:pt x="1833820" y="4761050"/>
                  <a:pt x="1855908" y="4977077"/>
                  <a:pt x="1833820" y="5096473"/>
                </a:cubicBezTo>
                <a:cubicBezTo>
                  <a:pt x="1833820" y="5104064"/>
                  <a:pt x="1833820" y="5118561"/>
                  <a:pt x="1826228" y="5126153"/>
                </a:cubicBezTo>
                <a:cubicBezTo>
                  <a:pt x="1797244" y="5208296"/>
                  <a:pt x="1812427" y="5282830"/>
                  <a:pt x="1849698" y="5349781"/>
                </a:cubicBezTo>
                <a:close/>
                <a:moveTo>
                  <a:pt x="2915336" y="4366267"/>
                </a:moveTo>
                <a:cubicBezTo>
                  <a:pt x="2110578" y="4366267"/>
                  <a:pt x="1461811" y="3710595"/>
                  <a:pt x="1461811" y="2912733"/>
                </a:cubicBezTo>
                <a:cubicBezTo>
                  <a:pt x="1461811" y="2114872"/>
                  <a:pt x="2110588" y="1451608"/>
                  <a:pt x="2915336" y="1451608"/>
                </a:cubicBezTo>
                <a:cubicBezTo>
                  <a:pt x="3720084" y="1451608"/>
                  <a:pt x="4368861" y="2107280"/>
                  <a:pt x="4368861" y="2905132"/>
                </a:cubicBezTo>
                <a:cubicBezTo>
                  <a:pt x="4368861" y="3702984"/>
                  <a:pt x="3720094" y="4366267"/>
                  <a:pt x="2915336" y="4366267"/>
                </a:cubicBezTo>
                <a:close/>
                <a:moveTo>
                  <a:pt x="2915336" y="1727004"/>
                </a:moveTo>
                <a:cubicBezTo>
                  <a:pt x="2266560" y="1727004"/>
                  <a:pt x="1730293" y="2256375"/>
                  <a:pt x="1730293" y="2912047"/>
                </a:cubicBezTo>
                <a:cubicBezTo>
                  <a:pt x="1730293" y="3567720"/>
                  <a:pt x="2266569" y="4090195"/>
                  <a:pt x="2915336" y="4090195"/>
                </a:cubicBezTo>
                <a:cubicBezTo>
                  <a:pt x="3564103" y="4090195"/>
                  <a:pt x="4100379" y="3560824"/>
                  <a:pt x="4100379" y="2905151"/>
                </a:cubicBezTo>
                <a:cubicBezTo>
                  <a:pt x="4100379" y="2249479"/>
                  <a:pt x="3564112" y="1727004"/>
                  <a:pt x="2915336" y="172700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61"/>
          <p:cNvSpPr/>
          <p:nvPr/>
        </p:nvSpPr>
        <p:spPr>
          <a:xfrm>
            <a:off x="5003153" y="5359499"/>
            <a:ext cx="301338" cy="176068"/>
          </a:xfrm>
          <a:custGeom>
            <a:rect b="b" l="l" r="r" t="t"/>
            <a:pathLst>
              <a:path extrusionOk="0" h="3400425" w="581977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61"/>
          <p:cNvSpPr/>
          <p:nvPr/>
        </p:nvSpPr>
        <p:spPr>
          <a:xfrm>
            <a:off x="3533484" y="1459831"/>
            <a:ext cx="301338" cy="205166"/>
          </a:xfrm>
          <a:custGeom>
            <a:rect b="b" l="l" r="r" t="t"/>
            <a:pathLst>
              <a:path extrusionOk="0" h="3962400" w="5819775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61"/>
          <p:cNvSpPr/>
          <p:nvPr/>
        </p:nvSpPr>
        <p:spPr>
          <a:xfrm>
            <a:off x="4273559" y="5942754"/>
            <a:ext cx="270805" cy="354647"/>
          </a:xfrm>
          <a:custGeom>
            <a:rect b="b" l="l" r="r" t="t"/>
            <a:pathLst>
              <a:path extrusionOk="0" h="6849340" w="5230090">
                <a:moveTo>
                  <a:pt x="4803215" y="864879"/>
                </a:moveTo>
                <a:lnTo>
                  <a:pt x="3595869" y="864879"/>
                </a:lnTo>
                <a:cubicBezTo>
                  <a:pt x="3518977" y="376549"/>
                  <a:pt x="3107540" y="0"/>
                  <a:pt x="2602568" y="0"/>
                </a:cubicBezTo>
                <a:cubicBezTo>
                  <a:pt x="2097596" y="0"/>
                  <a:pt x="1678227" y="376549"/>
                  <a:pt x="1609257" y="864879"/>
                </a:cubicBezTo>
                <a:lnTo>
                  <a:pt x="419360" y="864879"/>
                </a:lnTo>
                <a:cubicBezTo>
                  <a:pt x="187876" y="864879"/>
                  <a:pt x="0" y="1053552"/>
                  <a:pt x="0" y="1284239"/>
                </a:cubicBezTo>
                <a:lnTo>
                  <a:pt x="0" y="1712318"/>
                </a:lnTo>
                <a:cubicBezTo>
                  <a:pt x="0" y="1926362"/>
                  <a:pt x="153794" y="2097587"/>
                  <a:pt x="359906" y="2122958"/>
                </a:cubicBezTo>
                <a:lnTo>
                  <a:pt x="359906" y="6300701"/>
                </a:lnTo>
                <a:cubicBezTo>
                  <a:pt x="359906" y="6609077"/>
                  <a:pt x="608033" y="6857204"/>
                  <a:pt x="916409" y="6857204"/>
                </a:cubicBezTo>
                <a:lnTo>
                  <a:pt x="4314886" y="6857204"/>
                </a:lnTo>
                <a:cubicBezTo>
                  <a:pt x="4623262" y="6857204"/>
                  <a:pt x="4871388" y="6609077"/>
                  <a:pt x="4871388" y="6300701"/>
                </a:cubicBezTo>
                <a:lnTo>
                  <a:pt x="4871388" y="2130890"/>
                </a:lnTo>
                <a:cubicBezTo>
                  <a:pt x="5076704" y="2096799"/>
                  <a:pt x="5231295" y="1925574"/>
                  <a:pt x="5231295" y="1720250"/>
                </a:cubicBezTo>
                <a:lnTo>
                  <a:pt x="5231295" y="1292170"/>
                </a:lnTo>
                <a:cubicBezTo>
                  <a:pt x="5222575" y="1053552"/>
                  <a:pt x="5033902" y="864879"/>
                  <a:pt x="4803215" y="864879"/>
                </a:cubicBezTo>
                <a:close/>
                <a:moveTo>
                  <a:pt x="2602568" y="317096"/>
                </a:moveTo>
                <a:cubicBezTo>
                  <a:pt x="2936315" y="317096"/>
                  <a:pt x="3210600" y="548579"/>
                  <a:pt x="3270054" y="864879"/>
                </a:cubicBezTo>
                <a:lnTo>
                  <a:pt x="1926353" y="864879"/>
                </a:lnTo>
                <a:cubicBezTo>
                  <a:pt x="1994535" y="556502"/>
                  <a:pt x="2268820" y="317096"/>
                  <a:pt x="2602568" y="317096"/>
                </a:cubicBezTo>
                <a:close/>
                <a:moveTo>
                  <a:pt x="4546361" y="6310218"/>
                </a:moveTo>
                <a:cubicBezTo>
                  <a:pt x="4546361" y="6438641"/>
                  <a:pt x="4443309" y="6549624"/>
                  <a:pt x="4306954" y="6549624"/>
                </a:cubicBezTo>
                <a:lnTo>
                  <a:pt x="907689" y="6549624"/>
                </a:lnTo>
                <a:cubicBezTo>
                  <a:pt x="779266" y="6549624"/>
                  <a:pt x="668283" y="6446572"/>
                  <a:pt x="668283" y="6310218"/>
                </a:cubicBezTo>
                <a:lnTo>
                  <a:pt x="668283" y="2140397"/>
                </a:lnTo>
                <a:lnTo>
                  <a:pt x="4538446" y="2140397"/>
                </a:lnTo>
                <a:lnTo>
                  <a:pt x="4538446" y="6310218"/>
                </a:lnTo>
                <a:lnTo>
                  <a:pt x="4546361" y="6310218"/>
                </a:lnTo>
                <a:close/>
                <a:moveTo>
                  <a:pt x="4905479" y="1712318"/>
                </a:moveTo>
                <a:cubicBezTo>
                  <a:pt x="4905479" y="1772568"/>
                  <a:pt x="4862669" y="1815378"/>
                  <a:pt x="4802419" y="1815378"/>
                </a:cubicBezTo>
                <a:lnTo>
                  <a:pt x="418563" y="1815378"/>
                </a:lnTo>
                <a:cubicBezTo>
                  <a:pt x="358313" y="1815378"/>
                  <a:pt x="315503" y="1772568"/>
                  <a:pt x="315503" y="1712318"/>
                </a:cubicBezTo>
                <a:lnTo>
                  <a:pt x="315503" y="1284239"/>
                </a:lnTo>
                <a:cubicBezTo>
                  <a:pt x="315503" y="1223989"/>
                  <a:pt x="358313" y="1181178"/>
                  <a:pt x="418563" y="1181178"/>
                </a:cubicBezTo>
                <a:lnTo>
                  <a:pt x="4793699" y="1181178"/>
                </a:lnTo>
                <a:cubicBezTo>
                  <a:pt x="4853949" y="1181178"/>
                  <a:pt x="4896751" y="1223989"/>
                  <a:pt x="4896751" y="1284239"/>
                </a:cubicBezTo>
                <a:lnTo>
                  <a:pt x="4896751" y="1712318"/>
                </a:lnTo>
                <a:lnTo>
                  <a:pt x="4905479" y="1712318"/>
                </a:lnTo>
                <a:close/>
                <a:moveTo>
                  <a:pt x="1378571" y="5727556"/>
                </a:moveTo>
                <a:lnTo>
                  <a:pt x="1378571" y="3022724"/>
                </a:lnTo>
                <a:cubicBezTo>
                  <a:pt x="1378571" y="2937112"/>
                  <a:pt x="1446744" y="2868930"/>
                  <a:pt x="1532365" y="2868930"/>
                </a:cubicBezTo>
                <a:cubicBezTo>
                  <a:pt x="1617986" y="2868930"/>
                  <a:pt x="1686159" y="2937103"/>
                  <a:pt x="1686159" y="3022724"/>
                </a:cubicBezTo>
                <a:lnTo>
                  <a:pt x="1686159" y="5727556"/>
                </a:lnTo>
                <a:cubicBezTo>
                  <a:pt x="1686159" y="5813168"/>
                  <a:pt x="1617986" y="5881350"/>
                  <a:pt x="1532365" y="5881350"/>
                </a:cubicBezTo>
                <a:cubicBezTo>
                  <a:pt x="1446752" y="5890858"/>
                  <a:pt x="1378571" y="5813168"/>
                  <a:pt x="1378571" y="5727556"/>
                </a:cubicBezTo>
                <a:close/>
                <a:moveTo>
                  <a:pt x="2465425" y="5727556"/>
                </a:moveTo>
                <a:lnTo>
                  <a:pt x="2465425" y="3022724"/>
                </a:lnTo>
                <a:cubicBezTo>
                  <a:pt x="2465425" y="2937112"/>
                  <a:pt x="2533598" y="2868930"/>
                  <a:pt x="2619219" y="2868930"/>
                </a:cubicBezTo>
                <a:cubicBezTo>
                  <a:pt x="2704832" y="2868930"/>
                  <a:pt x="2773013" y="2937103"/>
                  <a:pt x="2773013" y="3022724"/>
                </a:cubicBezTo>
                <a:lnTo>
                  <a:pt x="2773013" y="5727556"/>
                </a:lnTo>
                <a:cubicBezTo>
                  <a:pt x="2773013" y="5813168"/>
                  <a:pt x="2704840" y="5881350"/>
                  <a:pt x="2619219" y="5881350"/>
                </a:cubicBezTo>
                <a:cubicBezTo>
                  <a:pt x="2534386" y="5890858"/>
                  <a:pt x="2465425" y="5813168"/>
                  <a:pt x="2465425" y="5727556"/>
                </a:cubicBezTo>
                <a:close/>
                <a:moveTo>
                  <a:pt x="3553059" y="5727556"/>
                </a:moveTo>
                <a:lnTo>
                  <a:pt x="3553059" y="3022724"/>
                </a:lnTo>
                <a:cubicBezTo>
                  <a:pt x="3553059" y="2937112"/>
                  <a:pt x="3621232" y="2868930"/>
                  <a:pt x="3706853" y="2868930"/>
                </a:cubicBezTo>
                <a:cubicBezTo>
                  <a:pt x="3792474" y="2868930"/>
                  <a:pt x="3860647" y="2937103"/>
                  <a:pt x="3860647" y="3022724"/>
                </a:cubicBezTo>
                <a:lnTo>
                  <a:pt x="3860647" y="5727556"/>
                </a:lnTo>
                <a:cubicBezTo>
                  <a:pt x="3860647" y="5813168"/>
                  <a:pt x="3792474" y="5881350"/>
                  <a:pt x="3706853" y="5881350"/>
                </a:cubicBezTo>
                <a:cubicBezTo>
                  <a:pt x="3629960" y="5890858"/>
                  <a:pt x="3553059" y="5813168"/>
                  <a:pt x="3553059" y="5727556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61"/>
          <p:cNvSpPr/>
          <p:nvPr/>
        </p:nvSpPr>
        <p:spPr>
          <a:xfrm>
            <a:off x="2755364" y="5316036"/>
            <a:ext cx="301831" cy="261883"/>
          </a:xfrm>
          <a:custGeom>
            <a:rect b="b" l="l" r="r" t="t"/>
            <a:pathLst>
              <a:path extrusionOk="0" h="5057775" w="5829300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61"/>
          <p:cNvSpPr/>
          <p:nvPr/>
        </p:nvSpPr>
        <p:spPr>
          <a:xfrm>
            <a:off x="1258534" y="5942984"/>
            <a:ext cx="290446" cy="355095"/>
          </a:xfrm>
          <a:custGeom>
            <a:rect b="b" l="l" r="r" t="t"/>
            <a:pathLst>
              <a:path extrusionOk="0" h="6858000" w="5609421">
                <a:moveTo>
                  <a:pt x="5617758" y="2708378"/>
                </a:moveTo>
                <a:cubicBezTo>
                  <a:pt x="5608467" y="2590148"/>
                  <a:pt x="5562866" y="2416173"/>
                  <a:pt x="5399027" y="2243044"/>
                </a:cubicBezTo>
                <a:lnTo>
                  <a:pt x="5389737" y="2233753"/>
                </a:lnTo>
                <a:lnTo>
                  <a:pt x="5171006" y="2015022"/>
                </a:lnTo>
                <a:cubicBezTo>
                  <a:pt x="5171006" y="2005731"/>
                  <a:pt x="5171006" y="2005731"/>
                  <a:pt x="5171006" y="1996440"/>
                </a:cubicBezTo>
                <a:lnTo>
                  <a:pt x="5171006" y="346251"/>
                </a:lnTo>
                <a:cubicBezTo>
                  <a:pt x="5171006" y="154548"/>
                  <a:pt x="5015613" y="0"/>
                  <a:pt x="4824746" y="0"/>
                </a:cubicBezTo>
                <a:lnTo>
                  <a:pt x="4222600" y="0"/>
                </a:lnTo>
                <a:cubicBezTo>
                  <a:pt x="4030898" y="0"/>
                  <a:pt x="3876349" y="155393"/>
                  <a:pt x="3876349" y="346251"/>
                </a:cubicBezTo>
                <a:lnTo>
                  <a:pt x="3876349" y="793003"/>
                </a:lnTo>
                <a:lnTo>
                  <a:pt x="3338387" y="272778"/>
                </a:lnTo>
                <a:cubicBezTo>
                  <a:pt x="3265758" y="208595"/>
                  <a:pt x="3055473" y="44756"/>
                  <a:pt x="2781851" y="44756"/>
                </a:cubicBezTo>
                <a:cubicBezTo>
                  <a:pt x="2572411" y="44756"/>
                  <a:pt x="2380699" y="135967"/>
                  <a:pt x="2207578" y="309087"/>
                </a:cubicBezTo>
                <a:lnTo>
                  <a:pt x="273622" y="2188152"/>
                </a:lnTo>
                <a:cubicBezTo>
                  <a:pt x="182412" y="2279362"/>
                  <a:pt x="118229" y="2370573"/>
                  <a:pt x="81920" y="2452483"/>
                </a:cubicBezTo>
                <a:cubicBezTo>
                  <a:pt x="81920" y="2452483"/>
                  <a:pt x="81920" y="2461774"/>
                  <a:pt x="72629" y="2461774"/>
                </a:cubicBezTo>
                <a:cubicBezTo>
                  <a:pt x="17737" y="2571567"/>
                  <a:pt x="0" y="2671214"/>
                  <a:pt x="0" y="2735397"/>
                </a:cubicBezTo>
                <a:lnTo>
                  <a:pt x="0" y="2744687"/>
                </a:lnTo>
                <a:lnTo>
                  <a:pt x="0" y="6539126"/>
                </a:lnTo>
                <a:cubicBezTo>
                  <a:pt x="0" y="6721547"/>
                  <a:pt x="146102" y="6858358"/>
                  <a:pt x="319232" y="6858358"/>
                </a:cubicBezTo>
                <a:lnTo>
                  <a:pt x="1906083" y="6858358"/>
                </a:lnTo>
                <a:cubicBezTo>
                  <a:pt x="2088504" y="6858358"/>
                  <a:pt x="2225315" y="6712256"/>
                  <a:pt x="2225315" y="6539126"/>
                </a:cubicBezTo>
                <a:lnTo>
                  <a:pt x="2225315" y="5919244"/>
                </a:lnTo>
                <a:cubicBezTo>
                  <a:pt x="2225315" y="5909953"/>
                  <a:pt x="2225315" y="5900662"/>
                  <a:pt x="2225315" y="5892216"/>
                </a:cubicBezTo>
                <a:lnTo>
                  <a:pt x="2225315" y="4605170"/>
                </a:lnTo>
                <a:lnTo>
                  <a:pt x="3383996" y="4605170"/>
                </a:lnTo>
                <a:lnTo>
                  <a:pt x="3383996" y="6529835"/>
                </a:lnTo>
                <a:cubicBezTo>
                  <a:pt x="3383996" y="6712256"/>
                  <a:pt x="3530098" y="6849067"/>
                  <a:pt x="3703228" y="6849067"/>
                </a:cubicBezTo>
                <a:lnTo>
                  <a:pt x="5272342" y="6849067"/>
                </a:lnTo>
                <a:cubicBezTo>
                  <a:pt x="5454763" y="6849067"/>
                  <a:pt x="5591575" y="6702965"/>
                  <a:pt x="5591575" y="6529835"/>
                </a:cubicBezTo>
                <a:lnTo>
                  <a:pt x="5591575" y="2726115"/>
                </a:lnTo>
                <a:cubicBezTo>
                  <a:pt x="5617758" y="2717669"/>
                  <a:pt x="5617758" y="2708378"/>
                  <a:pt x="5617758" y="2708378"/>
                </a:cubicBezTo>
                <a:close/>
                <a:moveTo>
                  <a:pt x="4222600" y="336960"/>
                </a:moveTo>
                <a:lnTo>
                  <a:pt x="4824746" y="346251"/>
                </a:lnTo>
                <a:lnTo>
                  <a:pt x="4824746" y="1695799"/>
                </a:lnTo>
                <a:lnTo>
                  <a:pt x="4213309" y="1112235"/>
                </a:lnTo>
                <a:lnTo>
                  <a:pt x="4222600" y="336960"/>
                </a:lnTo>
                <a:close/>
                <a:moveTo>
                  <a:pt x="2444046" y="546409"/>
                </a:moveTo>
                <a:cubicBezTo>
                  <a:pt x="2553829" y="436617"/>
                  <a:pt x="2672068" y="382570"/>
                  <a:pt x="2790297" y="382570"/>
                </a:cubicBezTo>
                <a:cubicBezTo>
                  <a:pt x="2945690" y="382570"/>
                  <a:pt x="3073210" y="483071"/>
                  <a:pt x="3109529" y="519381"/>
                </a:cubicBezTo>
                <a:lnTo>
                  <a:pt x="5024904" y="2352836"/>
                </a:lnTo>
                <a:lnTo>
                  <a:pt x="592010" y="2352836"/>
                </a:lnTo>
                <a:lnTo>
                  <a:pt x="2444046" y="546409"/>
                </a:lnTo>
                <a:close/>
                <a:moveTo>
                  <a:pt x="5280789" y="6511263"/>
                </a:moveTo>
                <a:lnTo>
                  <a:pt x="3739538" y="6511263"/>
                </a:lnTo>
                <a:lnTo>
                  <a:pt x="3739538" y="4441340"/>
                </a:lnTo>
                <a:cubicBezTo>
                  <a:pt x="3739538" y="4350130"/>
                  <a:pt x="3666909" y="4277501"/>
                  <a:pt x="3575699" y="4277501"/>
                </a:cubicBezTo>
                <a:lnTo>
                  <a:pt x="2069923" y="4277501"/>
                </a:lnTo>
                <a:cubicBezTo>
                  <a:pt x="1978712" y="4277501"/>
                  <a:pt x="1906083" y="4350130"/>
                  <a:pt x="1906083" y="4441340"/>
                </a:cubicBezTo>
                <a:lnTo>
                  <a:pt x="1906083" y="5845780"/>
                </a:lnTo>
                <a:cubicBezTo>
                  <a:pt x="1906083" y="5855071"/>
                  <a:pt x="1906083" y="5864361"/>
                  <a:pt x="1906083" y="5872808"/>
                </a:cubicBezTo>
                <a:lnTo>
                  <a:pt x="1906083" y="6511263"/>
                </a:lnTo>
                <a:lnTo>
                  <a:pt x="336960" y="6511263"/>
                </a:lnTo>
                <a:lnTo>
                  <a:pt x="336960" y="2744697"/>
                </a:lnTo>
                <a:cubicBezTo>
                  <a:pt x="336960" y="2726115"/>
                  <a:pt x="336960" y="2708387"/>
                  <a:pt x="346251" y="2689805"/>
                </a:cubicBezTo>
                <a:lnTo>
                  <a:pt x="5262207" y="2689805"/>
                </a:lnTo>
                <a:cubicBezTo>
                  <a:pt x="5262207" y="2689805"/>
                  <a:pt x="5262207" y="2689805"/>
                  <a:pt x="5271498" y="2689805"/>
                </a:cubicBezTo>
                <a:cubicBezTo>
                  <a:pt x="5271498" y="2708387"/>
                  <a:pt x="5280789" y="2726124"/>
                  <a:pt x="5280789" y="2735406"/>
                </a:cubicBezTo>
                <a:lnTo>
                  <a:pt x="5280789" y="6511263"/>
                </a:lnTo>
                <a:lnTo>
                  <a:pt x="5280789" y="6511263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61"/>
          <p:cNvSpPr/>
          <p:nvPr/>
        </p:nvSpPr>
        <p:spPr>
          <a:xfrm>
            <a:off x="2002489" y="5944557"/>
            <a:ext cx="237627" cy="355095"/>
          </a:xfrm>
          <a:custGeom>
            <a:rect b="b" l="l" r="r" t="t"/>
            <a:pathLst>
              <a:path extrusionOk="0" h="6858000" w="4589318">
                <a:moveTo>
                  <a:pt x="4587084" y="2905922"/>
                </a:moveTo>
                <a:cubicBezTo>
                  <a:pt x="4578356" y="2700338"/>
                  <a:pt x="4441031" y="2477297"/>
                  <a:pt x="4115597" y="2477297"/>
                </a:cubicBezTo>
                <a:lnTo>
                  <a:pt x="3695700" y="2477297"/>
                </a:lnTo>
                <a:lnTo>
                  <a:pt x="3695700" y="1337466"/>
                </a:lnTo>
                <a:cubicBezTo>
                  <a:pt x="3695709" y="600075"/>
                  <a:pt x="3095634" y="0"/>
                  <a:pt x="2358234" y="0"/>
                </a:cubicBezTo>
                <a:lnTo>
                  <a:pt x="2229647" y="0"/>
                </a:lnTo>
                <a:cubicBezTo>
                  <a:pt x="1492256" y="0"/>
                  <a:pt x="892181" y="600075"/>
                  <a:pt x="892181" y="1337466"/>
                </a:cubicBezTo>
                <a:lnTo>
                  <a:pt x="892181" y="2477288"/>
                </a:lnTo>
                <a:lnTo>
                  <a:pt x="403228" y="2477288"/>
                </a:lnTo>
                <a:cubicBezTo>
                  <a:pt x="128587" y="2477288"/>
                  <a:pt x="0" y="2682872"/>
                  <a:pt x="0" y="2880516"/>
                </a:cubicBezTo>
                <a:lnTo>
                  <a:pt x="0" y="3094828"/>
                </a:lnTo>
                <a:cubicBezTo>
                  <a:pt x="0" y="4312444"/>
                  <a:pt x="960440" y="5306213"/>
                  <a:pt x="2160590" y="5375269"/>
                </a:cubicBezTo>
                <a:lnTo>
                  <a:pt x="2160590" y="5692772"/>
                </a:lnTo>
                <a:lnTo>
                  <a:pt x="1132687" y="5692772"/>
                </a:lnTo>
                <a:cubicBezTo>
                  <a:pt x="935840" y="5692772"/>
                  <a:pt x="781059" y="5846757"/>
                  <a:pt x="781059" y="6044401"/>
                </a:cubicBezTo>
                <a:lnTo>
                  <a:pt x="781059" y="6507160"/>
                </a:lnTo>
                <a:cubicBezTo>
                  <a:pt x="781059" y="6704007"/>
                  <a:pt x="935043" y="6858788"/>
                  <a:pt x="1132687" y="6858788"/>
                </a:cubicBezTo>
                <a:lnTo>
                  <a:pt x="3490125" y="6858788"/>
                </a:lnTo>
                <a:cubicBezTo>
                  <a:pt x="3686972" y="6858788"/>
                  <a:pt x="3841753" y="6704803"/>
                  <a:pt x="3841753" y="6507160"/>
                </a:cubicBezTo>
                <a:lnTo>
                  <a:pt x="3841753" y="6053138"/>
                </a:lnTo>
                <a:cubicBezTo>
                  <a:pt x="3841753" y="5856291"/>
                  <a:pt x="3679031" y="5701510"/>
                  <a:pt x="3490125" y="5701510"/>
                </a:cubicBezTo>
                <a:lnTo>
                  <a:pt x="2469365" y="5701510"/>
                </a:lnTo>
                <a:lnTo>
                  <a:pt x="2469365" y="5376075"/>
                </a:lnTo>
                <a:cubicBezTo>
                  <a:pt x="3652049" y="5299078"/>
                  <a:pt x="4595025" y="4304512"/>
                  <a:pt x="4595025" y="3104362"/>
                </a:cubicBezTo>
                <a:lnTo>
                  <a:pt x="4595025" y="2924175"/>
                </a:lnTo>
                <a:cubicBezTo>
                  <a:pt x="4587084" y="2914650"/>
                  <a:pt x="4587084" y="2905922"/>
                  <a:pt x="4587084" y="2905922"/>
                </a:cubicBezTo>
                <a:close/>
                <a:moveTo>
                  <a:pt x="3515522" y="6052341"/>
                </a:moveTo>
                <a:lnTo>
                  <a:pt x="3515522" y="6506363"/>
                </a:lnTo>
                <a:cubicBezTo>
                  <a:pt x="3515522" y="6523829"/>
                  <a:pt x="3498056" y="6540497"/>
                  <a:pt x="3481388" y="6540497"/>
                </a:cubicBezTo>
                <a:lnTo>
                  <a:pt x="1123950" y="6540497"/>
                </a:lnTo>
                <a:cubicBezTo>
                  <a:pt x="1106485" y="6540497"/>
                  <a:pt x="1089816" y="6523032"/>
                  <a:pt x="1089816" y="6506363"/>
                </a:cubicBezTo>
                <a:lnTo>
                  <a:pt x="1089816" y="6052341"/>
                </a:lnTo>
                <a:cubicBezTo>
                  <a:pt x="1089816" y="6034876"/>
                  <a:pt x="1107281" y="6018207"/>
                  <a:pt x="1123950" y="6018207"/>
                </a:cubicBezTo>
                <a:lnTo>
                  <a:pt x="3481388" y="6018207"/>
                </a:lnTo>
                <a:cubicBezTo>
                  <a:pt x="3498065" y="6017419"/>
                  <a:pt x="3515522" y="6026147"/>
                  <a:pt x="3515522" y="6052341"/>
                </a:cubicBezTo>
                <a:close/>
                <a:moveTo>
                  <a:pt x="2220918" y="316706"/>
                </a:moveTo>
                <a:lnTo>
                  <a:pt x="2349506" y="316706"/>
                </a:lnTo>
                <a:cubicBezTo>
                  <a:pt x="2915447" y="316706"/>
                  <a:pt x="3369477" y="779465"/>
                  <a:pt x="3369477" y="1336678"/>
                </a:cubicBezTo>
                <a:lnTo>
                  <a:pt x="3369477" y="2631281"/>
                </a:lnTo>
                <a:lnTo>
                  <a:pt x="3369477" y="3256754"/>
                </a:lnTo>
                <a:cubicBezTo>
                  <a:pt x="3369477" y="3822694"/>
                  <a:pt x="2906718" y="4276725"/>
                  <a:pt x="2349506" y="4276725"/>
                </a:cubicBezTo>
                <a:lnTo>
                  <a:pt x="2220918" y="4276725"/>
                </a:lnTo>
                <a:cubicBezTo>
                  <a:pt x="1654978" y="4276725"/>
                  <a:pt x="1200947" y="3813966"/>
                  <a:pt x="1200947" y="3256754"/>
                </a:cubicBezTo>
                <a:lnTo>
                  <a:pt x="1200947" y="2785266"/>
                </a:lnTo>
                <a:lnTo>
                  <a:pt x="2289975" y="2785266"/>
                </a:lnTo>
                <a:cubicBezTo>
                  <a:pt x="2375700" y="2785266"/>
                  <a:pt x="2443959" y="2717006"/>
                  <a:pt x="2443959" y="2631281"/>
                </a:cubicBezTo>
                <a:cubicBezTo>
                  <a:pt x="2443959" y="2545556"/>
                  <a:pt x="2375700" y="2477297"/>
                  <a:pt x="2289975" y="2477297"/>
                </a:cubicBezTo>
                <a:lnTo>
                  <a:pt x="1200947" y="2477297"/>
                </a:lnTo>
                <a:lnTo>
                  <a:pt x="1200947" y="2005809"/>
                </a:lnTo>
                <a:lnTo>
                  <a:pt x="2289975" y="2005809"/>
                </a:lnTo>
                <a:cubicBezTo>
                  <a:pt x="2375700" y="2005809"/>
                  <a:pt x="2443959" y="1937550"/>
                  <a:pt x="2443959" y="1851825"/>
                </a:cubicBezTo>
                <a:cubicBezTo>
                  <a:pt x="2443959" y="1766100"/>
                  <a:pt x="2375700" y="1697840"/>
                  <a:pt x="2289975" y="1697840"/>
                </a:cubicBezTo>
                <a:lnTo>
                  <a:pt x="1200947" y="1697840"/>
                </a:lnTo>
                <a:lnTo>
                  <a:pt x="1200947" y="1346212"/>
                </a:lnTo>
                <a:cubicBezTo>
                  <a:pt x="1200947" y="1303349"/>
                  <a:pt x="1200947" y="1269215"/>
                  <a:pt x="1209675" y="1235089"/>
                </a:cubicBezTo>
                <a:lnTo>
                  <a:pt x="2289966" y="1235089"/>
                </a:lnTo>
                <a:cubicBezTo>
                  <a:pt x="2375691" y="1235089"/>
                  <a:pt x="2443951" y="1166830"/>
                  <a:pt x="2443951" y="1081105"/>
                </a:cubicBezTo>
                <a:cubicBezTo>
                  <a:pt x="2443951" y="995380"/>
                  <a:pt x="2375691" y="927120"/>
                  <a:pt x="2289966" y="927120"/>
                </a:cubicBezTo>
                <a:lnTo>
                  <a:pt x="1295409" y="927120"/>
                </a:lnTo>
                <a:cubicBezTo>
                  <a:pt x="1458122" y="557213"/>
                  <a:pt x="1818487" y="316706"/>
                  <a:pt x="2220918" y="316706"/>
                </a:cubicBezTo>
                <a:close/>
                <a:moveTo>
                  <a:pt x="4269590" y="3094828"/>
                </a:moveTo>
                <a:cubicBezTo>
                  <a:pt x="4269590" y="4175119"/>
                  <a:pt x="3386943" y="5057775"/>
                  <a:pt x="2306643" y="5057775"/>
                </a:cubicBezTo>
                <a:lnTo>
                  <a:pt x="2272509" y="5057775"/>
                </a:lnTo>
                <a:cubicBezTo>
                  <a:pt x="1192218" y="5057775"/>
                  <a:pt x="309563" y="4175128"/>
                  <a:pt x="309563" y="3094828"/>
                </a:cubicBezTo>
                <a:lnTo>
                  <a:pt x="309563" y="2880516"/>
                </a:lnTo>
                <a:cubicBezTo>
                  <a:pt x="309563" y="2794791"/>
                  <a:pt x="361153" y="2794791"/>
                  <a:pt x="395287" y="2794791"/>
                </a:cubicBezTo>
                <a:lnTo>
                  <a:pt x="884240" y="2794791"/>
                </a:lnTo>
                <a:lnTo>
                  <a:pt x="884240" y="3266279"/>
                </a:lnTo>
                <a:cubicBezTo>
                  <a:pt x="884240" y="4003669"/>
                  <a:pt x="1484315" y="4603745"/>
                  <a:pt x="2221706" y="4603745"/>
                </a:cubicBezTo>
                <a:lnTo>
                  <a:pt x="2350294" y="4603745"/>
                </a:lnTo>
                <a:cubicBezTo>
                  <a:pt x="3087685" y="4603745"/>
                  <a:pt x="3687760" y="4003669"/>
                  <a:pt x="3687760" y="3266279"/>
                </a:cubicBezTo>
                <a:lnTo>
                  <a:pt x="3687760" y="2794791"/>
                </a:lnTo>
                <a:lnTo>
                  <a:pt x="4116385" y="2794791"/>
                </a:lnTo>
                <a:cubicBezTo>
                  <a:pt x="4219575" y="2794791"/>
                  <a:pt x="4262438" y="2828925"/>
                  <a:pt x="4270370" y="2914650"/>
                </a:cubicBezTo>
                <a:lnTo>
                  <a:pt x="4270370" y="3094828"/>
                </a:lnTo>
                <a:lnTo>
                  <a:pt x="4269590" y="3094828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61"/>
          <p:cNvSpPr/>
          <p:nvPr/>
        </p:nvSpPr>
        <p:spPr>
          <a:xfrm>
            <a:off x="485989" y="1450303"/>
            <a:ext cx="301338" cy="265335"/>
          </a:xfrm>
          <a:custGeom>
            <a:rect b="b" l="l" r="r" t="t"/>
            <a:pathLst>
              <a:path extrusionOk="0" h="5124450" w="5819775">
                <a:moveTo>
                  <a:pt x="1519333" y="2119065"/>
                </a:moveTo>
                <a:cubicBezTo>
                  <a:pt x="1879178" y="2119065"/>
                  <a:pt x="2175339" y="1822895"/>
                  <a:pt x="2175339" y="1463059"/>
                </a:cubicBezTo>
                <a:cubicBezTo>
                  <a:pt x="2175339" y="1103224"/>
                  <a:pt x="1879168" y="807053"/>
                  <a:pt x="1519333" y="807053"/>
                </a:cubicBezTo>
                <a:cubicBezTo>
                  <a:pt x="1159497" y="807053"/>
                  <a:pt x="863327" y="1103224"/>
                  <a:pt x="863327" y="1463059"/>
                </a:cubicBezTo>
                <a:cubicBezTo>
                  <a:pt x="871471" y="1822904"/>
                  <a:pt x="1159488" y="2119065"/>
                  <a:pt x="1519333" y="2119065"/>
                </a:cubicBezTo>
                <a:close/>
                <a:moveTo>
                  <a:pt x="1519333" y="1103214"/>
                </a:moveTo>
                <a:cubicBezTo>
                  <a:pt x="1719244" y="1103214"/>
                  <a:pt x="1879178" y="1263148"/>
                  <a:pt x="1879178" y="1463059"/>
                </a:cubicBezTo>
                <a:cubicBezTo>
                  <a:pt x="1879178" y="1662970"/>
                  <a:pt x="1719244" y="1822904"/>
                  <a:pt x="1519333" y="1822904"/>
                </a:cubicBezTo>
                <a:cubicBezTo>
                  <a:pt x="1319422" y="1822904"/>
                  <a:pt x="1159488" y="1662970"/>
                  <a:pt x="1159488" y="1463059"/>
                </a:cubicBezTo>
                <a:cubicBezTo>
                  <a:pt x="1167641" y="1263148"/>
                  <a:pt x="1327566" y="1103214"/>
                  <a:pt x="1519333" y="1103214"/>
                </a:cubicBezTo>
                <a:close/>
                <a:moveTo>
                  <a:pt x="5437623" y="0"/>
                </a:moveTo>
                <a:lnTo>
                  <a:pt x="383534" y="0"/>
                </a:lnTo>
                <a:cubicBezTo>
                  <a:pt x="175479" y="0"/>
                  <a:pt x="0" y="168069"/>
                  <a:pt x="0" y="383534"/>
                </a:cubicBezTo>
                <a:lnTo>
                  <a:pt x="0" y="4741621"/>
                </a:lnTo>
                <a:cubicBezTo>
                  <a:pt x="0" y="4949676"/>
                  <a:pt x="168078" y="5125155"/>
                  <a:pt x="383534" y="5125155"/>
                </a:cubicBezTo>
                <a:lnTo>
                  <a:pt x="5445024" y="5125155"/>
                </a:lnTo>
                <a:cubicBezTo>
                  <a:pt x="5653078" y="5125155"/>
                  <a:pt x="5828557" y="4957077"/>
                  <a:pt x="5828557" y="4741621"/>
                </a:cubicBezTo>
                <a:lnTo>
                  <a:pt x="5828557" y="383534"/>
                </a:lnTo>
                <a:cubicBezTo>
                  <a:pt x="5821157" y="175479"/>
                  <a:pt x="5653078" y="0"/>
                  <a:pt x="5437623" y="0"/>
                </a:cubicBezTo>
                <a:close/>
                <a:moveTo>
                  <a:pt x="5525729" y="4141889"/>
                </a:moveTo>
                <a:lnTo>
                  <a:pt x="1151344" y="4141889"/>
                </a:lnTo>
                <a:lnTo>
                  <a:pt x="2062801" y="2926128"/>
                </a:lnTo>
                <a:lnTo>
                  <a:pt x="2638844" y="3462185"/>
                </a:lnTo>
                <a:cubicBezTo>
                  <a:pt x="2670686" y="3494027"/>
                  <a:pt x="2710663" y="3502171"/>
                  <a:pt x="2758792" y="3502171"/>
                </a:cubicBezTo>
                <a:cubicBezTo>
                  <a:pt x="2798778" y="3494027"/>
                  <a:pt x="2838755" y="3478482"/>
                  <a:pt x="2862453" y="3438496"/>
                </a:cubicBezTo>
                <a:lnTo>
                  <a:pt x="4318111" y="1367552"/>
                </a:lnTo>
                <a:lnTo>
                  <a:pt x="5525729" y="2718816"/>
                </a:lnTo>
                <a:lnTo>
                  <a:pt x="5525729" y="4141889"/>
                </a:lnTo>
                <a:lnTo>
                  <a:pt x="5525729" y="4141889"/>
                </a:lnTo>
                <a:close/>
                <a:moveTo>
                  <a:pt x="383534" y="295427"/>
                </a:moveTo>
                <a:lnTo>
                  <a:pt x="5445024" y="295427"/>
                </a:lnTo>
                <a:cubicBezTo>
                  <a:pt x="5493153" y="295427"/>
                  <a:pt x="5533130" y="335413"/>
                  <a:pt x="5533130" y="383534"/>
                </a:cubicBezTo>
                <a:lnTo>
                  <a:pt x="5533130" y="2262712"/>
                </a:lnTo>
                <a:lnTo>
                  <a:pt x="4421772" y="1023252"/>
                </a:lnTo>
                <a:cubicBezTo>
                  <a:pt x="4389930" y="991410"/>
                  <a:pt x="4349953" y="975122"/>
                  <a:pt x="4301824" y="975122"/>
                </a:cubicBezTo>
                <a:cubicBezTo>
                  <a:pt x="4253694" y="975122"/>
                  <a:pt x="4213717" y="998820"/>
                  <a:pt x="4190019" y="1038796"/>
                </a:cubicBezTo>
                <a:lnTo>
                  <a:pt x="2718807" y="3126038"/>
                </a:lnTo>
                <a:lnTo>
                  <a:pt x="2142763" y="2598858"/>
                </a:lnTo>
                <a:cubicBezTo>
                  <a:pt x="2110921" y="2567016"/>
                  <a:pt x="2070945" y="2558872"/>
                  <a:pt x="2030959" y="2558872"/>
                </a:cubicBezTo>
                <a:cubicBezTo>
                  <a:pt x="1990973" y="2558872"/>
                  <a:pt x="1950996" y="2582561"/>
                  <a:pt x="1927298" y="2615146"/>
                </a:cubicBezTo>
                <a:lnTo>
                  <a:pt x="783365" y="4133745"/>
                </a:lnTo>
                <a:lnTo>
                  <a:pt x="295427" y="4133745"/>
                </a:lnTo>
                <a:lnTo>
                  <a:pt x="295427" y="375390"/>
                </a:lnTo>
                <a:cubicBezTo>
                  <a:pt x="295427" y="335404"/>
                  <a:pt x="335413" y="295427"/>
                  <a:pt x="383534" y="295427"/>
                </a:cubicBezTo>
                <a:close/>
                <a:moveTo>
                  <a:pt x="5437623" y="4829737"/>
                </a:moveTo>
                <a:lnTo>
                  <a:pt x="383534" y="4829737"/>
                </a:lnTo>
                <a:cubicBezTo>
                  <a:pt x="335404" y="4829737"/>
                  <a:pt x="295427" y="4789751"/>
                  <a:pt x="295427" y="4741631"/>
                </a:cubicBezTo>
                <a:lnTo>
                  <a:pt x="295427" y="4438060"/>
                </a:lnTo>
                <a:lnTo>
                  <a:pt x="5524986" y="4438060"/>
                </a:lnTo>
                <a:lnTo>
                  <a:pt x="5524986" y="4741631"/>
                </a:lnTo>
                <a:cubicBezTo>
                  <a:pt x="5525729" y="4789751"/>
                  <a:pt x="5485743" y="4829737"/>
                  <a:pt x="5437623" y="4829737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61"/>
          <p:cNvSpPr/>
          <p:nvPr/>
        </p:nvSpPr>
        <p:spPr>
          <a:xfrm>
            <a:off x="7210867" y="1424734"/>
            <a:ext cx="301831" cy="267801"/>
          </a:xfrm>
          <a:custGeom>
            <a:rect b="b" l="l" r="r" t="t"/>
            <a:pathLst>
              <a:path extrusionOk="0" h="5172075" w="5829300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61"/>
          <p:cNvSpPr/>
          <p:nvPr/>
        </p:nvSpPr>
        <p:spPr>
          <a:xfrm>
            <a:off x="8046838" y="5940759"/>
            <a:ext cx="207139" cy="354647"/>
          </a:xfrm>
          <a:custGeom>
            <a:rect b="b" l="l" r="r" t="t"/>
            <a:pathLst>
              <a:path extrusionOk="0" h="6849340" w="4000500">
                <a:moveTo>
                  <a:pt x="3644629" y="0"/>
                </a:moveTo>
                <a:lnTo>
                  <a:pt x="365154" y="0"/>
                </a:lnTo>
                <a:cubicBezTo>
                  <a:pt x="166047" y="0"/>
                  <a:pt x="0" y="166047"/>
                  <a:pt x="0" y="365154"/>
                </a:cubicBezTo>
                <a:lnTo>
                  <a:pt x="0" y="6492076"/>
                </a:lnTo>
                <a:cubicBezTo>
                  <a:pt x="0" y="6691183"/>
                  <a:pt x="166047" y="6857230"/>
                  <a:pt x="365154" y="6857230"/>
                </a:cubicBezTo>
                <a:lnTo>
                  <a:pt x="3636177" y="6857230"/>
                </a:lnTo>
                <a:cubicBezTo>
                  <a:pt x="3835285" y="6857230"/>
                  <a:pt x="4001332" y="6691183"/>
                  <a:pt x="4001332" y="6492076"/>
                </a:cubicBezTo>
                <a:lnTo>
                  <a:pt x="4001332" y="365154"/>
                </a:lnTo>
                <a:cubicBezTo>
                  <a:pt x="4009782" y="158366"/>
                  <a:pt x="3843736" y="0"/>
                  <a:pt x="3644629" y="0"/>
                </a:cubicBezTo>
                <a:close/>
                <a:moveTo>
                  <a:pt x="365154" y="307502"/>
                </a:moveTo>
                <a:lnTo>
                  <a:pt x="3636177" y="307502"/>
                </a:lnTo>
                <a:cubicBezTo>
                  <a:pt x="3669238" y="307502"/>
                  <a:pt x="3694600" y="332102"/>
                  <a:pt x="3694600" y="365925"/>
                </a:cubicBezTo>
                <a:lnTo>
                  <a:pt x="3694600" y="880985"/>
                </a:lnTo>
                <a:lnTo>
                  <a:pt x="307493" y="880985"/>
                </a:lnTo>
                <a:lnTo>
                  <a:pt x="307493" y="365925"/>
                </a:lnTo>
                <a:cubicBezTo>
                  <a:pt x="307493" y="332102"/>
                  <a:pt x="332094" y="307502"/>
                  <a:pt x="365154" y="307502"/>
                </a:cubicBezTo>
                <a:close/>
                <a:moveTo>
                  <a:pt x="3694600" y="1187716"/>
                </a:moveTo>
                <a:lnTo>
                  <a:pt x="3694600" y="5471948"/>
                </a:lnTo>
                <a:lnTo>
                  <a:pt x="332094" y="5471948"/>
                </a:lnTo>
                <a:lnTo>
                  <a:pt x="332094" y="1187716"/>
                </a:lnTo>
                <a:lnTo>
                  <a:pt x="3694600" y="1187716"/>
                </a:lnTo>
                <a:close/>
                <a:moveTo>
                  <a:pt x="3644629" y="6551270"/>
                </a:moveTo>
                <a:lnTo>
                  <a:pt x="365154" y="6551270"/>
                </a:lnTo>
                <a:cubicBezTo>
                  <a:pt x="332094" y="6551270"/>
                  <a:pt x="306731" y="6526669"/>
                  <a:pt x="306731" y="6492847"/>
                </a:cubicBezTo>
                <a:lnTo>
                  <a:pt x="306731" y="5787139"/>
                </a:lnTo>
                <a:lnTo>
                  <a:pt x="3702290" y="5787139"/>
                </a:lnTo>
                <a:lnTo>
                  <a:pt x="3702290" y="6492847"/>
                </a:lnTo>
                <a:cubicBezTo>
                  <a:pt x="3703052" y="6517447"/>
                  <a:pt x="3677689" y="6551270"/>
                  <a:pt x="3644629" y="6551270"/>
                </a:cubicBezTo>
                <a:close/>
                <a:moveTo>
                  <a:pt x="2158642" y="6177655"/>
                </a:moveTo>
                <a:cubicBezTo>
                  <a:pt x="2158642" y="6269139"/>
                  <a:pt x="2084070" y="6343702"/>
                  <a:pt x="1992596" y="6343702"/>
                </a:cubicBezTo>
                <a:cubicBezTo>
                  <a:pt x="1901121" y="6343702"/>
                  <a:pt x="1826549" y="6269130"/>
                  <a:pt x="1826549" y="6177655"/>
                </a:cubicBezTo>
                <a:cubicBezTo>
                  <a:pt x="1826549" y="6086172"/>
                  <a:pt x="1901121" y="6011609"/>
                  <a:pt x="1992596" y="6011609"/>
                </a:cubicBezTo>
                <a:cubicBezTo>
                  <a:pt x="2084070" y="6011609"/>
                  <a:pt x="2158642" y="6086181"/>
                  <a:pt x="2158642" y="6177655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61"/>
          <p:cNvSpPr/>
          <p:nvPr/>
        </p:nvSpPr>
        <p:spPr>
          <a:xfrm>
            <a:off x="7243893" y="5282693"/>
            <a:ext cx="301338" cy="287035"/>
          </a:xfrm>
          <a:custGeom>
            <a:rect b="b" l="l" r="r" t="t"/>
            <a:pathLst>
              <a:path extrusionOk="0" h="5543550" w="5819775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61"/>
          <p:cNvSpPr/>
          <p:nvPr/>
        </p:nvSpPr>
        <p:spPr>
          <a:xfrm>
            <a:off x="8783761" y="2749913"/>
            <a:ext cx="300846" cy="301339"/>
          </a:xfrm>
          <a:custGeom>
            <a:rect b="b" l="l" r="r" t="t"/>
            <a:pathLst>
              <a:path extrusionOk="0" h="5819790" w="5810281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61"/>
          <p:cNvSpPr/>
          <p:nvPr/>
        </p:nvSpPr>
        <p:spPr>
          <a:xfrm>
            <a:off x="8073693" y="5288451"/>
            <a:ext cx="166339" cy="354647"/>
          </a:xfrm>
          <a:custGeom>
            <a:rect b="b" l="l" r="r" t="t"/>
            <a:pathLst>
              <a:path extrusionOk="0" h="6849340" w="3212522">
                <a:moveTo>
                  <a:pt x="2573768" y="0"/>
                </a:moveTo>
                <a:lnTo>
                  <a:pt x="647284" y="0"/>
                </a:lnTo>
                <a:cubicBezTo>
                  <a:pt x="290582" y="0"/>
                  <a:pt x="0" y="290590"/>
                  <a:pt x="0" y="647284"/>
                </a:cubicBezTo>
                <a:lnTo>
                  <a:pt x="0" y="6209945"/>
                </a:lnTo>
                <a:cubicBezTo>
                  <a:pt x="0" y="6566648"/>
                  <a:pt x="290590" y="6857230"/>
                  <a:pt x="647284" y="6857230"/>
                </a:cubicBezTo>
                <a:lnTo>
                  <a:pt x="2573768" y="6857230"/>
                </a:lnTo>
                <a:cubicBezTo>
                  <a:pt x="2930470" y="6857230"/>
                  <a:pt x="3221052" y="6566639"/>
                  <a:pt x="3221052" y="6209945"/>
                </a:cubicBezTo>
                <a:lnTo>
                  <a:pt x="3221052" y="647284"/>
                </a:lnTo>
                <a:cubicBezTo>
                  <a:pt x="3221052" y="290590"/>
                  <a:pt x="2930470" y="0"/>
                  <a:pt x="2573768" y="0"/>
                </a:cubicBezTo>
                <a:close/>
                <a:moveTo>
                  <a:pt x="2914321" y="6209945"/>
                </a:moveTo>
                <a:cubicBezTo>
                  <a:pt x="2914321" y="6400593"/>
                  <a:pt x="2765186" y="6550498"/>
                  <a:pt x="2573768" y="6550498"/>
                </a:cubicBezTo>
                <a:lnTo>
                  <a:pt x="647284" y="6550498"/>
                </a:lnTo>
                <a:cubicBezTo>
                  <a:pt x="456637" y="6550498"/>
                  <a:pt x="306731" y="6401363"/>
                  <a:pt x="306731" y="6209945"/>
                </a:cubicBezTo>
                <a:lnTo>
                  <a:pt x="306731" y="647284"/>
                </a:lnTo>
                <a:cubicBezTo>
                  <a:pt x="306731" y="456637"/>
                  <a:pt x="455867" y="306731"/>
                  <a:pt x="647284" y="306731"/>
                </a:cubicBezTo>
                <a:lnTo>
                  <a:pt x="2573768" y="306731"/>
                </a:lnTo>
                <a:cubicBezTo>
                  <a:pt x="2764415" y="306731"/>
                  <a:pt x="2914321" y="455867"/>
                  <a:pt x="2914321" y="647284"/>
                </a:cubicBezTo>
                <a:lnTo>
                  <a:pt x="2914321" y="6209945"/>
                </a:lnTo>
                <a:lnTo>
                  <a:pt x="2914321" y="6209945"/>
                </a:lnTo>
                <a:close/>
                <a:moveTo>
                  <a:pt x="1610530" y="804880"/>
                </a:moveTo>
                <a:cubicBezTo>
                  <a:pt x="1178494" y="804880"/>
                  <a:pt x="830251" y="1153893"/>
                  <a:pt x="830251" y="1585159"/>
                </a:cubicBezTo>
                <a:cubicBezTo>
                  <a:pt x="830251" y="2016425"/>
                  <a:pt x="1179264" y="2365439"/>
                  <a:pt x="1610530" y="2365439"/>
                </a:cubicBezTo>
                <a:cubicBezTo>
                  <a:pt x="2042567" y="2365439"/>
                  <a:pt x="2390810" y="2016425"/>
                  <a:pt x="2390810" y="1585159"/>
                </a:cubicBezTo>
                <a:cubicBezTo>
                  <a:pt x="2390810" y="1153893"/>
                  <a:pt x="2042567" y="804880"/>
                  <a:pt x="1610530" y="804880"/>
                </a:cubicBezTo>
                <a:close/>
                <a:moveTo>
                  <a:pt x="1610530" y="2058708"/>
                </a:moveTo>
                <a:cubicBezTo>
                  <a:pt x="1344540" y="2058708"/>
                  <a:pt x="1136982" y="1842689"/>
                  <a:pt x="1136982" y="1585159"/>
                </a:cubicBezTo>
                <a:cubicBezTo>
                  <a:pt x="1136982" y="1319169"/>
                  <a:pt x="1353000" y="1111611"/>
                  <a:pt x="1610530" y="1111611"/>
                </a:cubicBezTo>
                <a:cubicBezTo>
                  <a:pt x="1876520" y="1111611"/>
                  <a:pt x="2084079" y="1327629"/>
                  <a:pt x="2084079" y="1585159"/>
                </a:cubicBezTo>
                <a:cubicBezTo>
                  <a:pt x="2084079" y="1851149"/>
                  <a:pt x="1876512" y="2058708"/>
                  <a:pt x="1610530" y="2058708"/>
                </a:cubicBezTo>
                <a:close/>
                <a:moveTo>
                  <a:pt x="1610530" y="2672940"/>
                </a:moveTo>
                <a:cubicBezTo>
                  <a:pt x="1178494" y="2672940"/>
                  <a:pt x="830251" y="3021954"/>
                  <a:pt x="830251" y="3453220"/>
                </a:cubicBezTo>
                <a:cubicBezTo>
                  <a:pt x="830251" y="3884486"/>
                  <a:pt x="1179264" y="4233499"/>
                  <a:pt x="1610530" y="4233499"/>
                </a:cubicBezTo>
                <a:cubicBezTo>
                  <a:pt x="2042567" y="4233499"/>
                  <a:pt x="2390810" y="3884486"/>
                  <a:pt x="2390810" y="3453220"/>
                </a:cubicBezTo>
                <a:cubicBezTo>
                  <a:pt x="2390810" y="3021954"/>
                  <a:pt x="2042567" y="2672940"/>
                  <a:pt x="1610530" y="2672940"/>
                </a:cubicBezTo>
                <a:close/>
                <a:moveTo>
                  <a:pt x="1610530" y="3926768"/>
                </a:moveTo>
                <a:cubicBezTo>
                  <a:pt x="1344540" y="3926768"/>
                  <a:pt x="1136982" y="3710750"/>
                  <a:pt x="1136982" y="3453220"/>
                </a:cubicBezTo>
                <a:cubicBezTo>
                  <a:pt x="1136982" y="3187230"/>
                  <a:pt x="1353000" y="2979671"/>
                  <a:pt x="1610530" y="2979671"/>
                </a:cubicBezTo>
                <a:cubicBezTo>
                  <a:pt x="1876520" y="2979671"/>
                  <a:pt x="2084079" y="3195690"/>
                  <a:pt x="2084079" y="3453220"/>
                </a:cubicBezTo>
                <a:cubicBezTo>
                  <a:pt x="2084079" y="3719201"/>
                  <a:pt x="1876512" y="3926768"/>
                  <a:pt x="1610530" y="3926768"/>
                </a:cubicBezTo>
                <a:close/>
                <a:moveTo>
                  <a:pt x="1610530" y="4540992"/>
                </a:moveTo>
                <a:cubicBezTo>
                  <a:pt x="1178494" y="4540992"/>
                  <a:pt x="830251" y="4890005"/>
                  <a:pt x="830251" y="5321272"/>
                </a:cubicBezTo>
                <a:cubicBezTo>
                  <a:pt x="830251" y="5753308"/>
                  <a:pt x="1179264" y="6101551"/>
                  <a:pt x="1610530" y="6101551"/>
                </a:cubicBezTo>
                <a:cubicBezTo>
                  <a:pt x="2042567" y="6101551"/>
                  <a:pt x="2390810" y="5752538"/>
                  <a:pt x="2390810" y="5321272"/>
                </a:cubicBezTo>
                <a:cubicBezTo>
                  <a:pt x="2390810" y="4890005"/>
                  <a:pt x="2042567" y="4540992"/>
                  <a:pt x="1610530" y="4540992"/>
                </a:cubicBezTo>
                <a:close/>
                <a:moveTo>
                  <a:pt x="1610530" y="5803280"/>
                </a:moveTo>
                <a:cubicBezTo>
                  <a:pt x="1344540" y="5803280"/>
                  <a:pt x="1136982" y="5587261"/>
                  <a:pt x="1136982" y="5329731"/>
                </a:cubicBezTo>
                <a:cubicBezTo>
                  <a:pt x="1136982" y="5063741"/>
                  <a:pt x="1353000" y="4856183"/>
                  <a:pt x="1610530" y="4856183"/>
                </a:cubicBezTo>
                <a:cubicBezTo>
                  <a:pt x="1876520" y="4856183"/>
                  <a:pt x="2084079" y="5072201"/>
                  <a:pt x="2084079" y="5329731"/>
                </a:cubicBezTo>
                <a:cubicBezTo>
                  <a:pt x="2084079" y="5587261"/>
                  <a:pt x="1876512" y="5803280"/>
                  <a:pt x="1610530" y="5803280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61"/>
          <p:cNvSpPr/>
          <p:nvPr/>
        </p:nvSpPr>
        <p:spPr>
          <a:xfrm>
            <a:off x="5036126" y="5923134"/>
            <a:ext cx="244352" cy="355095"/>
          </a:xfrm>
          <a:custGeom>
            <a:rect b="b" l="l" r="r" t="t"/>
            <a:pathLst>
              <a:path extrusionOk="0" h="6858000" w="4719204">
                <a:moveTo>
                  <a:pt x="4692319" y="4215047"/>
                </a:moveTo>
                <a:cubicBezTo>
                  <a:pt x="4624648" y="3815334"/>
                  <a:pt x="4471218" y="3450250"/>
                  <a:pt x="4318575" y="3118996"/>
                </a:cubicBezTo>
                <a:cubicBezTo>
                  <a:pt x="3859851" y="2107917"/>
                  <a:pt x="3307496" y="1189681"/>
                  <a:pt x="2763800" y="339913"/>
                </a:cubicBezTo>
                <a:lnTo>
                  <a:pt x="2696129" y="221101"/>
                </a:lnTo>
                <a:cubicBezTo>
                  <a:pt x="2602499" y="76321"/>
                  <a:pt x="2492338" y="0"/>
                  <a:pt x="2364876" y="0"/>
                </a:cubicBezTo>
                <a:cubicBezTo>
                  <a:pt x="2177615" y="0"/>
                  <a:pt x="2058803" y="169952"/>
                  <a:pt x="2024963" y="221101"/>
                </a:cubicBezTo>
                <a:cubicBezTo>
                  <a:pt x="2024963" y="221101"/>
                  <a:pt x="2024963" y="221101"/>
                  <a:pt x="2024963" y="229760"/>
                </a:cubicBezTo>
                <a:lnTo>
                  <a:pt x="1906152" y="417022"/>
                </a:lnTo>
                <a:cubicBezTo>
                  <a:pt x="1693710" y="756934"/>
                  <a:pt x="1472609" y="1114148"/>
                  <a:pt x="1260167" y="1470582"/>
                </a:cubicBezTo>
                <a:cubicBezTo>
                  <a:pt x="928913" y="2031596"/>
                  <a:pt x="512679" y="2779083"/>
                  <a:pt x="206606" y="3577711"/>
                </a:cubicBezTo>
                <a:cubicBezTo>
                  <a:pt x="104316" y="3841303"/>
                  <a:pt x="11474" y="4104885"/>
                  <a:pt x="2814" y="4393649"/>
                </a:cubicBezTo>
                <a:cubicBezTo>
                  <a:pt x="-31017" y="5141136"/>
                  <a:pt x="240437" y="5770600"/>
                  <a:pt x="801442" y="6263155"/>
                </a:cubicBezTo>
                <a:cubicBezTo>
                  <a:pt x="1234986" y="6645558"/>
                  <a:pt x="1787341" y="6858000"/>
                  <a:pt x="2356217" y="6858000"/>
                </a:cubicBezTo>
                <a:lnTo>
                  <a:pt x="2356217" y="6858000"/>
                </a:lnTo>
                <a:cubicBezTo>
                  <a:pt x="3188685" y="6858000"/>
                  <a:pt x="3945611" y="6433116"/>
                  <a:pt x="4378366" y="5710801"/>
                </a:cubicBezTo>
                <a:cubicBezTo>
                  <a:pt x="4667138" y="5234776"/>
                  <a:pt x="4777290" y="4724911"/>
                  <a:pt x="4692319" y="4215047"/>
                </a:cubicBezTo>
                <a:close/>
                <a:moveTo>
                  <a:pt x="4106124" y="5549508"/>
                </a:moveTo>
                <a:cubicBezTo>
                  <a:pt x="3732380" y="6178184"/>
                  <a:pt x="3077736" y="6543268"/>
                  <a:pt x="2355429" y="6543268"/>
                </a:cubicBezTo>
                <a:cubicBezTo>
                  <a:pt x="1862874" y="6543268"/>
                  <a:pt x="1378190" y="6364657"/>
                  <a:pt x="1004446" y="6033404"/>
                </a:cubicBezTo>
                <a:cubicBezTo>
                  <a:pt x="519762" y="5608519"/>
                  <a:pt x="282139" y="5056165"/>
                  <a:pt x="307320" y="4410179"/>
                </a:cubicBezTo>
                <a:cubicBezTo>
                  <a:pt x="315979" y="4172556"/>
                  <a:pt x="392300" y="3942805"/>
                  <a:pt x="494582" y="3696523"/>
                </a:cubicBezTo>
                <a:cubicBezTo>
                  <a:pt x="792004" y="2914416"/>
                  <a:pt x="1199579" y="2184238"/>
                  <a:pt x="1522970" y="1631884"/>
                </a:cubicBezTo>
                <a:cubicBezTo>
                  <a:pt x="1726762" y="1283321"/>
                  <a:pt x="1947854" y="926886"/>
                  <a:pt x="2168956" y="586974"/>
                </a:cubicBezTo>
                <a:lnTo>
                  <a:pt x="2279108" y="408363"/>
                </a:lnTo>
                <a:cubicBezTo>
                  <a:pt x="2279108" y="399704"/>
                  <a:pt x="2287767" y="399704"/>
                  <a:pt x="2287767" y="391053"/>
                </a:cubicBezTo>
                <a:cubicBezTo>
                  <a:pt x="2305076" y="365873"/>
                  <a:pt x="2338907" y="323382"/>
                  <a:pt x="2355438" y="314732"/>
                </a:cubicBezTo>
                <a:cubicBezTo>
                  <a:pt x="2355438" y="314732"/>
                  <a:pt x="2380618" y="323391"/>
                  <a:pt x="2423108" y="391053"/>
                </a:cubicBezTo>
                <a:lnTo>
                  <a:pt x="2490779" y="501206"/>
                </a:lnTo>
                <a:cubicBezTo>
                  <a:pt x="3017953" y="1333673"/>
                  <a:pt x="3570308" y="2243242"/>
                  <a:pt x="4020373" y="3237799"/>
                </a:cubicBezTo>
                <a:cubicBezTo>
                  <a:pt x="4165153" y="3560402"/>
                  <a:pt x="4309137" y="3900306"/>
                  <a:pt x="4368936" y="4257528"/>
                </a:cubicBezTo>
                <a:cubicBezTo>
                  <a:pt x="4454696" y="4699730"/>
                  <a:pt x="4361056" y="5132486"/>
                  <a:pt x="4106124" y="5549508"/>
                </a:cubicBezTo>
                <a:close/>
                <a:moveTo>
                  <a:pt x="2508080" y="5735981"/>
                </a:moveTo>
                <a:cubicBezTo>
                  <a:pt x="2508080" y="5820962"/>
                  <a:pt x="2440409" y="5888624"/>
                  <a:pt x="2355438" y="5888624"/>
                </a:cubicBezTo>
                <a:cubicBezTo>
                  <a:pt x="1581982" y="5888624"/>
                  <a:pt x="961965" y="5259948"/>
                  <a:pt x="961965" y="4495151"/>
                </a:cubicBezTo>
                <a:cubicBezTo>
                  <a:pt x="961965" y="4410171"/>
                  <a:pt x="1029636" y="4342508"/>
                  <a:pt x="1114607" y="4342508"/>
                </a:cubicBezTo>
                <a:cubicBezTo>
                  <a:pt x="1199588" y="4342508"/>
                  <a:pt x="1267250" y="4410179"/>
                  <a:pt x="1267250" y="4495151"/>
                </a:cubicBezTo>
                <a:cubicBezTo>
                  <a:pt x="1275900" y="5089996"/>
                  <a:pt x="1760593" y="5574680"/>
                  <a:pt x="2355429" y="5574680"/>
                </a:cubicBezTo>
                <a:cubicBezTo>
                  <a:pt x="2440409" y="5574680"/>
                  <a:pt x="2508080" y="5651001"/>
                  <a:pt x="2508080" y="5735981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61"/>
          <p:cNvSpPr/>
          <p:nvPr/>
        </p:nvSpPr>
        <p:spPr>
          <a:xfrm>
            <a:off x="5691910" y="5325181"/>
            <a:ext cx="301338" cy="293447"/>
          </a:xfrm>
          <a:custGeom>
            <a:rect b="b" l="l" r="r" t="t"/>
            <a:pathLst>
              <a:path extrusionOk="0" h="5667375" w="5819775">
                <a:moveTo>
                  <a:pt x="5828415" y="1176338"/>
                </a:moveTo>
                <a:lnTo>
                  <a:pt x="5828415" y="735463"/>
                </a:lnTo>
                <a:lnTo>
                  <a:pt x="5828415" y="727977"/>
                </a:lnTo>
                <a:cubicBezTo>
                  <a:pt x="5813452" y="573538"/>
                  <a:pt x="5710715" y="470802"/>
                  <a:pt x="5563754" y="455838"/>
                </a:cubicBezTo>
                <a:lnTo>
                  <a:pt x="5556267" y="455838"/>
                </a:lnTo>
                <a:lnTo>
                  <a:pt x="4674528" y="455838"/>
                </a:lnTo>
                <a:lnTo>
                  <a:pt x="4674528" y="257175"/>
                </a:lnTo>
                <a:cubicBezTo>
                  <a:pt x="4674528" y="117700"/>
                  <a:pt x="4556828" y="0"/>
                  <a:pt x="4417353" y="0"/>
                </a:cubicBezTo>
                <a:lnTo>
                  <a:pt x="1331939" y="0"/>
                </a:lnTo>
                <a:cubicBezTo>
                  <a:pt x="1192464" y="0"/>
                  <a:pt x="1074764" y="117700"/>
                  <a:pt x="1074764" y="257175"/>
                </a:cubicBezTo>
                <a:lnTo>
                  <a:pt x="1074764" y="455838"/>
                </a:lnTo>
                <a:lnTo>
                  <a:pt x="273978" y="455838"/>
                </a:lnTo>
                <a:lnTo>
                  <a:pt x="266492" y="455838"/>
                </a:lnTo>
                <a:cubicBezTo>
                  <a:pt x="119540" y="463315"/>
                  <a:pt x="16803" y="573538"/>
                  <a:pt x="1839" y="727977"/>
                </a:cubicBezTo>
                <a:lnTo>
                  <a:pt x="1839" y="735463"/>
                </a:lnTo>
                <a:lnTo>
                  <a:pt x="1839" y="1176338"/>
                </a:lnTo>
                <a:cubicBezTo>
                  <a:pt x="-5647" y="1294038"/>
                  <a:pt x="-42385" y="2432961"/>
                  <a:pt x="1177501" y="2624138"/>
                </a:cubicBezTo>
                <a:cubicBezTo>
                  <a:pt x="1368677" y="3160262"/>
                  <a:pt x="1809551" y="3586839"/>
                  <a:pt x="2368126" y="3748088"/>
                </a:cubicBezTo>
                <a:lnTo>
                  <a:pt x="2368126" y="4475388"/>
                </a:lnTo>
                <a:lnTo>
                  <a:pt x="1397938" y="4938027"/>
                </a:lnTo>
                <a:cubicBezTo>
                  <a:pt x="1397938" y="4938027"/>
                  <a:pt x="1390451" y="4938027"/>
                  <a:pt x="1390451" y="4945514"/>
                </a:cubicBezTo>
                <a:cubicBezTo>
                  <a:pt x="1250976" y="5026476"/>
                  <a:pt x="1177501" y="5144177"/>
                  <a:pt x="1177501" y="5276165"/>
                </a:cubicBezTo>
                <a:lnTo>
                  <a:pt x="1177501" y="5423125"/>
                </a:lnTo>
                <a:lnTo>
                  <a:pt x="1177501" y="5430612"/>
                </a:lnTo>
                <a:cubicBezTo>
                  <a:pt x="1192464" y="5577574"/>
                  <a:pt x="1295201" y="5672824"/>
                  <a:pt x="1449639" y="5672824"/>
                </a:cubicBezTo>
                <a:lnTo>
                  <a:pt x="4307816" y="5672824"/>
                </a:lnTo>
                <a:cubicBezTo>
                  <a:pt x="4462254" y="5672824"/>
                  <a:pt x="4572477" y="5577574"/>
                  <a:pt x="4579955" y="5430612"/>
                </a:cubicBezTo>
                <a:lnTo>
                  <a:pt x="4579955" y="5423125"/>
                </a:lnTo>
                <a:lnTo>
                  <a:pt x="4579955" y="5276165"/>
                </a:lnTo>
                <a:cubicBezTo>
                  <a:pt x="4579955" y="5144177"/>
                  <a:pt x="4506479" y="5026476"/>
                  <a:pt x="4367004" y="4945514"/>
                </a:cubicBezTo>
                <a:lnTo>
                  <a:pt x="4359517" y="4938027"/>
                </a:lnTo>
                <a:lnTo>
                  <a:pt x="3404293" y="4482189"/>
                </a:lnTo>
                <a:lnTo>
                  <a:pt x="3404293" y="3741277"/>
                </a:lnTo>
                <a:cubicBezTo>
                  <a:pt x="3940417" y="3579352"/>
                  <a:pt x="4374481" y="3160928"/>
                  <a:pt x="4572468" y="2631615"/>
                </a:cubicBezTo>
                <a:cubicBezTo>
                  <a:pt x="4984081" y="2579903"/>
                  <a:pt x="5299768" y="2426151"/>
                  <a:pt x="5520206" y="2168976"/>
                </a:cubicBezTo>
                <a:cubicBezTo>
                  <a:pt x="5858352" y="1764163"/>
                  <a:pt x="5828415" y="1249813"/>
                  <a:pt x="5828415" y="1176338"/>
                </a:cubicBezTo>
                <a:close/>
                <a:moveTo>
                  <a:pt x="1104015" y="2337702"/>
                </a:moveTo>
                <a:cubicBezTo>
                  <a:pt x="200502" y="2124751"/>
                  <a:pt x="266501" y="1243013"/>
                  <a:pt x="273978" y="1198788"/>
                </a:cubicBezTo>
                <a:cubicBezTo>
                  <a:pt x="273978" y="1191301"/>
                  <a:pt x="273978" y="1191301"/>
                  <a:pt x="273978" y="1183824"/>
                </a:cubicBezTo>
                <a:lnTo>
                  <a:pt x="273978" y="742950"/>
                </a:lnTo>
                <a:cubicBezTo>
                  <a:pt x="273978" y="735463"/>
                  <a:pt x="273978" y="727986"/>
                  <a:pt x="273978" y="727986"/>
                </a:cubicBezTo>
                <a:lnTo>
                  <a:pt x="281465" y="727986"/>
                </a:lnTo>
                <a:lnTo>
                  <a:pt x="1074764" y="727986"/>
                </a:lnTo>
                <a:lnTo>
                  <a:pt x="1074764" y="2021348"/>
                </a:lnTo>
                <a:cubicBezTo>
                  <a:pt x="1074764" y="2073059"/>
                  <a:pt x="1074764" y="2116598"/>
                  <a:pt x="1082251" y="2168309"/>
                </a:cubicBezTo>
                <a:cubicBezTo>
                  <a:pt x="1082251" y="2175796"/>
                  <a:pt x="1082251" y="2183273"/>
                  <a:pt x="1082251" y="2183273"/>
                </a:cubicBezTo>
                <a:cubicBezTo>
                  <a:pt x="1089051" y="2234965"/>
                  <a:pt x="1096538" y="2278513"/>
                  <a:pt x="1104015" y="2337702"/>
                </a:cubicBezTo>
                <a:cubicBezTo>
                  <a:pt x="1104015" y="2330215"/>
                  <a:pt x="1104015" y="2330215"/>
                  <a:pt x="1104015" y="2337702"/>
                </a:cubicBezTo>
                <a:close/>
                <a:moveTo>
                  <a:pt x="4307816" y="5269364"/>
                </a:moveTo>
                <a:lnTo>
                  <a:pt x="4307816" y="5394550"/>
                </a:lnTo>
                <a:lnTo>
                  <a:pt x="4307816" y="5394550"/>
                </a:lnTo>
                <a:lnTo>
                  <a:pt x="1442153" y="5394550"/>
                </a:lnTo>
                <a:lnTo>
                  <a:pt x="1442153" y="5394550"/>
                </a:lnTo>
                <a:lnTo>
                  <a:pt x="1442153" y="5269364"/>
                </a:lnTo>
                <a:cubicBezTo>
                  <a:pt x="1442153" y="5232625"/>
                  <a:pt x="1486377" y="5195888"/>
                  <a:pt x="1515629" y="5180915"/>
                </a:cubicBezTo>
                <a:lnTo>
                  <a:pt x="2515077" y="4710789"/>
                </a:lnTo>
                <a:lnTo>
                  <a:pt x="3234891" y="4710789"/>
                </a:lnTo>
                <a:lnTo>
                  <a:pt x="4234340" y="5180915"/>
                </a:lnTo>
                <a:cubicBezTo>
                  <a:pt x="4263601" y="5195888"/>
                  <a:pt x="4307816" y="5232625"/>
                  <a:pt x="4307816" y="5269364"/>
                </a:cubicBezTo>
                <a:close/>
                <a:moveTo>
                  <a:pt x="3124677" y="3821563"/>
                </a:moveTo>
                <a:lnTo>
                  <a:pt x="3124677" y="4438650"/>
                </a:lnTo>
                <a:lnTo>
                  <a:pt x="2639579" y="4438650"/>
                </a:lnTo>
                <a:lnTo>
                  <a:pt x="2639579" y="3821563"/>
                </a:lnTo>
                <a:lnTo>
                  <a:pt x="3124677" y="3821563"/>
                </a:lnTo>
                <a:close/>
                <a:moveTo>
                  <a:pt x="2874989" y="3550101"/>
                </a:moveTo>
                <a:cubicBezTo>
                  <a:pt x="2184427" y="3550101"/>
                  <a:pt x="1604078" y="3094263"/>
                  <a:pt x="1412901" y="2469690"/>
                </a:cubicBezTo>
                <a:lnTo>
                  <a:pt x="1412901" y="2469690"/>
                </a:lnTo>
                <a:cubicBezTo>
                  <a:pt x="1405415" y="2432952"/>
                  <a:pt x="1391127" y="2396214"/>
                  <a:pt x="1383650" y="2359476"/>
                </a:cubicBezTo>
                <a:lnTo>
                  <a:pt x="1383650" y="2359476"/>
                </a:lnTo>
                <a:cubicBezTo>
                  <a:pt x="1368686" y="2293477"/>
                  <a:pt x="1361876" y="2220001"/>
                  <a:pt x="1354399" y="2154012"/>
                </a:cubicBezTo>
                <a:cubicBezTo>
                  <a:pt x="1354399" y="2146526"/>
                  <a:pt x="1354399" y="2139048"/>
                  <a:pt x="1354399" y="2132238"/>
                </a:cubicBezTo>
                <a:cubicBezTo>
                  <a:pt x="1354399" y="2095500"/>
                  <a:pt x="1346912" y="2066239"/>
                  <a:pt x="1346912" y="2029501"/>
                </a:cubicBezTo>
                <a:lnTo>
                  <a:pt x="1346912" y="595989"/>
                </a:lnTo>
                <a:lnTo>
                  <a:pt x="1346912" y="272815"/>
                </a:lnTo>
                <a:lnTo>
                  <a:pt x="4396265" y="272815"/>
                </a:lnTo>
                <a:lnTo>
                  <a:pt x="4396265" y="640204"/>
                </a:lnTo>
                <a:lnTo>
                  <a:pt x="4396265" y="2014528"/>
                </a:lnTo>
                <a:cubicBezTo>
                  <a:pt x="4396265" y="2051266"/>
                  <a:pt x="4396265" y="2080527"/>
                  <a:pt x="4388778" y="2117265"/>
                </a:cubicBezTo>
                <a:cubicBezTo>
                  <a:pt x="4388778" y="2124751"/>
                  <a:pt x="4388778" y="2132228"/>
                  <a:pt x="4388778" y="2139039"/>
                </a:cubicBezTo>
                <a:cubicBezTo>
                  <a:pt x="4388778" y="2168290"/>
                  <a:pt x="4381292" y="2205038"/>
                  <a:pt x="4381292" y="2234289"/>
                </a:cubicBezTo>
                <a:lnTo>
                  <a:pt x="4381292" y="2241776"/>
                </a:lnTo>
                <a:cubicBezTo>
                  <a:pt x="4373805" y="2278513"/>
                  <a:pt x="4366328" y="2307774"/>
                  <a:pt x="4359517" y="2344512"/>
                </a:cubicBezTo>
                <a:cubicBezTo>
                  <a:pt x="4359517" y="2351999"/>
                  <a:pt x="4359517" y="2359476"/>
                  <a:pt x="4352031" y="2366286"/>
                </a:cubicBezTo>
                <a:cubicBezTo>
                  <a:pt x="4344544" y="2395538"/>
                  <a:pt x="4337067" y="2424798"/>
                  <a:pt x="4330257" y="2454736"/>
                </a:cubicBezTo>
                <a:cubicBezTo>
                  <a:pt x="4145891" y="3086776"/>
                  <a:pt x="3558065" y="3550101"/>
                  <a:pt x="2874989" y="3550101"/>
                </a:cubicBezTo>
                <a:close/>
                <a:moveTo>
                  <a:pt x="5307265" y="1999564"/>
                </a:moveTo>
                <a:cubicBezTo>
                  <a:pt x="5152826" y="2183263"/>
                  <a:pt x="4932389" y="2300964"/>
                  <a:pt x="4645953" y="2351989"/>
                </a:cubicBezTo>
                <a:lnTo>
                  <a:pt x="4645953" y="2344503"/>
                </a:lnTo>
                <a:cubicBezTo>
                  <a:pt x="4653440" y="2292792"/>
                  <a:pt x="4660917" y="2249253"/>
                  <a:pt x="4667727" y="2197542"/>
                </a:cubicBezTo>
                <a:cubicBezTo>
                  <a:pt x="4667727" y="2190055"/>
                  <a:pt x="4667727" y="2182578"/>
                  <a:pt x="4667727" y="2182578"/>
                </a:cubicBezTo>
                <a:cubicBezTo>
                  <a:pt x="4675214" y="2130867"/>
                  <a:pt x="4675214" y="2079841"/>
                  <a:pt x="4675214" y="2028139"/>
                </a:cubicBezTo>
                <a:lnTo>
                  <a:pt x="4675214" y="728663"/>
                </a:lnTo>
                <a:lnTo>
                  <a:pt x="5549476" y="728663"/>
                </a:lnTo>
                <a:cubicBezTo>
                  <a:pt x="5556963" y="728663"/>
                  <a:pt x="5556963" y="728663"/>
                  <a:pt x="5556963" y="728663"/>
                </a:cubicBezTo>
                <a:cubicBezTo>
                  <a:pt x="5556963" y="728663"/>
                  <a:pt x="5556963" y="736149"/>
                  <a:pt x="5556963" y="743626"/>
                </a:cubicBezTo>
                <a:lnTo>
                  <a:pt x="5556963" y="1184501"/>
                </a:lnTo>
                <a:cubicBezTo>
                  <a:pt x="5556963" y="1191987"/>
                  <a:pt x="5556963" y="1191987"/>
                  <a:pt x="5556963" y="1199464"/>
                </a:cubicBezTo>
                <a:cubicBezTo>
                  <a:pt x="5556953" y="1206265"/>
                  <a:pt x="5593691" y="1653940"/>
                  <a:pt x="5307265" y="1999564"/>
                </a:cubicBezTo>
                <a:close/>
                <a:moveTo>
                  <a:pt x="2595364" y="2910564"/>
                </a:moveTo>
                <a:cubicBezTo>
                  <a:pt x="2573589" y="2962275"/>
                  <a:pt x="2521888" y="2999013"/>
                  <a:pt x="2470177" y="2999013"/>
                </a:cubicBezTo>
                <a:cubicBezTo>
                  <a:pt x="2455213" y="2999013"/>
                  <a:pt x="2440925" y="2999013"/>
                  <a:pt x="2418465" y="2991526"/>
                </a:cubicBezTo>
                <a:cubicBezTo>
                  <a:pt x="1970114" y="2822801"/>
                  <a:pt x="1874864" y="2418664"/>
                  <a:pt x="1882341" y="2234965"/>
                </a:cubicBezTo>
                <a:lnTo>
                  <a:pt x="1882341" y="853840"/>
                </a:lnTo>
                <a:cubicBezTo>
                  <a:pt x="1882341" y="780364"/>
                  <a:pt x="1940853" y="721852"/>
                  <a:pt x="2014329" y="721852"/>
                </a:cubicBezTo>
                <a:cubicBezTo>
                  <a:pt x="2087805" y="721852"/>
                  <a:pt x="2146317" y="780364"/>
                  <a:pt x="2146317" y="853840"/>
                </a:cubicBezTo>
                <a:lnTo>
                  <a:pt x="2146317" y="2242452"/>
                </a:lnTo>
                <a:cubicBezTo>
                  <a:pt x="2146317" y="2264226"/>
                  <a:pt x="2131353" y="2602363"/>
                  <a:pt x="2506229" y="2741838"/>
                </a:cubicBezTo>
                <a:cubicBezTo>
                  <a:pt x="2588553" y="2763603"/>
                  <a:pt x="2625301" y="2844565"/>
                  <a:pt x="2595364" y="291056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61"/>
          <p:cNvSpPr/>
          <p:nvPr/>
        </p:nvSpPr>
        <p:spPr>
          <a:xfrm>
            <a:off x="468779" y="5912570"/>
            <a:ext cx="270805" cy="354647"/>
          </a:xfrm>
          <a:custGeom>
            <a:rect b="b" l="l" r="r" t="t"/>
            <a:pathLst>
              <a:path extrusionOk="0" h="6849340" w="523009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61"/>
          <p:cNvSpPr/>
          <p:nvPr/>
        </p:nvSpPr>
        <p:spPr>
          <a:xfrm>
            <a:off x="6502609" y="1403342"/>
            <a:ext cx="301338" cy="301831"/>
          </a:xfrm>
          <a:custGeom>
            <a:rect b="b" l="l" r="r" t="t"/>
            <a:pathLst>
              <a:path extrusionOk="0" h="5829300" w="5819775">
                <a:moveTo>
                  <a:pt x="4975861" y="855383"/>
                </a:moveTo>
                <a:cubicBezTo>
                  <a:pt x="4425868" y="305391"/>
                  <a:pt x="3693500" y="0"/>
                  <a:pt x="2914469" y="0"/>
                </a:cubicBezTo>
                <a:cubicBezTo>
                  <a:pt x="2135438" y="0"/>
                  <a:pt x="1403061" y="305391"/>
                  <a:pt x="853078" y="855383"/>
                </a:cubicBezTo>
                <a:cubicBezTo>
                  <a:pt x="-284359" y="1992821"/>
                  <a:pt x="-284359" y="3840728"/>
                  <a:pt x="853078" y="4978166"/>
                </a:cubicBezTo>
                <a:cubicBezTo>
                  <a:pt x="1403061" y="5528148"/>
                  <a:pt x="2135438" y="5833548"/>
                  <a:pt x="2914469" y="5833548"/>
                </a:cubicBezTo>
                <a:cubicBezTo>
                  <a:pt x="3693500" y="5833548"/>
                  <a:pt x="4425877" y="5528158"/>
                  <a:pt x="4975861" y="4978166"/>
                </a:cubicBezTo>
                <a:cubicBezTo>
                  <a:pt x="6113297" y="3840718"/>
                  <a:pt x="6113297" y="1992821"/>
                  <a:pt x="4975861" y="855383"/>
                </a:cubicBezTo>
                <a:close/>
                <a:moveTo>
                  <a:pt x="4777216" y="4779521"/>
                </a:moveTo>
                <a:cubicBezTo>
                  <a:pt x="4280954" y="5275783"/>
                  <a:pt x="3617157" y="5550779"/>
                  <a:pt x="2914469" y="5550779"/>
                </a:cubicBezTo>
                <a:cubicBezTo>
                  <a:pt x="2211781" y="5550779"/>
                  <a:pt x="1547984" y="5275783"/>
                  <a:pt x="1051722" y="4779521"/>
                </a:cubicBezTo>
                <a:cubicBezTo>
                  <a:pt x="555460" y="4283259"/>
                  <a:pt x="280464" y="3619452"/>
                  <a:pt x="280464" y="2916774"/>
                </a:cubicBezTo>
                <a:cubicBezTo>
                  <a:pt x="280464" y="2214096"/>
                  <a:pt x="555460" y="1550289"/>
                  <a:pt x="1051722" y="1054027"/>
                </a:cubicBezTo>
                <a:cubicBezTo>
                  <a:pt x="1547984" y="557765"/>
                  <a:pt x="2212496" y="282769"/>
                  <a:pt x="2914469" y="282769"/>
                </a:cubicBezTo>
                <a:cubicBezTo>
                  <a:pt x="3616442" y="282769"/>
                  <a:pt x="4280954" y="557765"/>
                  <a:pt x="4777216" y="1054027"/>
                </a:cubicBezTo>
                <a:cubicBezTo>
                  <a:pt x="5273478" y="1550289"/>
                  <a:pt x="5548474" y="2214801"/>
                  <a:pt x="5548474" y="2916774"/>
                </a:cubicBezTo>
                <a:cubicBezTo>
                  <a:pt x="5548474" y="3618748"/>
                  <a:pt x="5273469" y="4283259"/>
                  <a:pt x="4777216" y="4779521"/>
                </a:cubicBezTo>
                <a:close/>
                <a:moveTo>
                  <a:pt x="3800246" y="2237413"/>
                </a:moveTo>
                <a:lnTo>
                  <a:pt x="3090491" y="2947168"/>
                </a:lnTo>
                <a:lnTo>
                  <a:pt x="3800246" y="3656924"/>
                </a:lnTo>
                <a:cubicBezTo>
                  <a:pt x="3853977" y="3710654"/>
                  <a:pt x="3853977" y="3801847"/>
                  <a:pt x="3800246" y="3855568"/>
                </a:cubicBezTo>
                <a:cubicBezTo>
                  <a:pt x="3769852" y="3885962"/>
                  <a:pt x="3739448" y="3893744"/>
                  <a:pt x="3701272" y="3893744"/>
                </a:cubicBezTo>
                <a:cubicBezTo>
                  <a:pt x="3663096" y="3893744"/>
                  <a:pt x="3632702" y="3878190"/>
                  <a:pt x="3602308" y="3855568"/>
                </a:cubicBezTo>
                <a:lnTo>
                  <a:pt x="2891847" y="3145812"/>
                </a:lnTo>
                <a:lnTo>
                  <a:pt x="2181387" y="3855568"/>
                </a:lnTo>
                <a:cubicBezTo>
                  <a:pt x="2150993" y="3885962"/>
                  <a:pt x="2120589" y="3893744"/>
                  <a:pt x="2082422" y="3893744"/>
                </a:cubicBezTo>
                <a:cubicBezTo>
                  <a:pt x="2044256" y="3893744"/>
                  <a:pt x="2013852" y="3878190"/>
                  <a:pt x="1983458" y="3855568"/>
                </a:cubicBezTo>
                <a:cubicBezTo>
                  <a:pt x="1929727" y="3801837"/>
                  <a:pt x="1929727" y="3710645"/>
                  <a:pt x="1983458" y="3656924"/>
                </a:cubicBezTo>
                <a:lnTo>
                  <a:pt x="2693213" y="2947168"/>
                </a:lnTo>
                <a:lnTo>
                  <a:pt x="1983458" y="2237413"/>
                </a:lnTo>
                <a:cubicBezTo>
                  <a:pt x="1929727" y="2183683"/>
                  <a:pt x="1929727" y="2092490"/>
                  <a:pt x="1983458" y="2038769"/>
                </a:cubicBezTo>
                <a:cubicBezTo>
                  <a:pt x="2037188" y="1985039"/>
                  <a:pt x="2128380" y="1985039"/>
                  <a:pt x="2182101" y="2038769"/>
                </a:cubicBezTo>
                <a:lnTo>
                  <a:pt x="2891857" y="2748525"/>
                </a:lnTo>
                <a:lnTo>
                  <a:pt x="3601612" y="2038769"/>
                </a:lnTo>
                <a:cubicBezTo>
                  <a:pt x="3655343" y="1985039"/>
                  <a:pt x="3746535" y="1985039"/>
                  <a:pt x="3800256" y="2038769"/>
                </a:cubicBezTo>
                <a:cubicBezTo>
                  <a:pt x="3853968" y="2092500"/>
                  <a:pt x="3853968" y="2175910"/>
                  <a:pt x="3800246" y="2237413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61"/>
          <p:cNvSpPr/>
          <p:nvPr/>
        </p:nvSpPr>
        <p:spPr>
          <a:xfrm>
            <a:off x="6460771" y="4669797"/>
            <a:ext cx="301338" cy="337341"/>
          </a:xfrm>
          <a:custGeom>
            <a:rect b="b" l="l" r="r" t="t"/>
            <a:pathLst>
              <a:path extrusionOk="0" h="6515100" w="5819775">
                <a:moveTo>
                  <a:pt x="5398875" y="0"/>
                </a:moveTo>
                <a:lnTo>
                  <a:pt x="421100" y="0"/>
                </a:lnTo>
                <a:cubicBezTo>
                  <a:pt x="192338" y="0"/>
                  <a:pt x="0" y="183013"/>
                  <a:pt x="0" y="421100"/>
                </a:cubicBezTo>
                <a:lnTo>
                  <a:pt x="0" y="485489"/>
                </a:lnTo>
                <a:cubicBezTo>
                  <a:pt x="0" y="494805"/>
                  <a:pt x="0" y="494805"/>
                  <a:pt x="0" y="494805"/>
                </a:cubicBezTo>
                <a:lnTo>
                  <a:pt x="0" y="1089593"/>
                </a:lnTo>
                <a:lnTo>
                  <a:pt x="0" y="1098909"/>
                </a:lnTo>
                <a:lnTo>
                  <a:pt x="0" y="2004651"/>
                </a:lnTo>
                <a:cubicBezTo>
                  <a:pt x="0" y="2233413"/>
                  <a:pt x="183013" y="2425751"/>
                  <a:pt x="421100" y="2425751"/>
                </a:cubicBezTo>
                <a:lnTo>
                  <a:pt x="1161621" y="2425751"/>
                </a:lnTo>
                <a:cubicBezTo>
                  <a:pt x="1390383" y="2425751"/>
                  <a:pt x="1582722" y="2242738"/>
                  <a:pt x="1582722" y="2004651"/>
                </a:cubicBezTo>
                <a:lnTo>
                  <a:pt x="1582722" y="1574235"/>
                </a:lnTo>
                <a:lnTo>
                  <a:pt x="2113121" y="1574235"/>
                </a:lnTo>
                <a:lnTo>
                  <a:pt x="2113121" y="4914233"/>
                </a:lnTo>
                <a:lnTo>
                  <a:pt x="1527648" y="4914233"/>
                </a:lnTo>
                <a:cubicBezTo>
                  <a:pt x="1308202" y="4914233"/>
                  <a:pt x="1125188" y="5097247"/>
                  <a:pt x="1125188" y="5316693"/>
                </a:cubicBezTo>
                <a:lnTo>
                  <a:pt x="1125188" y="6103820"/>
                </a:lnTo>
                <a:cubicBezTo>
                  <a:pt x="1125188" y="6323267"/>
                  <a:pt x="1308202" y="6506280"/>
                  <a:pt x="1527648" y="6506280"/>
                </a:cubicBezTo>
                <a:lnTo>
                  <a:pt x="2241061" y="6506280"/>
                </a:lnTo>
                <a:cubicBezTo>
                  <a:pt x="2250377" y="6506280"/>
                  <a:pt x="2268179" y="6515605"/>
                  <a:pt x="2286819" y="6515605"/>
                </a:cubicBezTo>
                <a:lnTo>
                  <a:pt x="3531479" y="6515605"/>
                </a:lnTo>
                <a:cubicBezTo>
                  <a:pt x="3550120" y="6515605"/>
                  <a:pt x="3558588" y="6515605"/>
                  <a:pt x="3567913" y="6506280"/>
                </a:cubicBezTo>
                <a:lnTo>
                  <a:pt x="4263533" y="6506280"/>
                </a:lnTo>
                <a:cubicBezTo>
                  <a:pt x="4482980" y="6506280"/>
                  <a:pt x="4665993" y="6323267"/>
                  <a:pt x="4665993" y="6103820"/>
                </a:cubicBezTo>
                <a:lnTo>
                  <a:pt x="4665993" y="5326018"/>
                </a:lnTo>
                <a:cubicBezTo>
                  <a:pt x="4665993" y="5106572"/>
                  <a:pt x="4482980" y="4923558"/>
                  <a:pt x="4263533" y="4923558"/>
                </a:cubicBezTo>
                <a:lnTo>
                  <a:pt x="3695853" y="4923558"/>
                </a:lnTo>
                <a:lnTo>
                  <a:pt x="3695853" y="1583569"/>
                </a:lnTo>
                <a:lnTo>
                  <a:pt x="4244893" y="1583569"/>
                </a:lnTo>
                <a:lnTo>
                  <a:pt x="4244893" y="2013985"/>
                </a:lnTo>
                <a:cubicBezTo>
                  <a:pt x="4244893" y="2242747"/>
                  <a:pt x="4427906" y="2435085"/>
                  <a:pt x="4665993" y="2435085"/>
                </a:cubicBezTo>
                <a:lnTo>
                  <a:pt x="5407362" y="2435085"/>
                </a:lnTo>
                <a:cubicBezTo>
                  <a:pt x="5636124" y="2435085"/>
                  <a:pt x="5828462" y="2252072"/>
                  <a:pt x="5828462" y="2013985"/>
                </a:cubicBezTo>
                <a:lnTo>
                  <a:pt x="5828462" y="421100"/>
                </a:lnTo>
                <a:cubicBezTo>
                  <a:pt x="5819975" y="192329"/>
                  <a:pt x="5627647" y="0"/>
                  <a:pt x="5398875" y="0"/>
                </a:cubicBezTo>
                <a:close/>
                <a:moveTo>
                  <a:pt x="5481066" y="2013137"/>
                </a:moveTo>
                <a:cubicBezTo>
                  <a:pt x="5481066" y="2058886"/>
                  <a:pt x="5444633" y="2095319"/>
                  <a:pt x="5398885" y="2095319"/>
                </a:cubicBezTo>
                <a:lnTo>
                  <a:pt x="4657516" y="2095319"/>
                </a:lnTo>
                <a:cubicBezTo>
                  <a:pt x="4611767" y="2095319"/>
                  <a:pt x="4575334" y="2058886"/>
                  <a:pt x="4575334" y="2013137"/>
                </a:cubicBezTo>
                <a:lnTo>
                  <a:pt x="4575334" y="1418349"/>
                </a:lnTo>
                <a:cubicBezTo>
                  <a:pt x="4575334" y="1326842"/>
                  <a:pt x="4502468" y="1253976"/>
                  <a:pt x="4410961" y="1253976"/>
                </a:cubicBezTo>
                <a:lnTo>
                  <a:pt x="3523012" y="1253976"/>
                </a:lnTo>
                <a:cubicBezTo>
                  <a:pt x="3431505" y="1253976"/>
                  <a:pt x="3358639" y="1326842"/>
                  <a:pt x="3358639" y="1418349"/>
                </a:cubicBezTo>
                <a:lnTo>
                  <a:pt x="3358639" y="5097247"/>
                </a:lnTo>
                <a:cubicBezTo>
                  <a:pt x="3358639" y="5188753"/>
                  <a:pt x="3431505" y="5261620"/>
                  <a:pt x="3523012" y="5261620"/>
                </a:cubicBezTo>
                <a:lnTo>
                  <a:pt x="4264381" y="5261620"/>
                </a:lnTo>
                <a:cubicBezTo>
                  <a:pt x="4300814" y="5261620"/>
                  <a:pt x="4328770" y="5288728"/>
                  <a:pt x="4328770" y="5326009"/>
                </a:cubicBezTo>
                <a:lnTo>
                  <a:pt x="4328770" y="6103811"/>
                </a:lnTo>
                <a:cubicBezTo>
                  <a:pt x="4328770" y="6140244"/>
                  <a:pt x="4301662" y="6168200"/>
                  <a:pt x="4264381" y="6168200"/>
                </a:cubicBezTo>
                <a:lnTo>
                  <a:pt x="3523012" y="6168200"/>
                </a:lnTo>
                <a:cubicBezTo>
                  <a:pt x="3504372" y="6168200"/>
                  <a:pt x="3495904" y="6168200"/>
                  <a:pt x="3477263" y="6177515"/>
                </a:cubicBezTo>
                <a:lnTo>
                  <a:pt x="2324091" y="6177515"/>
                </a:lnTo>
                <a:cubicBezTo>
                  <a:pt x="2314775" y="6177515"/>
                  <a:pt x="2296973" y="6168200"/>
                  <a:pt x="2278342" y="6168200"/>
                </a:cubicBezTo>
                <a:lnTo>
                  <a:pt x="1519180" y="6168200"/>
                </a:lnTo>
                <a:cubicBezTo>
                  <a:pt x="1482747" y="6168200"/>
                  <a:pt x="1454791" y="6141092"/>
                  <a:pt x="1454791" y="6103811"/>
                </a:cubicBezTo>
                <a:lnTo>
                  <a:pt x="1454791" y="5326009"/>
                </a:lnTo>
                <a:cubicBezTo>
                  <a:pt x="1454791" y="5289576"/>
                  <a:pt x="1481909" y="5261620"/>
                  <a:pt x="1519180" y="5261620"/>
                </a:cubicBezTo>
                <a:lnTo>
                  <a:pt x="2278342" y="5261620"/>
                </a:lnTo>
                <a:cubicBezTo>
                  <a:pt x="2369849" y="5261620"/>
                  <a:pt x="2442715" y="5188753"/>
                  <a:pt x="2442715" y="5097247"/>
                </a:cubicBezTo>
                <a:lnTo>
                  <a:pt x="2442715" y="1409881"/>
                </a:lnTo>
                <a:cubicBezTo>
                  <a:pt x="2442715" y="1318374"/>
                  <a:pt x="2369849" y="1245508"/>
                  <a:pt x="2278342" y="1245508"/>
                </a:cubicBezTo>
                <a:lnTo>
                  <a:pt x="1409024" y="1245508"/>
                </a:lnTo>
                <a:cubicBezTo>
                  <a:pt x="1317517" y="1245508"/>
                  <a:pt x="1244651" y="1318374"/>
                  <a:pt x="1244651" y="1409881"/>
                </a:cubicBezTo>
                <a:lnTo>
                  <a:pt x="1244651" y="2004670"/>
                </a:lnTo>
                <a:cubicBezTo>
                  <a:pt x="1244651" y="2050418"/>
                  <a:pt x="1208218" y="2086861"/>
                  <a:pt x="1162469" y="2086861"/>
                </a:cubicBezTo>
                <a:lnTo>
                  <a:pt x="421100" y="2086861"/>
                </a:lnTo>
                <a:cubicBezTo>
                  <a:pt x="375342" y="2086861"/>
                  <a:pt x="338909" y="2050428"/>
                  <a:pt x="338909" y="2004670"/>
                </a:cubicBezTo>
                <a:lnTo>
                  <a:pt x="338909" y="1089603"/>
                </a:lnTo>
                <a:lnTo>
                  <a:pt x="338909" y="1080287"/>
                </a:lnTo>
                <a:lnTo>
                  <a:pt x="338909" y="504130"/>
                </a:lnTo>
                <a:cubicBezTo>
                  <a:pt x="338909" y="494814"/>
                  <a:pt x="338909" y="494814"/>
                  <a:pt x="338909" y="494814"/>
                </a:cubicBezTo>
                <a:lnTo>
                  <a:pt x="338909" y="421948"/>
                </a:lnTo>
                <a:cubicBezTo>
                  <a:pt x="338909" y="376199"/>
                  <a:pt x="375342" y="339766"/>
                  <a:pt x="421100" y="339766"/>
                </a:cubicBezTo>
                <a:lnTo>
                  <a:pt x="5398885" y="339766"/>
                </a:lnTo>
                <a:cubicBezTo>
                  <a:pt x="5444643" y="339766"/>
                  <a:pt x="5481066" y="376199"/>
                  <a:pt x="5481066" y="421948"/>
                </a:cubicBezTo>
                <a:lnTo>
                  <a:pt x="5481066" y="2013137"/>
                </a:lnTo>
                <a:lnTo>
                  <a:pt x="5481066" y="2013137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61"/>
          <p:cNvSpPr/>
          <p:nvPr/>
        </p:nvSpPr>
        <p:spPr>
          <a:xfrm>
            <a:off x="6519133" y="5926515"/>
            <a:ext cx="246145" cy="354647"/>
          </a:xfrm>
          <a:custGeom>
            <a:rect b="b" l="l" r="r" t="t"/>
            <a:pathLst>
              <a:path extrusionOk="0" h="6849340" w="4753840">
                <a:moveTo>
                  <a:pt x="4748568" y="1037809"/>
                </a:moveTo>
                <a:cubicBezTo>
                  <a:pt x="4748568" y="1030120"/>
                  <a:pt x="4748568" y="1030120"/>
                  <a:pt x="4748568" y="1037809"/>
                </a:cubicBezTo>
                <a:lnTo>
                  <a:pt x="4748568" y="415126"/>
                </a:lnTo>
                <a:cubicBezTo>
                  <a:pt x="4748568" y="190647"/>
                  <a:pt x="4565601" y="0"/>
                  <a:pt x="4333442" y="0"/>
                </a:cubicBezTo>
                <a:lnTo>
                  <a:pt x="423585" y="0"/>
                </a:lnTo>
                <a:cubicBezTo>
                  <a:pt x="199107" y="0"/>
                  <a:pt x="8460" y="182958"/>
                  <a:pt x="8460" y="415126"/>
                </a:cubicBezTo>
                <a:lnTo>
                  <a:pt x="8460" y="1004758"/>
                </a:lnTo>
                <a:cubicBezTo>
                  <a:pt x="8460" y="1013218"/>
                  <a:pt x="0" y="1029358"/>
                  <a:pt x="0" y="1037818"/>
                </a:cubicBezTo>
                <a:lnTo>
                  <a:pt x="0" y="5628782"/>
                </a:lnTo>
                <a:cubicBezTo>
                  <a:pt x="0" y="5645693"/>
                  <a:pt x="0" y="5653382"/>
                  <a:pt x="8460" y="5661842"/>
                </a:cubicBezTo>
                <a:lnTo>
                  <a:pt x="8460" y="6442121"/>
                </a:lnTo>
                <a:cubicBezTo>
                  <a:pt x="8460" y="6666600"/>
                  <a:pt x="191418" y="6857247"/>
                  <a:pt x="423585" y="6857247"/>
                </a:cubicBezTo>
                <a:lnTo>
                  <a:pt x="4342664" y="6857247"/>
                </a:lnTo>
                <a:cubicBezTo>
                  <a:pt x="4567143" y="6857247"/>
                  <a:pt x="4757790" y="6674289"/>
                  <a:pt x="4757790" y="6442121"/>
                </a:cubicBezTo>
                <a:lnTo>
                  <a:pt x="4757790" y="5638012"/>
                </a:lnTo>
                <a:lnTo>
                  <a:pt x="4757790" y="5629553"/>
                </a:lnTo>
                <a:lnTo>
                  <a:pt x="4757790" y="1037809"/>
                </a:lnTo>
                <a:lnTo>
                  <a:pt x="4748568" y="1037809"/>
                </a:lnTo>
                <a:close/>
                <a:moveTo>
                  <a:pt x="315200" y="1187716"/>
                </a:moveTo>
                <a:lnTo>
                  <a:pt x="4441837" y="1187716"/>
                </a:lnTo>
                <a:lnTo>
                  <a:pt x="4441837" y="5471948"/>
                </a:lnTo>
                <a:lnTo>
                  <a:pt x="315200" y="5471948"/>
                </a:lnTo>
                <a:lnTo>
                  <a:pt x="315200" y="1187716"/>
                </a:lnTo>
                <a:close/>
                <a:moveTo>
                  <a:pt x="423585" y="307502"/>
                </a:moveTo>
                <a:lnTo>
                  <a:pt x="4342664" y="307502"/>
                </a:lnTo>
                <a:cubicBezTo>
                  <a:pt x="4401087" y="307502"/>
                  <a:pt x="4450288" y="357473"/>
                  <a:pt x="4450288" y="415126"/>
                </a:cubicBezTo>
                <a:lnTo>
                  <a:pt x="4450288" y="888674"/>
                </a:lnTo>
                <a:lnTo>
                  <a:pt x="315200" y="888674"/>
                </a:lnTo>
                <a:lnTo>
                  <a:pt x="315200" y="415126"/>
                </a:lnTo>
                <a:cubicBezTo>
                  <a:pt x="315200" y="349013"/>
                  <a:pt x="365163" y="307502"/>
                  <a:pt x="423585" y="307502"/>
                </a:cubicBezTo>
                <a:close/>
                <a:moveTo>
                  <a:pt x="4341894" y="6551270"/>
                </a:moveTo>
                <a:lnTo>
                  <a:pt x="423585" y="6551270"/>
                </a:lnTo>
                <a:cubicBezTo>
                  <a:pt x="365163" y="6551270"/>
                  <a:pt x="315962" y="6501298"/>
                  <a:pt x="315962" y="6443646"/>
                </a:cubicBezTo>
                <a:lnTo>
                  <a:pt x="315962" y="5779450"/>
                </a:lnTo>
                <a:lnTo>
                  <a:pt x="4442599" y="5779450"/>
                </a:lnTo>
                <a:lnTo>
                  <a:pt x="4442599" y="6443646"/>
                </a:lnTo>
                <a:cubicBezTo>
                  <a:pt x="4441837" y="6501298"/>
                  <a:pt x="4400325" y="6551270"/>
                  <a:pt x="4341894" y="6551270"/>
                </a:cubicBezTo>
                <a:close/>
                <a:moveTo>
                  <a:pt x="2532265" y="6169204"/>
                </a:moveTo>
                <a:cubicBezTo>
                  <a:pt x="2532265" y="6260687"/>
                  <a:pt x="2457693" y="6343711"/>
                  <a:pt x="2357758" y="6343711"/>
                </a:cubicBezTo>
                <a:cubicBezTo>
                  <a:pt x="2266275" y="6343711"/>
                  <a:pt x="2183251" y="6269139"/>
                  <a:pt x="2183251" y="6169204"/>
                </a:cubicBezTo>
                <a:cubicBezTo>
                  <a:pt x="2183251" y="6077721"/>
                  <a:pt x="2257823" y="5994698"/>
                  <a:pt x="2357758" y="5994698"/>
                </a:cubicBezTo>
                <a:cubicBezTo>
                  <a:pt x="2457693" y="5994698"/>
                  <a:pt x="2532265" y="6077721"/>
                  <a:pt x="2532265" y="616920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61"/>
          <p:cNvSpPr/>
          <p:nvPr/>
        </p:nvSpPr>
        <p:spPr>
          <a:xfrm>
            <a:off x="4277132" y="5296806"/>
            <a:ext cx="301339" cy="301831"/>
          </a:xfrm>
          <a:custGeom>
            <a:rect b="b" l="l" r="r" t="t"/>
            <a:pathLst>
              <a:path extrusionOk="0" h="5829300" w="5819790">
                <a:moveTo>
                  <a:pt x="2903191" y="0"/>
                </a:moveTo>
                <a:cubicBezTo>
                  <a:pt x="1554578" y="0"/>
                  <a:pt x="411921" y="921885"/>
                  <a:pt x="84644" y="2178808"/>
                </a:cubicBezTo>
                <a:lnTo>
                  <a:pt x="84644" y="2178808"/>
                </a:lnTo>
                <a:cubicBezTo>
                  <a:pt x="84644" y="2186568"/>
                  <a:pt x="84644" y="2186568"/>
                  <a:pt x="84644" y="2194327"/>
                </a:cubicBezTo>
                <a:cubicBezTo>
                  <a:pt x="69124" y="2240173"/>
                  <a:pt x="62068" y="2293074"/>
                  <a:pt x="54318" y="2346678"/>
                </a:cubicBezTo>
                <a:cubicBezTo>
                  <a:pt x="54318" y="2362198"/>
                  <a:pt x="46558" y="2384764"/>
                  <a:pt x="46558" y="2400283"/>
                </a:cubicBezTo>
                <a:cubicBezTo>
                  <a:pt x="38799" y="2438369"/>
                  <a:pt x="31039" y="2476464"/>
                  <a:pt x="31039" y="2514549"/>
                </a:cubicBezTo>
                <a:cubicBezTo>
                  <a:pt x="31039" y="2537124"/>
                  <a:pt x="23279" y="2552634"/>
                  <a:pt x="23279" y="2575210"/>
                </a:cubicBezTo>
                <a:cubicBezTo>
                  <a:pt x="15519" y="2613295"/>
                  <a:pt x="15519" y="2651390"/>
                  <a:pt x="15519" y="2697235"/>
                </a:cubicBezTo>
                <a:cubicBezTo>
                  <a:pt x="15519" y="2712755"/>
                  <a:pt x="15519" y="2727561"/>
                  <a:pt x="7760" y="2750840"/>
                </a:cubicBezTo>
                <a:cubicBezTo>
                  <a:pt x="7760" y="2804445"/>
                  <a:pt x="0" y="2865106"/>
                  <a:pt x="0" y="2918711"/>
                </a:cubicBezTo>
                <a:cubicBezTo>
                  <a:pt x="0" y="2979372"/>
                  <a:pt x="0" y="3032976"/>
                  <a:pt x="7760" y="3086581"/>
                </a:cubicBezTo>
                <a:cubicBezTo>
                  <a:pt x="7760" y="3102101"/>
                  <a:pt x="7760" y="3116907"/>
                  <a:pt x="15519" y="3140186"/>
                </a:cubicBezTo>
                <a:cubicBezTo>
                  <a:pt x="15519" y="3178271"/>
                  <a:pt x="23279" y="3224126"/>
                  <a:pt x="31039" y="3262212"/>
                </a:cubicBezTo>
                <a:cubicBezTo>
                  <a:pt x="31039" y="3284787"/>
                  <a:pt x="38799" y="3300297"/>
                  <a:pt x="38799" y="3315816"/>
                </a:cubicBezTo>
                <a:cubicBezTo>
                  <a:pt x="46558" y="3353902"/>
                  <a:pt x="54318" y="3391996"/>
                  <a:pt x="54318" y="3430082"/>
                </a:cubicBezTo>
                <a:cubicBezTo>
                  <a:pt x="54318" y="3445602"/>
                  <a:pt x="62078" y="3468167"/>
                  <a:pt x="62078" y="3483687"/>
                </a:cubicBezTo>
                <a:cubicBezTo>
                  <a:pt x="69837" y="3537292"/>
                  <a:pt x="84653" y="3582433"/>
                  <a:pt x="92403" y="3636038"/>
                </a:cubicBezTo>
                <a:cubicBezTo>
                  <a:pt x="92403" y="3643798"/>
                  <a:pt x="92403" y="3643798"/>
                  <a:pt x="92403" y="3651557"/>
                </a:cubicBezTo>
                <a:lnTo>
                  <a:pt x="92403" y="3651557"/>
                </a:lnTo>
                <a:cubicBezTo>
                  <a:pt x="419681" y="4900720"/>
                  <a:pt x="1555282" y="5830365"/>
                  <a:pt x="2910960" y="5830365"/>
                </a:cubicBezTo>
                <a:cubicBezTo>
                  <a:pt x="4518440" y="5830365"/>
                  <a:pt x="5821208" y="4527597"/>
                  <a:pt x="5821208" y="2920118"/>
                </a:cubicBezTo>
                <a:cubicBezTo>
                  <a:pt x="5821208" y="1312639"/>
                  <a:pt x="4510671" y="0"/>
                  <a:pt x="2903191" y="0"/>
                </a:cubicBezTo>
                <a:close/>
                <a:moveTo>
                  <a:pt x="2628815" y="3473816"/>
                </a:moveTo>
                <a:lnTo>
                  <a:pt x="335741" y="3473816"/>
                </a:lnTo>
                <a:cubicBezTo>
                  <a:pt x="335741" y="3466056"/>
                  <a:pt x="335741" y="3466056"/>
                  <a:pt x="327981" y="3458297"/>
                </a:cubicBezTo>
                <a:cubicBezTo>
                  <a:pt x="320222" y="3435721"/>
                  <a:pt x="320222" y="3412451"/>
                  <a:pt x="312462" y="3389876"/>
                </a:cubicBezTo>
                <a:cubicBezTo>
                  <a:pt x="304702" y="3367301"/>
                  <a:pt x="304702" y="3344031"/>
                  <a:pt x="296942" y="3329215"/>
                </a:cubicBezTo>
                <a:cubicBezTo>
                  <a:pt x="289183" y="3298889"/>
                  <a:pt x="289183" y="3275610"/>
                  <a:pt x="289183" y="3245275"/>
                </a:cubicBezTo>
                <a:cubicBezTo>
                  <a:pt x="289183" y="3229756"/>
                  <a:pt x="281423" y="3214950"/>
                  <a:pt x="281423" y="3191670"/>
                </a:cubicBezTo>
                <a:cubicBezTo>
                  <a:pt x="281423" y="3161344"/>
                  <a:pt x="273663" y="3123250"/>
                  <a:pt x="273663" y="3092924"/>
                </a:cubicBezTo>
                <a:cubicBezTo>
                  <a:pt x="273663" y="3077404"/>
                  <a:pt x="273663" y="3070348"/>
                  <a:pt x="273663" y="3054839"/>
                </a:cubicBezTo>
                <a:cubicBezTo>
                  <a:pt x="273663" y="3008993"/>
                  <a:pt x="273663" y="2963148"/>
                  <a:pt x="273663" y="2917997"/>
                </a:cubicBezTo>
                <a:cubicBezTo>
                  <a:pt x="273663" y="2872856"/>
                  <a:pt x="273663" y="2826307"/>
                  <a:pt x="273663" y="2781156"/>
                </a:cubicBezTo>
                <a:cubicBezTo>
                  <a:pt x="273663" y="2765637"/>
                  <a:pt x="273663" y="2758581"/>
                  <a:pt x="273663" y="2743071"/>
                </a:cubicBezTo>
                <a:cubicBezTo>
                  <a:pt x="273663" y="2712745"/>
                  <a:pt x="281423" y="2674650"/>
                  <a:pt x="281423" y="2644325"/>
                </a:cubicBezTo>
                <a:cubicBezTo>
                  <a:pt x="281423" y="2628805"/>
                  <a:pt x="289183" y="2606239"/>
                  <a:pt x="289183" y="2590720"/>
                </a:cubicBezTo>
                <a:cubicBezTo>
                  <a:pt x="289183" y="2560394"/>
                  <a:pt x="296942" y="2537115"/>
                  <a:pt x="296942" y="2506780"/>
                </a:cubicBezTo>
                <a:cubicBezTo>
                  <a:pt x="296942" y="2484204"/>
                  <a:pt x="304702" y="2460935"/>
                  <a:pt x="312462" y="2438359"/>
                </a:cubicBezTo>
                <a:cubicBezTo>
                  <a:pt x="320222" y="2415784"/>
                  <a:pt x="320222" y="2392514"/>
                  <a:pt x="327981" y="2369939"/>
                </a:cubicBezTo>
                <a:cubicBezTo>
                  <a:pt x="327981" y="2362179"/>
                  <a:pt x="327981" y="2362179"/>
                  <a:pt x="335741" y="2354419"/>
                </a:cubicBezTo>
                <a:lnTo>
                  <a:pt x="2628815" y="2354419"/>
                </a:lnTo>
                <a:cubicBezTo>
                  <a:pt x="2704995" y="2354419"/>
                  <a:pt x="2765656" y="2293758"/>
                  <a:pt x="2765656" y="2217578"/>
                </a:cubicBezTo>
                <a:lnTo>
                  <a:pt x="2765656" y="1684335"/>
                </a:lnTo>
                <a:lnTo>
                  <a:pt x="4022578" y="2903191"/>
                </a:lnTo>
                <a:cubicBezTo>
                  <a:pt x="4030338" y="2910951"/>
                  <a:pt x="4030338" y="2918711"/>
                  <a:pt x="4038098" y="2918711"/>
                </a:cubicBezTo>
                <a:cubicBezTo>
                  <a:pt x="4038098" y="2918711"/>
                  <a:pt x="4038098" y="2926470"/>
                  <a:pt x="4022578" y="2934230"/>
                </a:cubicBezTo>
                <a:lnTo>
                  <a:pt x="2773416" y="4143891"/>
                </a:lnTo>
                <a:lnTo>
                  <a:pt x="2773416" y="3610648"/>
                </a:lnTo>
                <a:cubicBezTo>
                  <a:pt x="2773416" y="3534477"/>
                  <a:pt x="2704995" y="3473816"/>
                  <a:pt x="2628815" y="3473816"/>
                </a:cubicBezTo>
                <a:close/>
                <a:moveTo>
                  <a:pt x="2903191" y="5546118"/>
                </a:moveTo>
                <a:cubicBezTo>
                  <a:pt x="1745015" y="5546118"/>
                  <a:pt x="762469" y="4792103"/>
                  <a:pt x="411921" y="3755952"/>
                </a:cubicBezTo>
                <a:lnTo>
                  <a:pt x="2491270" y="3755952"/>
                </a:lnTo>
                <a:lnTo>
                  <a:pt x="2491270" y="4357607"/>
                </a:lnTo>
                <a:cubicBezTo>
                  <a:pt x="2491270" y="4365366"/>
                  <a:pt x="2491270" y="4365366"/>
                  <a:pt x="2491270" y="4373126"/>
                </a:cubicBezTo>
                <a:cubicBezTo>
                  <a:pt x="2506789" y="4509967"/>
                  <a:pt x="2597776" y="4555812"/>
                  <a:pt x="2666197" y="4555812"/>
                </a:cubicBezTo>
                <a:cubicBezTo>
                  <a:pt x="2750137" y="4555812"/>
                  <a:pt x="2803038" y="4502207"/>
                  <a:pt x="2826307" y="4479632"/>
                </a:cubicBezTo>
                <a:lnTo>
                  <a:pt x="4220775" y="3131010"/>
                </a:lnTo>
                <a:cubicBezTo>
                  <a:pt x="4304715" y="3054829"/>
                  <a:pt x="4319521" y="2970899"/>
                  <a:pt x="4319521" y="2917997"/>
                </a:cubicBezTo>
                <a:cubicBezTo>
                  <a:pt x="4319521" y="2803732"/>
                  <a:pt x="4251100" y="2727552"/>
                  <a:pt x="4220775" y="2697226"/>
                </a:cubicBezTo>
                <a:lnTo>
                  <a:pt x="2819261" y="1340863"/>
                </a:lnTo>
                <a:cubicBezTo>
                  <a:pt x="2796685" y="1325343"/>
                  <a:pt x="2743080" y="1264682"/>
                  <a:pt x="2659150" y="1264682"/>
                </a:cubicBezTo>
                <a:cubicBezTo>
                  <a:pt x="2590729" y="1264682"/>
                  <a:pt x="2506799" y="1310528"/>
                  <a:pt x="2484223" y="1432553"/>
                </a:cubicBezTo>
                <a:cubicBezTo>
                  <a:pt x="2484223" y="1440313"/>
                  <a:pt x="2484223" y="1448072"/>
                  <a:pt x="2484223" y="1455128"/>
                </a:cubicBezTo>
                <a:lnTo>
                  <a:pt x="2484223" y="2080062"/>
                </a:lnTo>
                <a:lnTo>
                  <a:pt x="411921" y="2080062"/>
                </a:lnTo>
                <a:cubicBezTo>
                  <a:pt x="762478" y="1036151"/>
                  <a:pt x="1745024" y="282136"/>
                  <a:pt x="2903191" y="282136"/>
                </a:cubicBezTo>
                <a:cubicBezTo>
                  <a:pt x="4350560" y="282136"/>
                  <a:pt x="5531302" y="1462879"/>
                  <a:pt x="5531302" y="2910247"/>
                </a:cubicBezTo>
                <a:cubicBezTo>
                  <a:pt x="5531302" y="4357616"/>
                  <a:pt x="4350560" y="5546118"/>
                  <a:pt x="2903191" y="554611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61"/>
          <p:cNvSpPr/>
          <p:nvPr/>
        </p:nvSpPr>
        <p:spPr>
          <a:xfrm>
            <a:off x="8775988" y="1415734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61"/>
          <p:cNvSpPr/>
          <p:nvPr/>
        </p:nvSpPr>
        <p:spPr>
          <a:xfrm>
            <a:off x="2068138" y="1408345"/>
            <a:ext cx="301831" cy="301338"/>
          </a:xfrm>
          <a:custGeom>
            <a:rect b="b" l="l" r="r" t="t"/>
            <a:pathLst>
              <a:path extrusionOk="0" h="5819775" w="5829300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4404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2449421" y="1808636"/>
                </a:moveTo>
                <a:lnTo>
                  <a:pt x="1991611" y="1808636"/>
                </a:lnTo>
                <a:cubicBezTo>
                  <a:pt x="1846783" y="1808636"/>
                  <a:pt x="1732331" y="1923088"/>
                  <a:pt x="1732331" y="2067916"/>
                </a:cubicBezTo>
                <a:lnTo>
                  <a:pt x="1732331" y="3776929"/>
                </a:lnTo>
                <a:cubicBezTo>
                  <a:pt x="1732331" y="3921757"/>
                  <a:pt x="1846783" y="4036209"/>
                  <a:pt x="1991611" y="4036209"/>
                </a:cubicBezTo>
                <a:lnTo>
                  <a:pt x="2449421" y="4036209"/>
                </a:lnTo>
                <a:cubicBezTo>
                  <a:pt x="2594248" y="4036209"/>
                  <a:pt x="2708700" y="3921757"/>
                  <a:pt x="2708700" y="3776929"/>
                </a:cubicBezTo>
                <a:lnTo>
                  <a:pt x="2708700" y="2067916"/>
                </a:lnTo>
                <a:cubicBezTo>
                  <a:pt x="2708710" y="1923088"/>
                  <a:pt x="2594258" y="1808636"/>
                  <a:pt x="2449421" y="1808636"/>
                </a:cubicBezTo>
                <a:close/>
                <a:moveTo>
                  <a:pt x="2426113" y="3746554"/>
                </a:moveTo>
                <a:lnTo>
                  <a:pt x="2021996" y="3746554"/>
                </a:lnTo>
                <a:lnTo>
                  <a:pt x="2021996" y="2090528"/>
                </a:lnTo>
                <a:lnTo>
                  <a:pt x="2426113" y="2090528"/>
                </a:lnTo>
                <a:lnTo>
                  <a:pt x="2426113" y="3746554"/>
                </a:lnTo>
                <a:close/>
                <a:moveTo>
                  <a:pt x="3830622" y="1808636"/>
                </a:moveTo>
                <a:lnTo>
                  <a:pt x="3372812" y="1808636"/>
                </a:lnTo>
                <a:cubicBezTo>
                  <a:pt x="3227984" y="1808636"/>
                  <a:pt x="3113532" y="1923088"/>
                  <a:pt x="3113532" y="2067916"/>
                </a:cubicBezTo>
                <a:lnTo>
                  <a:pt x="3113532" y="3776929"/>
                </a:lnTo>
                <a:cubicBezTo>
                  <a:pt x="3113532" y="3921757"/>
                  <a:pt x="3227984" y="4036209"/>
                  <a:pt x="3372812" y="4036209"/>
                </a:cubicBezTo>
                <a:lnTo>
                  <a:pt x="3830622" y="4036209"/>
                </a:lnTo>
                <a:cubicBezTo>
                  <a:pt x="3975449" y="4036209"/>
                  <a:pt x="4089902" y="3921757"/>
                  <a:pt x="4089902" y="3776929"/>
                </a:cubicBezTo>
                <a:lnTo>
                  <a:pt x="4089902" y="2067916"/>
                </a:lnTo>
                <a:cubicBezTo>
                  <a:pt x="4089911" y="1923088"/>
                  <a:pt x="3975459" y="1808636"/>
                  <a:pt x="3830622" y="1808636"/>
                </a:cubicBezTo>
                <a:close/>
                <a:moveTo>
                  <a:pt x="3807305" y="3746554"/>
                </a:moveTo>
                <a:lnTo>
                  <a:pt x="3403187" y="3746554"/>
                </a:lnTo>
                <a:lnTo>
                  <a:pt x="3403187" y="2090528"/>
                </a:lnTo>
                <a:lnTo>
                  <a:pt x="3807305" y="2090528"/>
                </a:lnTo>
                <a:lnTo>
                  <a:pt x="3807305" y="3746554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61"/>
          <p:cNvSpPr/>
          <p:nvPr/>
        </p:nvSpPr>
        <p:spPr>
          <a:xfrm>
            <a:off x="1241107" y="1442587"/>
            <a:ext cx="301831" cy="301338"/>
          </a:xfrm>
          <a:custGeom>
            <a:rect b="b" l="l" r="r" t="t"/>
            <a:pathLst>
              <a:path extrusionOk="0" h="5819775" w="5829300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61"/>
          <p:cNvSpPr/>
          <p:nvPr/>
        </p:nvSpPr>
        <p:spPr>
          <a:xfrm>
            <a:off x="5762251" y="1416473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196591" y="2953150"/>
                </a:moveTo>
                <a:cubicBezTo>
                  <a:pt x="4196591" y="3029455"/>
                  <a:pt x="4135831" y="3090215"/>
                  <a:pt x="4059526" y="3090215"/>
                </a:cubicBezTo>
                <a:lnTo>
                  <a:pt x="3052067" y="3090215"/>
                </a:lnTo>
                <a:lnTo>
                  <a:pt x="3052067" y="4089911"/>
                </a:lnTo>
                <a:cubicBezTo>
                  <a:pt x="3052067" y="4166216"/>
                  <a:pt x="2991307" y="4226976"/>
                  <a:pt x="2915002" y="4226976"/>
                </a:cubicBezTo>
                <a:cubicBezTo>
                  <a:pt x="2838698" y="4226976"/>
                  <a:pt x="2777938" y="4166216"/>
                  <a:pt x="2777938" y="4089911"/>
                </a:cubicBezTo>
                <a:lnTo>
                  <a:pt x="2777938" y="3090215"/>
                </a:lnTo>
                <a:lnTo>
                  <a:pt x="1770478" y="3090215"/>
                </a:lnTo>
                <a:cubicBezTo>
                  <a:pt x="1694174" y="3090215"/>
                  <a:pt x="1633414" y="3029455"/>
                  <a:pt x="1633414" y="2953150"/>
                </a:cubicBezTo>
                <a:cubicBezTo>
                  <a:pt x="1633414" y="2876845"/>
                  <a:pt x="1694174" y="2816086"/>
                  <a:pt x="1770478" y="2816086"/>
                </a:cubicBezTo>
                <a:lnTo>
                  <a:pt x="2770175" y="2816086"/>
                </a:lnTo>
                <a:lnTo>
                  <a:pt x="2770175" y="1808626"/>
                </a:lnTo>
                <a:cubicBezTo>
                  <a:pt x="2770175" y="1732321"/>
                  <a:pt x="2830935" y="1671561"/>
                  <a:pt x="2907240" y="1671561"/>
                </a:cubicBezTo>
                <a:cubicBezTo>
                  <a:pt x="2983544" y="1671561"/>
                  <a:pt x="3044304" y="1732321"/>
                  <a:pt x="3044304" y="1808626"/>
                </a:cubicBezTo>
                <a:lnTo>
                  <a:pt x="3044304" y="2808323"/>
                </a:lnTo>
                <a:lnTo>
                  <a:pt x="4044001" y="2808323"/>
                </a:lnTo>
                <a:cubicBezTo>
                  <a:pt x="4135831" y="2808323"/>
                  <a:pt x="4196591" y="2876855"/>
                  <a:pt x="4196591" y="2953150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61"/>
          <p:cNvSpPr/>
          <p:nvPr/>
        </p:nvSpPr>
        <p:spPr>
          <a:xfrm>
            <a:off x="6487380" y="5305298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4097674" y="2991307"/>
                </a:moveTo>
                <a:cubicBezTo>
                  <a:pt x="4097674" y="3639874"/>
                  <a:pt x="3571332" y="4173979"/>
                  <a:pt x="2915002" y="4173979"/>
                </a:cubicBezTo>
                <a:cubicBezTo>
                  <a:pt x="2258673" y="4173979"/>
                  <a:pt x="1732331" y="3647637"/>
                  <a:pt x="1732331" y="2991307"/>
                </a:cubicBezTo>
                <a:cubicBezTo>
                  <a:pt x="1732331" y="2617575"/>
                  <a:pt x="1900476" y="2274218"/>
                  <a:pt x="2197913" y="2053076"/>
                </a:cubicBezTo>
                <a:cubicBezTo>
                  <a:pt x="2258673" y="2007156"/>
                  <a:pt x="2350513" y="2014928"/>
                  <a:pt x="2396443" y="2083451"/>
                </a:cubicBezTo>
                <a:cubicBezTo>
                  <a:pt x="2442362" y="2144211"/>
                  <a:pt x="2434590" y="2236051"/>
                  <a:pt x="2366067" y="2281981"/>
                </a:cubicBezTo>
                <a:cubicBezTo>
                  <a:pt x="2137162" y="2450125"/>
                  <a:pt x="2007165" y="2717178"/>
                  <a:pt x="2007165" y="2999070"/>
                </a:cubicBezTo>
                <a:cubicBezTo>
                  <a:pt x="2007165" y="3495027"/>
                  <a:pt x="2411282" y="3899145"/>
                  <a:pt x="2907240" y="3899145"/>
                </a:cubicBezTo>
                <a:cubicBezTo>
                  <a:pt x="3403197" y="3899145"/>
                  <a:pt x="3807314" y="3495027"/>
                  <a:pt x="3807314" y="2999070"/>
                </a:cubicBezTo>
                <a:cubicBezTo>
                  <a:pt x="3807314" y="2716473"/>
                  <a:pt x="3677317" y="2457183"/>
                  <a:pt x="3448412" y="2281981"/>
                </a:cubicBezTo>
                <a:cubicBezTo>
                  <a:pt x="3387652" y="2236061"/>
                  <a:pt x="3372107" y="2144916"/>
                  <a:pt x="3418037" y="2083451"/>
                </a:cubicBezTo>
                <a:cubicBezTo>
                  <a:pt x="3463957" y="2022691"/>
                  <a:pt x="3555102" y="2007146"/>
                  <a:pt x="3616566" y="2053076"/>
                </a:cubicBezTo>
                <a:cubicBezTo>
                  <a:pt x="3921757" y="2274208"/>
                  <a:pt x="4097674" y="2617565"/>
                  <a:pt x="4097674" y="2991307"/>
                </a:cubicBezTo>
                <a:close/>
                <a:moveTo>
                  <a:pt x="2770175" y="2991307"/>
                </a:moveTo>
                <a:lnTo>
                  <a:pt x="2770175" y="1694174"/>
                </a:lnTo>
                <a:cubicBezTo>
                  <a:pt x="2770175" y="1617869"/>
                  <a:pt x="2830935" y="1557109"/>
                  <a:pt x="2907240" y="1557109"/>
                </a:cubicBezTo>
                <a:cubicBezTo>
                  <a:pt x="2983544" y="1557109"/>
                  <a:pt x="3044304" y="1617869"/>
                  <a:pt x="3044304" y="1694174"/>
                </a:cubicBezTo>
                <a:lnTo>
                  <a:pt x="3044304" y="2991298"/>
                </a:lnTo>
                <a:cubicBezTo>
                  <a:pt x="3044304" y="3067603"/>
                  <a:pt x="2983544" y="3128363"/>
                  <a:pt x="2907240" y="3128363"/>
                </a:cubicBezTo>
                <a:cubicBezTo>
                  <a:pt x="2838698" y="3136135"/>
                  <a:pt x="2770175" y="3067603"/>
                  <a:pt x="2770175" y="2991307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61"/>
          <p:cNvSpPr/>
          <p:nvPr/>
        </p:nvSpPr>
        <p:spPr>
          <a:xfrm>
            <a:off x="6448858" y="3990075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17336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3037227" y="4326579"/>
                </a:moveTo>
                <a:cubicBezTo>
                  <a:pt x="3037227" y="4410656"/>
                  <a:pt x="2968695" y="4479179"/>
                  <a:pt x="2884627" y="4479179"/>
                </a:cubicBezTo>
                <a:cubicBezTo>
                  <a:pt x="2800550" y="4479179"/>
                  <a:pt x="2732027" y="4410647"/>
                  <a:pt x="2732027" y="4326579"/>
                </a:cubicBezTo>
                <a:cubicBezTo>
                  <a:pt x="2732027" y="4242502"/>
                  <a:pt x="2800560" y="4173979"/>
                  <a:pt x="2884627" y="4173979"/>
                </a:cubicBezTo>
                <a:cubicBezTo>
                  <a:pt x="2967990" y="4173979"/>
                  <a:pt x="3037227" y="4242511"/>
                  <a:pt x="3037227" y="4326579"/>
                </a:cubicBezTo>
                <a:close/>
                <a:moveTo>
                  <a:pt x="3670249" y="2250901"/>
                </a:moveTo>
                <a:cubicBezTo>
                  <a:pt x="3670249" y="2517953"/>
                  <a:pt x="3517649" y="2762402"/>
                  <a:pt x="3235052" y="2929843"/>
                </a:cubicBezTo>
                <a:cubicBezTo>
                  <a:pt x="3028760" y="3052067"/>
                  <a:pt x="3036523" y="3196895"/>
                  <a:pt x="3036523" y="3204667"/>
                </a:cubicBezTo>
                <a:cubicBezTo>
                  <a:pt x="3036523" y="3204667"/>
                  <a:pt x="3036523" y="3212440"/>
                  <a:pt x="3036523" y="3220212"/>
                </a:cubicBezTo>
                <a:lnTo>
                  <a:pt x="3036523" y="3571342"/>
                </a:lnTo>
                <a:cubicBezTo>
                  <a:pt x="3036523" y="3647646"/>
                  <a:pt x="2975762" y="3708407"/>
                  <a:pt x="2899458" y="3708407"/>
                </a:cubicBezTo>
                <a:cubicBezTo>
                  <a:pt x="2823153" y="3708407"/>
                  <a:pt x="2754630" y="3647646"/>
                  <a:pt x="2754630" y="3571342"/>
                </a:cubicBezTo>
                <a:lnTo>
                  <a:pt x="2754630" y="3227984"/>
                </a:lnTo>
                <a:cubicBezTo>
                  <a:pt x="2746858" y="3105760"/>
                  <a:pt x="2808323" y="2869083"/>
                  <a:pt x="3082442" y="2701642"/>
                </a:cubicBezTo>
                <a:cubicBezTo>
                  <a:pt x="3219507" y="2617565"/>
                  <a:pt x="3379880" y="2472738"/>
                  <a:pt x="3379880" y="2259378"/>
                </a:cubicBezTo>
                <a:cubicBezTo>
                  <a:pt x="3379880" y="2000098"/>
                  <a:pt x="3166520" y="1786023"/>
                  <a:pt x="2906525" y="1786023"/>
                </a:cubicBezTo>
                <a:cubicBezTo>
                  <a:pt x="2646531" y="1786023"/>
                  <a:pt x="2433171" y="1999383"/>
                  <a:pt x="2433171" y="2259378"/>
                </a:cubicBezTo>
                <a:cubicBezTo>
                  <a:pt x="2433171" y="2335683"/>
                  <a:pt x="2372411" y="2396443"/>
                  <a:pt x="2296106" y="2396443"/>
                </a:cubicBezTo>
                <a:cubicBezTo>
                  <a:pt x="2219801" y="2396443"/>
                  <a:pt x="2159041" y="2335683"/>
                  <a:pt x="2159041" y="2259378"/>
                </a:cubicBezTo>
                <a:cubicBezTo>
                  <a:pt x="2159041" y="1839716"/>
                  <a:pt x="2494626" y="1504131"/>
                  <a:pt x="2914288" y="1504131"/>
                </a:cubicBezTo>
                <a:cubicBezTo>
                  <a:pt x="3333950" y="1504131"/>
                  <a:pt x="3670249" y="1831238"/>
                  <a:pt x="3670249" y="2250901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61"/>
          <p:cNvSpPr/>
          <p:nvPr/>
        </p:nvSpPr>
        <p:spPr>
          <a:xfrm>
            <a:off x="8036384" y="4654963"/>
            <a:ext cx="238523" cy="354647"/>
          </a:xfrm>
          <a:custGeom>
            <a:rect b="b" l="l" r="r" t="t"/>
            <a:pathLst>
              <a:path extrusionOk="0" h="6849340" w="4606636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61"/>
          <p:cNvSpPr/>
          <p:nvPr/>
        </p:nvSpPr>
        <p:spPr>
          <a:xfrm>
            <a:off x="4276895" y="4725413"/>
            <a:ext cx="301831" cy="211578"/>
          </a:xfrm>
          <a:custGeom>
            <a:rect b="b" l="l" r="r" t="t"/>
            <a:pathLst>
              <a:path extrusionOk="0" h="4086225" w="5829300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61"/>
          <p:cNvSpPr/>
          <p:nvPr/>
        </p:nvSpPr>
        <p:spPr>
          <a:xfrm>
            <a:off x="5027204" y="4706999"/>
            <a:ext cx="301831" cy="227360"/>
          </a:xfrm>
          <a:custGeom>
            <a:rect b="b" l="l" r="r" t="t"/>
            <a:pathLst>
              <a:path extrusionOk="0" h="4391025" w="5829300">
                <a:moveTo>
                  <a:pt x="5829300" y="2487054"/>
                </a:moveTo>
                <a:cubicBezTo>
                  <a:pt x="5829300" y="2199551"/>
                  <a:pt x="5649611" y="1962626"/>
                  <a:pt x="5398046" y="1868786"/>
                </a:cubicBezTo>
                <a:lnTo>
                  <a:pt x="5398046" y="992295"/>
                </a:lnTo>
                <a:cubicBezTo>
                  <a:pt x="5398046" y="841219"/>
                  <a:pt x="5275593" y="712108"/>
                  <a:pt x="5117859" y="712108"/>
                </a:cubicBezTo>
                <a:lnTo>
                  <a:pt x="4751156" y="712108"/>
                </a:lnTo>
                <a:lnTo>
                  <a:pt x="4751156" y="302143"/>
                </a:lnTo>
                <a:cubicBezTo>
                  <a:pt x="4751156" y="107813"/>
                  <a:pt x="4592765" y="0"/>
                  <a:pt x="4442356" y="0"/>
                </a:cubicBezTo>
                <a:lnTo>
                  <a:pt x="481841" y="0"/>
                </a:lnTo>
                <a:cubicBezTo>
                  <a:pt x="244916" y="0"/>
                  <a:pt x="50587" y="172374"/>
                  <a:pt x="7325" y="395316"/>
                </a:cubicBezTo>
                <a:lnTo>
                  <a:pt x="7325" y="395316"/>
                </a:lnTo>
                <a:cubicBezTo>
                  <a:pt x="0" y="423929"/>
                  <a:pt x="0" y="452552"/>
                  <a:pt x="0" y="488490"/>
                </a:cubicBezTo>
                <a:cubicBezTo>
                  <a:pt x="0" y="517103"/>
                  <a:pt x="0" y="539067"/>
                  <a:pt x="7325" y="560365"/>
                </a:cubicBezTo>
                <a:lnTo>
                  <a:pt x="7325" y="797290"/>
                </a:lnTo>
                <a:cubicBezTo>
                  <a:pt x="0" y="811930"/>
                  <a:pt x="0" y="825903"/>
                  <a:pt x="0" y="840553"/>
                </a:cubicBezTo>
                <a:lnTo>
                  <a:pt x="0" y="3902612"/>
                </a:lnTo>
                <a:cubicBezTo>
                  <a:pt x="0" y="4168816"/>
                  <a:pt x="215627" y="4391102"/>
                  <a:pt x="488490" y="4391102"/>
                </a:cubicBezTo>
                <a:lnTo>
                  <a:pt x="5124507" y="4391102"/>
                </a:lnTo>
                <a:cubicBezTo>
                  <a:pt x="5275583" y="4391102"/>
                  <a:pt x="5404695" y="4268648"/>
                  <a:pt x="5404695" y="4110914"/>
                </a:cubicBezTo>
                <a:lnTo>
                  <a:pt x="5404695" y="3105322"/>
                </a:lnTo>
                <a:cubicBezTo>
                  <a:pt x="5649611" y="3012148"/>
                  <a:pt x="5829300" y="2774556"/>
                  <a:pt x="5829300" y="2487054"/>
                </a:cubicBezTo>
                <a:close/>
                <a:moveTo>
                  <a:pt x="481841" y="266205"/>
                </a:moveTo>
                <a:lnTo>
                  <a:pt x="4442356" y="266205"/>
                </a:lnTo>
                <a:cubicBezTo>
                  <a:pt x="4485618" y="266205"/>
                  <a:pt x="4485618" y="280845"/>
                  <a:pt x="4485618" y="302143"/>
                </a:cubicBezTo>
                <a:lnTo>
                  <a:pt x="4485618" y="712108"/>
                </a:lnTo>
                <a:lnTo>
                  <a:pt x="4075662" y="712108"/>
                </a:lnTo>
                <a:lnTo>
                  <a:pt x="3752221" y="712108"/>
                </a:lnTo>
                <a:lnTo>
                  <a:pt x="481841" y="712108"/>
                </a:lnTo>
                <a:cubicBezTo>
                  <a:pt x="467201" y="712108"/>
                  <a:pt x="453228" y="712108"/>
                  <a:pt x="438579" y="704783"/>
                </a:cubicBezTo>
                <a:cubicBezTo>
                  <a:pt x="431254" y="704783"/>
                  <a:pt x="431254" y="704783"/>
                  <a:pt x="423939" y="697459"/>
                </a:cubicBezTo>
                <a:cubicBezTo>
                  <a:pt x="416614" y="697459"/>
                  <a:pt x="409299" y="690134"/>
                  <a:pt x="402641" y="690134"/>
                </a:cubicBezTo>
                <a:cubicBezTo>
                  <a:pt x="395316" y="690134"/>
                  <a:pt x="395316" y="682809"/>
                  <a:pt x="388001" y="682809"/>
                </a:cubicBezTo>
                <a:cubicBezTo>
                  <a:pt x="380676" y="682809"/>
                  <a:pt x="373361" y="675484"/>
                  <a:pt x="366703" y="675484"/>
                </a:cubicBezTo>
                <a:cubicBezTo>
                  <a:pt x="359378" y="675484"/>
                  <a:pt x="359378" y="668160"/>
                  <a:pt x="352063" y="660845"/>
                </a:cubicBezTo>
                <a:cubicBezTo>
                  <a:pt x="344738" y="653520"/>
                  <a:pt x="344738" y="653520"/>
                  <a:pt x="337423" y="646205"/>
                </a:cubicBezTo>
                <a:cubicBezTo>
                  <a:pt x="330098" y="638880"/>
                  <a:pt x="330098" y="638880"/>
                  <a:pt x="322783" y="631565"/>
                </a:cubicBezTo>
                <a:cubicBezTo>
                  <a:pt x="315458" y="624240"/>
                  <a:pt x="315458" y="624240"/>
                  <a:pt x="315458" y="616925"/>
                </a:cubicBezTo>
                <a:cubicBezTo>
                  <a:pt x="308134" y="609600"/>
                  <a:pt x="308134" y="602285"/>
                  <a:pt x="300819" y="595627"/>
                </a:cubicBezTo>
                <a:lnTo>
                  <a:pt x="293494" y="588302"/>
                </a:lnTo>
                <a:cubicBezTo>
                  <a:pt x="286169" y="580977"/>
                  <a:pt x="286169" y="573662"/>
                  <a:pt x="278854" y="559689"/>
                </a:cubicBezTo>
                <a:lnTo>
                  <a:pt x="278854" y="559689"/>
                </a:lnTo>
                <a:cubicBezTo>
                  <a:pt x="271529" y="545049"/>
                  <a:pt x="271529" y="538391"/>
                  <a:pt x="271529" y="523751"/>
                </a:cubicBezTo>
                <a:lnTo>
                  <a:pt x="271529" y="523751"/>
                </a:lnTo>
                <a:cubicBezTo>
                  <a:pt x="271529" y="509111"/>
                  <a:pt x="264204" y="502453"/>
                  <a:pt x="264204" y="487813"/>
                </a:cubicBezTo>
                <a:cubicBezTo>
                  <a:pt x="264204" y="473173"/>
                  <a:pt x="264204" y="466515"/>
                  <a:pt x="271529" y="451875"/>
                </a:cubicBezTo>
                <a:lnTo>
                  <a:pt x="271529" y="451875"/>
                </a:lnTo>
                <a:lnTo>
                  <a:pt x="271529" y="444551"/>
                </a:lnTo>
                <a:cubicBezTo>
                  <a:pt x="287503" y="345405"/>
                  <a:pt x="374028" y="266205"/>
                  <a:pt x="481841" y="266205"/>
                </a:cubicBezTo>
                <a:close/>
                <a:moveTo>
                  <a:pt x="5131832" y="4118905"/>
                </a:moveTo>
                <a:cubicBezTo>
                  <a:pt x="5131832" y="4126230"/>
                  <a:pt x="5124507" y="4133545"/>
                  <a:pt x="5117192" y="4133545"/>
                </a:cubicBezTo>
                <a:lnTo>
                  <a:pt x="481841" y="4133545"/>
                </a:lnTo>
                <a:cubicBezTo>
                  <a:pt x="359388" y="4133545"/>
                  <a:pt x="258890" y="4033047"/>
                  <a:pt x="258890" y="3910594"/>
                </a:cubicBezTo>
                <a:lnTo>
                  <a:pt x="258890" y="920410"/>
                </a:lnTo>
                <a:cubicBezTo>
                  <a:pt x="266214" y="920410"/>
                  <a:pt x="266214" y="920410"/>
                  <a:pt x="273529" y="927735"/>
                </a:cubicBezTo>
                <a:cubicBezTo>
                  <a:pt x="280854" y="935060"/>
                  <a:pt x="294827" y="935060"/>
                  <a:pt x="302143" y="942375"/>
                </a:cubicBezTo>
                <a:cubicBezTo>
                  <a:pt x="309467" y="942375"/>
                  <a:pt x="316782" y="949700"/>
                  <a:pt x="323440" y="949700"/>
                </a:cubicBezTo>
                <a:cubicBezTo>
                  <a:pt x="330765" y="957024"/>
                  <a:pt x="344738" y="957024"/>
                  <a:pt x="359378" y="957024"/>
                </a:cubicBezTo>
                <a:cubicBezTo>
                  <a:pt x="366703" y="957024"/>
                  <a:pt x="374018" y="957024"/>
                  <a:pt x="380676" y="964349"/>
                </a:cubicBezTo>
                <a:cubicBezTo>
                  <a:pt x="395316" y="964349"/>
                  <a:pt x="401974" y="971674"/>
                  <a:pt x="416614" y="971674"/>
                </a:cubicBezTo>
                <a:cubicBezTo>
                  <a:pt x="423939" y="971674"/>
                  <a:pt x="431254" y="971674"/>
                  <a:pt x="431254" y="971674"/>
                </a:cubicBezTo>
                <a:cubicBezTo>
                  <a:pt x="445894" y="971674"/>
                  <a:pt x="467192" y="971674"/>
                  <a:pt x="488490" y="971674"/>
                </a:cubicBezTo>
                <a:lnTo>
                  <a:pt x="3737562" y="971674"/>
                </a:lnTo>
                <a:cubicBezTo>
                  <a:pt x="3744887" y="971674"/>
                  <a:pt x="3744887" y="971674"/>
                  <a:pt x="3752202" y="971674"/>
                </a:cubicBezTo>
                <a:lnTo>
                  <a:pt x="4075643" y="971674"/>
                </a:lnTo>
                <a:lnTo>
                  <a:pt x="4082967" y="971674"/>
                </a:lnTo>
                <a:lnTo>
                  <a:pt x="4614720" y="971674"/>
                </a:lnTo>
                <a:lnTo>
                  <a:pt x="5117849" y="971674"/>
                </a:lnTo>
                <a:cubicBezTo>
                  <a:pt x="5125174" y="971674"/>
                  <a:pt x="5132489" y="978999"/>
                  <a:pt x="5132489" y="986314"/>
                </a:cubicBezTo>
                <a:lnTo>
                  <a:pt x="5132489" y="1820208"/>
                </a:lnTo>
                <a:lnTo>
                  <a:pt x="4485608" y="1820208"/>
                </a:lnTo>
                <a:cubicBezTo>
                  <a:pt x="4118905" y="1820208"/>
                  <a:pt x="3824078" y="2115036"/>
                  <a:pt x="3824078" y="2481739"/>
                </a:cubicBezTo>
                <a:lnTo>
                  <a:pt x="3824078" y="2481739"/>
                </a:lnTo>
                <a:lnTo>
                  <a:pt x="3824078" y="2481739"/>
                </a:lnTo>
                <a:cubicBezTo>
                  <a:pt x="3824078" y="2848442"/>
                  <a:pt x="4118905" y="3143269"/>
                  <a:pt x="4485608" y="3143269"/>
                </a:cubicBezTo>
                <a:lnTo>
                  <a:pt x="5132499" y="3143269"/>
                </a:lnTo>
                <a:lnTo>
                  <a:pt x="5132499" y="4118924"/>
                </a:lnTo>
                <a:lnTo>
                  <a:pt x="5131832" y="4118924"/>
                </a:lnTo>
                <a:close/>
                <a:moveTo>
                  <a:pt x="5239646" y="2875045"/>
                </a:moveTo>
                <a:lnTo>
                  <a:pt x="5239646" y="2875045"/>
                </a:lnTo>
                <a:cubicBezTo>
                  <a:pt x="5211023" y="2882370"/>
                  <a:pt x="5189068" y="2882370"/>
                  <a:pt x="5167770" y="2882370"/>
                </a:cubicBezTo>
                <a:lnTo>
                  <a:pt x="4484942" y="2882370"/>
                </a:lnTo>
                <a:cubicBezTo>
                  <a:pt x="4269315" y="2882370"/>
                  <a:pt x="4089625" y="2702681"/>
                  <a:pt x="4089625" y="2487054"/>
                </a:cubicBezTo>
                <a:cubicBezTo>
                  <a:pt x="4089625" y="2271427"/>
                  <a:pt x="4269315" y="2091738"/>
                  <a:pt x="4484942" y="2091738"/>
                </a:cubicBezTo>
                <a:lnTo>
                  <a:pt x="5167770" y="2091738"/>
                </a:lnTo>
                <a:cubicBezTo>
                  <a:pt x="5189068" y="2091738"/>
                  <a:pt x="5218347" y="2091738"/>
                  <a:pt x="5239646" y="2099062"/>
                </a:cubicBezTo>
                <a:lnTo>
                  <a:pt x="5239646" y="2099062"/>
                </a:lnTo>
                <a:cubicBezTo>
                  <a:pt x="5426660" y="2135000"/>
                  <a:pt x="5563086" y="2293392"/>
                  <a:pt x="5563086" y="2487063"/>
                </a:cubicBezTo>
                <a:cubicBezTo>
                  <a:pt x="5563086" y="2680735"/>
                  <a:pt x="5426660" y="2839107"/>
                  <a:pt x="5239646" y="2875045"/>
                </a:cubicBezTo>
                <a:close/>
                <a:moveTo>
                  <a:pt x="4729858" y="2487054"/>
                </a:moveTo>
                <a:cubicBezTo>
                  <a:pt x="4729858" y="2566254"/>
                  <a:pt x="4665307" y="2630805"/>
                  <a:pt x="4586107" y="2630805"/>
                </a:cubicBezTo>
                <a:cubicBezTo>
                  <a:pt x="4506906" y="2630805"/>
                  <a:pt x="4442356" y="2566254"/>
                  <a:pt x="4442356" y="2487054"/>
                </a:cubicBezTo>
                <a:cubicBezTo>
                  <a:pt x="4442356" y="2407853"/>
                  <a:pt x="4506906" y="2343302"/>
                  <a:pt x="4586107" y="2343302"/>
                </a:cubicBezTo>
                <a:cubicBezTo>
                  <a:pt x="4665307" y="2343302"/>
                  <a:pt x="4729858" y="2407853"/>
                  <a:pt x="4729858" y="248705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61"/>
          <p:cNvSpPr/>
          <p:nvPr/>
        </p:nvSpPr>
        <p:spPr>
          <a:xfrm>
            <a:off x="2012771" y="5296807"/>
            <a:ext cx="301831" cy="301338"/>
          </a:xfrm>
          <a:custGeom>
            <a:rect b="b" l="l" r="r" t="t"/>
            <a:pathLst>
              <a:path extrusionOk="0" h="5819775" w="5829300">
                <a:moveTo>
                  <a:pt x="5798075" y="493947"/>
                </a:moveTo>
                <a:cubicBezTo>
                  <a:pt x="5790084" y="227362"/>
                  <a:pt x="5649161" y="54483"/>
                  <a:pt x="5405816" y="31242"/>
                </a:cubicBezTo>
                <a:cubicBezTo>
                  <a:pt x="5397825" y="31242"/>
                  <a:pt x="5397825" y="31242"/>
                  <a:pt x="5389834" y="31242"/>
                </a:cubicBezTo>
                <a:lnTo>
                  <a:pt x="3804854" y="0"/>
                </a:lnTo>
                <a:lnTo>
                  <a:pt x="3788871" y="0"/>
                </a:lnTo>
                <a:cubicBezTo>
                  <a:pt x="3514294" y="0"/>
                  <a:pt x="3326156" y="101698"/>
                  <a:pt x="3216476" y="196129"/>
                </a:cubicBezTo>
                <a:lnTo>
                  <a:pt x="3208484" y="204121"/>
                </a:lnTo>
                <a:lnTo>
                  <a:pt x="117679" y="3302908"/>
                </a:lnTo>
                <a:cubicBezTo>
                  <a:pt x="-39226" y="3459814"/>
                  <a:pt x="-39226" y="3726399"/>
                  <a:pt x="117679" y="3883295"/>
                </a:cubicBezTo>
                <a:lnTo>
                  <a:pt x="1945288" y="5710904"/>
                </a:lnTo>
                <a:cubicBezTo>
                  <a:pt x="2023736" y="5789353"/>
                  <a:pt x="2125435" y="5828576"/>
                  <a:pt x="2235849" y="5828576"/>
                </a:cubicBezTo>
                <a:lnTo>
                  <a:pt x="2235849" y="5828576"/>
                </a:lnTo>
                <a:cubicBezTo>
                  <a:pt x="2345529" y="5828576"/>
                  <a:pt x="2447951" y="5789353"/>
                  <a:pt x="2526409" y="5710904"/>
                </a:cubicBezTo>
                <a:lnTo>
                  <a:pt x="4048190" y="4197096"/>
                </a:lnTo>
                <a:cubicBezTo>
                  <a:pt x="4064172" y="4181113"/>
                  <a:pt x="4079422" y="4165864"/>
                  <a:pt x="4095405" y="4141889"/>
                </a:cubicBezTo>
                <a:lnTo>
                  <a:pt x="5577971" y="2659323"/>
                </a:lnTo>
                <a:cubicBezTo>
                  <a:pt x="5672402" y="2549633"/>
                  <a:pt x="5836566" y="2314289"/>
                  <a:pt x="5829307" y="1992497"/>
                </a:cubicBezTo>
                <a:lnTo>
                  <a:pt x="5798075" y="493947"/>
                </a:lnTo>
                <a:close/>
                <a:moveTo>
                  <a:pt x="5366593" y="2455212"/>
                </a:moveTo>
                <a:lnTo>
                  <a:pt x="3876035" y="3945769"/>
                </a:lnTo>
                <a:cubicBezTo>
                  <a:pt x="3868043" y="3953761"/>
                  <a:pt x="3860052" y="3961752"/>
                  <a:pt x="3860052" y="3969010"/>
                </a:cubicBezTo>
                <a:cubicBezTo>
                  <a:pt x="3852060" y="3977002"/>
                  <a:pt x="3852060" y="3984993"/>
                  <a:pt x="3844069" y="3992251"/>
                </a:cubicBezTo>
                <a:lnTo>
                  <a:pt x="2322288" y="5507508"/>
                </a:lnTo>
                <a:cubicBezTo>
                  <a:pt x="2275073" y="5554723"/>
                  <a:pt x="2196625" y="5554723"/>
                  <a:pt x="2149409" y="5507508"/>
                </a:cubicBezTo>
                <a:lnTo>
                  <a:pt x="321800" y="3679184"/>
                </a:lnTo>
                <a:cubicBezTo>
                  <a:pt x="274584" y="3631968"/>
                  <a:pt x="274584" y="3553520"/>
                  <a:pt x="321800" y="3506305"/>
                </a:cubicBezTo>
                <a:lnTo>
                  <a:pt x="3412596" y="415500"/>
                </a:lnTo>
                <a:cubicBezTo>
                  <a:pt x="3483052" y="360293"/>
                  <a:pt x="3608725" y="289836"/>
                  <a:pt x="3788871" y="289836"/>
                </a:cubicBezTo>
                <a:lnTo>
                  <a:pt x="5381128" y="321069"/>
                </a:lnTo>
                <a:cubicBezTo>
                  <a:pt x="5443602" y="329060"/>
                  <a:pt x="5498800" y="360293"/>
                  <a:pt x="5506791" y="501215"/>
                </a:cubicBezTo>
                <a:lnTo>
                  <a:pt x="5538023" y="1999764"/>
                </a:lnTo>
                <a:cubicBezTo>
                  <a:pt x="5538747" y="2219859"/>
                  <a:pt x="5429067" y="2384746"/>
                  <a:pt x="5366593" y="2455212"/>
                </a:cubicBezTo>
                <a:close/>
                <a:moveTo>
                  <a:pt x="4487663" y="784508"/>
                </a:moveTo>
                <a:cubicBezTo>
                  <a:pt x="4181854" y="784508"/>
                  <a:pt x="3938509" y="1027852"/>
                  <a:pt x="3938509" y="1333662"/>
                </a:cubicBezTo>
                <a:cubicBezTo>
                  <a:pt x="3938509" y="1639472"/>
                  <a:pt x="4181854" y="1882816"/>
                  <a:pt x="4487663" y="1882816"/>
                </a:cubicBezTo>
                <a:cubicBezTo>
                  <a:pt x="4793473" y="1882816"/>
                  <a:pt x="5036818" y="1639472"/>
                  <a:pt x="5036818" y="1333662"/>
                </a:cubicBezTo>
                <a:cubicBezTo>
                  <a:pt x="5036818" y="1027852"/>
                  <a:pt x="4793473" y="784508"/>
                  <a:pt x="4487663" y="784508"/>
                </a:cubicBezTo>
                <a:close/>
                <a:moveTo>
                  <a:pt x="4487663" y="1592256"/>
                </a:moveTo>
                <a:cubicBezTo>
                  <a:pt x="4346741" y="1592256"/>
                  <a:pt x="4229069" y="1474584"/>
                  <a:pt x="4229069" y="1333662"/>
                </a:cubicBezTo>
                <a:cubicBezTo>
                  <a:pt x="4229069" y="1192740"/>
                  <a:pt x="4346741" y="1075068"/>
                  <a:pt x="4487663" y="1075068"/>
                </a:cubicBezTo>
                <a:cubicBezTo>
                  <a:pt x="4628586" y="1075068"/>
                  <a:pt x="4746258" y="1192740"/>
                  <a:pt x="4746258" y="1333662"/>
                </a:cubicBezTo>
                <a:cubicBezTo>
                  <a:pt x="4746258" y="1474584"/>
                  <a:pt x="4628576" y="1592256"/>
                  <a:pt x="4487663" y="1592256"/>
                </a:cubicBezTo>
                <a:close/>
                <a:moveTo>
                  <a:pt x="3451829" y="3020339"/>
                </a:moveTo>
                <a:cubicBezTo>
                  <a:pt x="3507036" y="3075546"/>
                  <a:pt x="3507036" y="3169253"/>
                  <a:pt x="3451829" y="3224460"/>
                </a:cubicBezTo>
                <a:lnTo>
                  <a:pt x="2235839" y="4440441"/>
                </a:lnTo>
                <a:cubicBezTo>
                  <a:pt x="2204607" y="4471673"/>
                  <a:pt x="2173374" y="4479665"/>
                  <a:pt x="2134141" y="4479665"/>
                </a:cubicBezTo>
                <a:cubicBezTo>
                  <a:pt x="2094907" y="4479665"/>
                  <a:pt x="2063684" y="4463682"/>
                  <a:pt x="2032442" y="4440441"/>
                </a:cubicBezTo>
                <a:cubicBezTo>
                  <a:pt x="1977235" y="4385234"/>
                  <a:pt x="1977235" y="4291527"/>
                  <a:pt x="2032442" y="4236320"/>
                </a:cubicBezTo>
                <a:lnTo>
                  <a:pt x="3248423" y="3020339"/>
                </a:lnTo>
                <a:cubicBezTo>
                  <a:pt x="3302915" y="2965133"/>
                  <a:pt x="3397346" y="2965133"/>
                  <a:pt x="3451829" y="3020339"/>
                </a:cubicBezTo>
                <a:close/>
                <a:moveTo>
                  <a:pt x="3294924" y="2173367"/>
                </a:moveTo>
                <a:lnTo>
                  <a:pt x="1631487" y="3836813"/>
                </a:lnTo>
                <a:cubicBezTo>
                  <a:pt x="1600255" y="3868046"/>
                  <a:pt x="1569022" y="3876037"/>
                  <a:pt x="1529789" y="3876037"/>
                </a:cubicBezTo>
                <a:cubicBezTo>
                  <a:pt x="1490555" y="3876037"/>
                  <a:pt x="1459333" y="3860054"/>
                  <a:pt x="1428090" y="3836813"/>
                </a:cubicBezTo>
                <a:cubicBezTo>
                  <a:pt x="1372884" y="3781606"/>
                  <a:pt x="1372884" y="3687899"/>
                  <a:pt x="1428090" y="3632692"/>
                </a:cubicBezTo>
                <a:lnTo>
                  <a:pt x="3091537" y="1969256"/>
                </a:lnTo>
                <a:cubicBezTo>
                  <a:pt x="3146743" y="1914049"/>
                  <a:pt x="3240450" y="1914049"/>
                  <a:pt x="3295657" y="1969256"/>
                </a:cubicBezTo>
                <a:cubicBezTo>
                  <a:pt x="3350131" y="2023729"/>
                  <a:pt x="3350131" y="2110169"/>
                  <a:pt x="3294924" y="2173367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61"/>
          <p:cNvSpPr/>
          <p:nvPr/>
        </p:nvSpPr>
        <p:spPr>
          <a:xfrm>
            <a:off x="2032437" y="4712883"/>
            <a:ext cx="301831" cy="206153"/>
          </a:xfrm>
          <a:custGeom>
            <a:rect b="b" l="l" r="r" t="t"/>
            <a:pathLst>
              <a:path extrusionOk="0" h="3981450" w="5829300">
                <a:moveTo>
                  <a:pt x="5356870" y="0"/>
                </a:moveTo>
                <a:lnTo>
                  <a:pt x="473088" y="0"/>
                </a:lnTo>
                <a:cubicBezTo>
                  <a:pt x="211712" y="0"/>
                  <a:pt x="0" y="211712"/>
                  <a:pt x="0" y="473088"/>
                </a:cubicBezTo>
                <a:lnTo>
                  <a:pt x="0" y="995182"/>
                </a:lnTo>
                <a:lnTo>
                  <a:pt x="0" y="1644701"/>
                </a:lnTo>
                <a:lnTo>
                  <a:pt x="0" y="3514830"/>
                </a:lnTo>
                <a:cubicBezTo>
                  <a:pt x="0" y="3776205"/>
                  <a:pt x="211712" y="3987918"/>
                  <a:pt x="473088" y="3987918"/>
                </a:cubicBezTo>
                <a:lnTo>
                  <a:pt x="5356870" y="3987918"/>
                </a:lnTo>
                <a:cubicBezTo>
                  <a:pt x="5618245" y="3987918"/>
                  <a:pt x="5829957" y="3776205"/>
                  <a:pt x="5829957" y="3514830"/>
                </a:cubicBezTo>
                <a:lnTo>
                  <a:pt x="5829957" y="1644044"/>
                </a:lnTo>
                <a:lnTo>
                  <a:pt x="5829957" y="994524"/>
                </a:lnTo>
                <a:lnTo>
                  <a:pt x="5829957" y="472431"/>
                </a:lnTo>
                <a:cubicBezTo>
                  <a:pt x="5829300" y="211712"/>
                  <a:pt x="5617588" y="0"/>
                  <a:pt x="5356870" y="0"/>
                </a:cubicBezTo>
                <a:close/>
                <a:moveTo>
                  <a:pt x="473088" y="260718"/>
                </a:moveTo>
                <a:lnTo>
                  <a:pt x="5356870" y="260718"/>
                </a:lnTo>
                <a:cubicBezTo>
                  <a:pt x="5469912" y="260718"/>
                  <a:pt x="5568582" y="352196"/>
                  <a:pt x="5568582" y="472431"/>
                </a:cubicBezTo>
                <a:lnTo>
                  <a:pt x="5568582" y="867756"/>
                </a:lnTo>
                <a:lnTo>
                  <a:pt x="261376" y="867756"/>
                </a:lnTo>
                <a:lnTo>
                  <a:pt x="261376" y="472431"/>
                </a:lnTo>
                <a:cubicBezTo>
                  <a:pt x="261376" y="360045"/>
                  <a:pt x="353511" y="260718"/>
                  <a:pt x="473088" y="260718"/>
                </a:cubicBezTo>
                <a:close/>
                <a:moveTo>
                  <a:pt x="5568582" y="1510084"/>
                </a:moveTo>
                <a:lnTo>
                  <a:pt x="261376" y="1510084"/>
                </a:lnTo>
                <a:lnTo>
                  <a:pt x="261376" y="1121940"/>
                </a:lnTo>
                <a:lnTo>
                  <a:pt x="5568582" y="1121940"/>
                </a:lnTo>
                <a:lnTo>
                  <a:pt x="5568582" y="1510084"/>
                </a:lnTo>
                <a:lnTo>
                  <a:pt x="5568582" y="1510084"/>
                </a:lnTo>
                <a:close/>
                <a:moveTo>
                  <a:pt x="5356870" y="3725885"/>
                </a:moveTo>
                <a:lnTo>
                  <a:pt x="473088" y="3725885"/>
                </a:lnTo>
                <a:cubicBezTo>
                  <a:pt x="360045" y="3725885"/>
                  <a:pt x="261376" y="3634407"/>
                  <a:pt x="261376" y="3514173"/>
                </a:cubicBezTo>
                <a:lnTo>
                  <a:pt x="261376" y="1771459"/>
                </a:lnTo>
                <a:lnTo>
                  <a:pt x="5568582" y="1771459"/>
                </a:lnTo>
                <a:lnTo>
                  <a:pt x="5568582" y="3507638"/>
                </a:lnTo>
                <a:cubicBezTo>
                  <a:pt x="5568582" y="3627215"/>
                  <a:pt x="5476447" y="3725885"/>
                  <a:pt x="5356870" y="3725885"/>
                </a:cubicBezTo>
                <a:close/>
                <a:moveTo>
                  <a:pt x="4961535" y="2469985"/>
                </a:moveTo>
                <a:cubicBezTo>
                  <a:pt x="4961535" y="2540556"/>
                  <a:pt x="4905337" y="2596753"/>
                  <a:pt x="4834766" y="2596753"/>
                </a:cubicBezTo>
                <a:lnTo>
                  <a:pt x="3479549" y="2596753"/>
                </a:lnTo>
                <a:cubicBezTo>
                  <a:pt x="3408979" y="2596753"/>
                  <a:pt x="3352781" y="2540556"/>
                  <a:pt x="3352781" y="2469985"/>
                </a:cubicBezTo>
                <a:cubicBezTo>
                  <a:pt x="3352781" y="2399414"/>
                  <a:pt x="3408979" y="2343217"/>
                  <a:pt x="3479549" y="2343217"/>
                </a:cubicBezTo>
                <a:lnTo>
                  <a:pt x="4827585" y="2343217"/>
                </a:lnTo>
                <a:cubicBezTo>
                  <a:pt x="4898155" y="2336035"/>
                  <a:pt x="4961535" y="2392223"/>
                  <a:pt x="4961535" y="2469985"/>
                </a:cubicBezTo>
                <a:close/>
                <a:moveTo>
                  <a:pt x="4961535" y="3161319"/>
                </a:moveTo>
                <a:cubicBezTo>
                  <a:pt x="4961535" y="3231890"/>
                  <a:pt x="4905337" y="3288087"/>
                  <a:pt x="4834766" y="3288087"/>
                </a:cubicBezTo>
                <a:lnTo>
                  <a:pt x="4058488" y="3288087"/>
                </a:lnTo>
                <a:cubicBezTo>
                  <a:pt x="3987917" y="3288087"/>
                  <a:pt x="3931720" y="3231890"/>
                  <a:pt x="3931720" y="3161319"/>
                </a:cubicBezTo>
                <a:cubicBezTo>
                  <a:pt x="3931720" y="3090748"/>
                  <a:pt x="3987917" y="3034551"/>
                  <a:pt x="4058488" y="3034551"/>
                </a:cubicBezTo>
                <a:lnTo>
                  <a:pt x="4834766" y="3034551"/>
                </a:lnTo>
                <a:cubicBezTo>
                  <a:pt x="4898155" y="3034551"/>
                  <a:pt x="4961535" y="3090748"/>
                  <a:pt x="4961535" y="316131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61"/>
          <p:cNvSpPr/>
          <p:nvPr/>
        </p:nvSpPr>
        <p:spPr>
          <a:xfrm>
            <a:off x="7211508" y="4714208"/>
            <a:ext cx="301338" cy="285556"/>
          </a:xfrm>
          <a:custGeom>
            <a:rect b="b" l="l" r="r" t="t"/>
            <a:pathLst>
              <a:path extrusionOk="0" h="5514975" w="5819775">
                <a:moveTo>
                  <a:pt x="5337315" y="15907"/>
                </a:moveTo>
                <a:lnTo>
                  <a:pt x="4516860" y="15907"/>
                </a:lnTo>
                <a:cubicBezTo>
                  <a:pt x="4235415" y="15907"/>
                  <a:pt x="4016912" y="242364"/>
                  <a:pt x="4016912" y="515855"/>
                </a:cubicBezTo>
                <a:lnTo>
                  <a:pt x="4016912" y="539010"/>
                </a:lnTo>
                <a:lnTo>
                  <a:pt x="3759346" y="273482"/>
                </a:lnTo>
                <a:cubicBezTo>
                  <a:pt x="3697129" y="211265"/>
                  <a:pt x="3454746" y="0"/>
                  <a:pt x="3032941" y="0"/>
                </a:cubicBezTo>
                <a:lnTo>
                  <a:pt x="1187996" y="0"/>
                </a:lnTo>
                <a:cubicBezTo>
                  <a:pt x="1125779" y="0"/>
                  <a:pt x="813216" y="15916"/>
                  <a:pt x="593998" y="242373"/>
                </a:cubicBezTo>
                <a:lnTo>
                  <a:pt x="265528" y="586035"/>
                </a:lnTo>
                <a:cubicBezTo>
                  <a:pt x="187385" y="672132"/>
                  <a:pt x="0" y="914505"/>
                  <a:pt x="0" y="1273369"/>
                </a:cubicBezTo>
                <a:lnTo>
                  <a:pt x="0" y="2750049"/>
                </a:lnTo>
                <a:cubicBezTo>
                  <a:pt x="0" y="2758011"/>
                  <a:pt x="0" y="2758011"/>
                  <a:pt x="0" y="2765965"/>
                </a:cubicBezTo>
                <a:cubicBezTo>
                  <a:pt x="7963" y="2883170"/>
                  <a:pt x="54988" y="2984468"/>
                  <a:pt x="133121" y="3070565"/>
                </a:cubicBezTo>
                <a:lnTo>
                  <a:pt x="344386" y="3289068"/>
                </a:lnTo>
                <a:cubicBezTo>
                  <a:pt x="508625" y="3461261"/>
                  <a:pt x="680095" y="3492370"/>
                  <a:pt x="782107" y="3500333"/>
                </a:cubicBezTo>
                <a:lnTo>
                  <a:pt x="1633680" y="3500333"/>
                </a:lnTo>
                <a:cubicBezTo>
                  <a:pt x="1633680" y="3508296"/>
                  <a:pt x="1633680" y="3516249"/>
                  <a:pt x="1633680" y="3531442"/>
                </a:cubicBezTo>
                <a:lnTo>
                  <a:pt x="1633680" y="5251218"/>
                </a:lnTo>
                <a:cubicBezTo>
                  <a:pt x="1633680" y="5259181"/>
                  <a:pt x="1633680" y="5259181"/>
                  <a:pt x="1633680" y="5267135"/>
                </a:cubicBezTo>
                <a:cubicBezTo>
                  <a:pt x="1649597" y="5415458"/>
                  <a:pt x="1758849" y="5517471"/>
                  <a:pt x="1915125" y="5517471"/>
                </a:cubicBezTo>
                <a:lnTo>
                  <a:pt x="2438219" y="5517471"/>
                </a:lnTo>
                <a:cubicBezTo>
                  <a:pt x="2617651" y="5517471"/>
                  <a:pt x="2711701" y="5369147"/>
                  <a:pt x="2734856" y="5275098"/>
                </a:cubicBezTo>
                <a:lnTo>
                  <a:pt x="3031493" y="4197068"/>
                </a:lnTo>
                <a:lnTo>
                  <a:pt x="4008225" y="3181264"/>
                </a:lnTo>
                <a:cubicBezTo>
                  <a:pt x="4039334" y="3431601"/>
                  <a:pt x="4250598" y="3618986"/>
                  <a:pt x="4508173" y="3618986"/>
                </a:cubicBezTo>
                <a:lnTo>
                  <a:pt x="5328628" y="3618986"/>
                </a:lnTo>
                <a:cubicBezTo>
                  <a:pt x="5610073" y="3618986"/>
                  <a:pt x="5828567" y="3392529"/>
                  <a:pt x="5828567" y="3119047"/>
                </a:cubicBezTo>
                <a:lnTo>
                  <a:pt x="5828567" y="539734"/>
                </a:lnTo>
                <a:cubicBezTo>
                  <a:pt x="5837263" y="243088"/>
                  <a:pt x="5618760" y="15907"/>
                  <a:pt x="5337315" y="15907"/>
                </a:cubicBezTo>
                <a:close/>
                <a:moveTo>
                  <a:pt x="2805760" y="4008949"/>
                </a:moveTo>
                <a:cubicBezTo>
                  <a:pt x="2789844" y="4024865"/>
                  <a:pt x="2774652" y="4048020"/>
                  <a:pt x="2766689" y="4071166"/>
                </a:cubicBezTo>
                <a:lnTo>
                  <a:pt x="2462089" y="5181029"/>
                </a:lnTo>
                <a:cubicBezTo>
                  <a:pt x="2462089" y="5188991"/>
                  <a:pt x="2446173" y="5204184"/>
                  <a:pt x="2446173" y="5212138"/>
                </a:cubicBezTo>
                <a:lnTo>
                  <a:pt x="1930308" y="5212138"/>
                </a:lnTo>
                <a:lnTo>
                  <a:pt x="1930308" y="3516963"/>
                </a:lnTo>
                <a:cubicBezTo>
                  <a:pt x="1930308" y="3313662"/>
                  <a:pt x="1805140" y="3220327"/>
                  <a:pt x="1695888" y="3196447"/>
                </a:cubicBezTo>
                <a:cubicBezTo>
                  <a:pt x="1687925" y="3196447"/>
                  <a:pt x="1679972" y="3196447"/>
                  <a:pt x="1672733" y="3196447"/>
                </a:cubicBezTo>
                <a:lnTo>
                  <a:pt x="797290" y="3196447"/>
                </a:lnTo>
                <a:cubicBezTo>
                  <a:pt x="750265" y="3196447"/>
                  <a:pt x="648967" y="3173292"/>
                  <a:pt x="562870" y="3079242"/>
                </a:cubicBezTo>
                <a:lnTo>
                  <a:pt x="344367" y="2860739"/>
                </a:lnTo>
                <a:cubicBezTo>
                  <a:pt x="313258" y="2829630"/>
                  <a:pt x="289379" y="2782595"/>
                  <a:pt x="289379" y="2735571"/>
                </a:cubicBezTo>
                <a:lnTo>
                  <a:pt x="289379" y="1274093"/>
                </a:lnTo>
                <a:cubicBezTo>
                  <a:pt x="289379" y="1008564"/>
                  <a:pt x="437702" y="828408"/>
                  <a:pt x="476764" y="782107"/>
                </a:cubicBezTo>
                <a:lnTo>
                  <a:pt x="797281" y="446399"/>
                </a:lnTo>
                <a:cubicBezTo>
                  <a:pt x="937641" y="298075"/>
                  <a:pt x="1156868" y="290122"/>
                  <a:pt x="1180014" y="290122"/>
                </a:cubicBezTo>
                <a:lnTo>
                  <a:pt x="3024235" y="290122"/>
                </a:lnTo>
                <a:cubicBezTo>
                  <a:pt x="3344751" y="290122"/>
                  <a:pt x="3516221" y="446399"/>
                  <a:pt x="3548053" y="477507"/>
                </a:cubicBezTo>
                <a:lnTo>
                  <a:pt x="4008930" y="962254"/>
                </a:lnTo>
                <a:lnTo>
                  <a:pt x="4008930" y="2759450"/>
                </a:lnTo>
                <a:lnTo>
                  <a:pt x="2805760" y="4008949"/>
                </a:lnTo>
                <a:close/>
                <a:moveTo>
                  <a:pt x="5548580" y="3102397"/>
                </a:moveTo>
                <a:cubicBezTo>
                  <a:pt x="5548580" y="3219602"/>
                  <a:pt x="5454520" y="3313662"/>
                  <a:pt x="5337315" y="3313662"/>
                </a:cubicBezTo>
                <a:lnTo>
                  <a:pt x="4516860" y="3313662"/>
                </a:lnTo>
                <a:cubicBezTo>
                  <a:pt x="4399655" y="3313662"/>
                  <a:pt x="4305596" y="3219602"/>
                  <a:pt x="4305596" y="3102397"/>
                </a:cubicBezTo>
                <a:lnTo>
                  <a:pt x="4305596" y="2820953"/>
                </a:lnTo>
                <a:cubicBezTo>
                  <a:pt x="4305596" y="2820953"/>
                  <a:pt x="4305596" y="2820953"/>
                  <a:pt x="4305596" y="2812990"/>
                </a:cubicBezTo>
                <a:lnTo>
                  <a:pt x="4313558" y="914505"/>
                </a:lnTo>
                <a:cubicBezTo>
                  <a:pt x="4313558" y="898589"/>
                  <a:pt x="4313558" y="875433"/>
                  <a:pt x="4305596" y="859517"/>
                </a:cubicBezTo>
                <a:lnTo>
                  <a:pt x="4305596" y="523808"/>
                </a:lnTo>
                <a:cubicBezTo>
                  <a:pt x="4305596" y="406603"/>
                  <a:pt x="4399655" y="312544"/>
                  <a:pt x="4516860" y="312544"/>
                </a:cubicBezTo>
                <a:lnTo>
                  <a:pt x="5337315" y="312544"/>
                </a:lnTo>
                <a:cubicBezTo>
                  <a:pt x="5454520" y="312544"/>
                  <a:pt x="5548580" y="406603"/>
                  <a:pt x="5548580" y="523808"/>
                </a:cubicBezTo>
                <a:lnTo>
                  <a:pt x="5548580" y="3102397"/>
                </a:lnTo>
                <a:close/>
                <a:moveTo>
                  <a:pt x="5071787" y="2704462"/>
                </a:moveTo>
                <a:cubicBezTo>
                  <a:pt x="5071787" y="2790558"/>
                  <a:pt x="5001607" y="2860739"/>
                  <a:pt x="4915510" y="2860739"/>
                </a:cubicBezTo>
                <a:cubicBezTo>
                  <a:pt x="4829413" y="2860739"/>
                  <a:pt x="4759233" y="2790558"/>
                  <a:pt x="4759233" y="2704462"/>
                </a:cubicBezTo>
                <a:cubicBezTo>
                  <a:pt x="4759233" y="2618366"/>
                  <a:pt x="4829413" y="2548185"/>
                  <a:pt x="4915510" y="2548185"/>
                </a:cubicBezTo>
                <a:cubicBezTo>
                  <a:pt x="5001607" y="2548185"/>
                  <a:pt x="5071787" y="2618366"/>
                  <a:pt x="5071787" y="2704462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61"/>
          <p:cNvSpPr/>
          <p:nvPr/>
        </p:nvSpPr>
        <p:spPr>
          <a:xfrm>
            <a:off x="7282232" y="5923582"/>
            <a:ext cx="261838" cy="354647"/>
          </a:xfrm>
          <a:custGeom>
            <a:rect b="b" l="l" r="r" t="t"/>
            <a:pathLst>
              <a:path extrusionOk="0" h="6849340" w="5056909">
                <a:moveTo>
                  <a:pt x="5058269" y="1957119"/>
                </a:moveTo>
                <a:lnTo>
                  <a:pt x="5058269" y="1957119"/>
                </a:lnTo>
                <a:cubicBezTo>
                  <a:pt x="5058269" y="1940225"/>
                  <a:pt x="5049826" y="1932553"/>
                  <a:pt x="5041375" y="1915659"/>
                </a:cubicBezTo>
                <a:cubicBezTo>
                  <a:pt x="5041375" y="1915659"/>
                  <a:pt x="5041375" y="1907217"/>
                  <a:pt x="5032932" y="1907217"/>
                </a:cubicBezTo>
                <a:cubicBezTo>
                  <a:pt x="5024490" y="1898774"/>
                  <a:pt x="5016038" y="1882651"/>
                  <a:pt x="5008366" y="1874200"/>
                </a:cubicBezTo>
                <a:lnTo>
                  <a:pt x="5008366" y="1874200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cubicBezTo>
                  <a:pt x="3167184" y="41460"/>
                  <a:pt x="3158733" y="33008"/>
                  <a:pt x="3142609" y="25337"/>
                </a:cubicBezTo>
                <a:cubicBezTo>
                  <a:pt x="3142609" y="25337"/>
                  <a:pt x="3134167" y="25337"/>
                  <a:pt x="3134167" y="16894"/>
                </a:cubicBezTo>
                <a:cubicBezTo>
                  <a:pt x="3125724" y="8451"/>
                  <a:pt x="3109601" y="8451"/>
                  <a:pt x="3101150" y="0"/>
                </a:cubicBezTo>
                <a:lnTo>
                  <a:pt x="3101150" y="0"/>
                </a:lnTo>
                <a:cubicBezTo>
                  <a:pt x="3092707" y="0"/>
                  <a:pt x="3084256" y="0"/>
                  <a:pt x="3076584" y="0"/>
                </a:cubicBezTo>
                <a:lnTo>
                  <a:pt x="439180" y="0"/>
                </a:lnTo>
                <a:cubicBezTo>
                  <a:pt x="198856" y="0"/>
                  <a:pt x="0" y="198865"/>
                  <a:pt x="0" y="439180"/>
                </a:cubicBezTo>
                <a:lnTo>
                  <a:pt x="0" y="6418049"/>
                </a:lnTo>
                <a:cubicBezTo>
                  <a:pt x="0" y="6658374"/>
                  <a:pt x="198865" y="6857229"/>
                  <a:pt x="439180" y="6857229"/>
                </a:cubicBezTo>
                <a:lnTo>
                  <a:pt x="4618318" y="6857229"/>
                </a:lnTo>
                <a:cubicBezTo>
                  <a:pt x="4858642" y="6857229"/>
                  <a:pt x="5057498" y="6658365"/>
                  <a:pt x="5057498" y="6418049"/>
                </a:cubicBezTo>
                <a:lnTo>
                  <a:pt x="5057498" y="1990136"/>
                </a:lnTo>
                <a:cubicBezTo>
                  <a:pt x="5058269" y="1973242"/>
                  <a:pt x="5058269" y="1964791"/>
                  <a:pt x="5058269" y="1957119"/>
                </a:cubicBezTo>
                <a:close/>
                <a:moveTo>
                  <a:pt x="4535398" y="1832731"/>
                </a:moveTo>
                <a:lnTo>
                  <a:pt x="3225529" y="1832731"/>
                </a:lnTo>
                <a:lnTo>
                  <a:pt x="3225529" y="530543"/>
                </a:lnTo>
                <a:lnTo>
                  <a:pt x="4535398" y="1832731"/>
                </a:lnTo>
                <a:close/>
                <a:moveTo>
                  <a:pt x="4751157" y="6418041"/>
                </a:moveTo>
                <a:cubicBezTo>
                  <a:pt x="4751157" y="6492518"/>
                  <a:pt x="4692803" y="6550871"/>
                  <a:pt x="4618326" y="6550871"/>
                </a:cubicBezTo>
                <a:lnTo>
                  <a:pt x="439189" y="6550871"/>
                </a:lnTo>
                <a:cubicBezTo>
                  <a:pt x="364712" y="6550871"/>
                  <a:pt x="306359" y="6492518"/>
                  <a:pt x="306359" y="6418041"/>
                </a:cubicBezTo>
                <a:lnTo>
                  <a:pt x="306359" y="447623"/>
                </a:lnTo>
                <a:cubicBezTo>
                  <a:pt x="306359" y="373146"/>
                  <a:pt x="364712" y="314793"/>
                  <a:pt x="439189" y="314793"/>
                </a:cubicBezTo>
                <a:lnTo>
                  <a:pt x="2918417" y="314793"/>
                </a:lnTo>
                <a:lnTo>
                  <a:pt x="2918417" y="1981685"/>
                </a:lnTo>
                <a:cubicBezTo>
                  <a:pt x="2918417" y="2064604"/>
                  <a:pt x="2984451" y="2130639"/>
                  <a:pt x="3067371" y="2130639"/>
                </a:cubicBezTo>
                <a:lnTo>
                  <a:pt x="4742714" y="2130639"/>
                </a:lnTo>
                <a:lnTo>
                  <a:pt x="4742714" y="6418041"/>
                </a:lnTo>
                <a:lnTo>
                  <a:pt x="4751157" y="6418041"/>
                </a:lnTo>
                <a:lnTo>
                  <a:pt x="4751157" y="6418041"/>
                </a:lnTo>
                <a:close/>
                <a:moveTo>
                  <a:pt x="4046307" y="4817944"/>
                </a:moveTo>
                <a:cubicBezTo>
                  <a:pt x="4046307" y="4900864"/>
                  <a:pt x="3980273" y="4966898"/>
                  <a:pt x="3897353" y="4966898"/>
                </a:cubicBezTo>
                <a:lnTo>
                  <a:pt x="1135579" y="4966898"/>
                </a:lnTo>
                <a:cubicBezTo>
                  <a:pt x="1052660" y="4966898"/>
                  <a:pt x="986625" y="4900864"/>
                  <a:pt x="986625" y="4817944"/>
                </a:cubicBezTo>
                <a:cubicBezTo>
                  <a:pt x="986625" y="4735025"/>
                  <a:pt x="1052660" y="4668991"/>
                  <a:pt x="1135579" y="4668991"/>
                </a:cubicBezTo>
                <a:lnTo>
                  <a:pt x="3896591" y="4668991"/>
                </a:lnTo>
                <a:cubicBezTo>
                  <a:pt x="3980281" y="4659777"/>
                  <a:pt x="4046307" y="4726574"/>
                  <a:pt x="4046307" y="4817944"/>
                </a:cubicBezTo>
                <a:close/>
                <a:moveTo>
                  <a:pt x="4046307" y="5730093"/>
                </a:moveTo>
                <a:cubicBezTo>
                  <a:pt x="4046307" y="5813013"/>
                  <a:pt x="3980273" y="5879047"/>
                  <a:pt x="3897353" y="5879047"/>
                </a:cubicBezTo>
                <a:lnTo>
                  <a:pt x="1135579" y="5879047"/>
                </a:lnTo>
                <a:cubicBezTo>
                  <a:pt x="1052660" y="5879047"/>
                  <a:pt x="986625" y="5813013"/>
                  <a:pt x="986625" y="5730093"/>
                </a:cubicBezTo>
                <a:cubicBezTo>
                  <a:pt x="986625" y="5647174"/>
                  <a:pt x="1052660" y="5581139"/>
                  <a:pt x="1135579" y="5581139"/>
                </a:cubicBezTo>
                <a:lnTo>
                  <a:pt x="3896591" y="5581139"/>
                </a:lnTo>
                <a:cubicBezTo>
                  <a:pt x="3980281" y="5580369"/>
                  <a:pt x="4046307" y="5647165"/>
                  <a:pt x="4046307" y="5730093"/>
                </a:cubicBezTo>
                <a:close/>
                <a:moveTo>
                  <a:pt x="4046307" y="3905796"/>
                </a:moveTo>
                <a:cubicBezTo>
                  <a:pt x="4046307" y="3988715"/>
                  <a:pt x="3980273" y="4054749"/>
                  <a:pt x="3897353" y="4054749"/>
                </a:cubicBezTo>
                <a:lnTo>
                  <a:pt x="1135579" y="4054749"/>
                </a:lnTo>
                <a:cubicBezTo>
                  <a:pt x="1052660" y="4054749"/>
                  <a:pt x="986625" y="3988715"/>
                  <a:pt x="986625" y="3905796"/>
                </a:cubicBezTo>
                <a:cubicBezTo>
                  <a:pt x="986625" y="3822876"/>
                  <a:pt x="1052660" y="3756842"/>
                  <a:pt x="1135579" y="3756842"/>
                </a:cubicBezTo>
                <a:lnTo>
                  <a:pt x="3896591" y="3756842"/>
                </a:lnTo>
                <a:cubicBezTo>
                  <a:pt x="3980281" y="3756071"/>
                  <a:pt x="4046307" y="3822876"/>
                  <a:pt x="4046307" y="3905796"/>
                </a:cubicBezTo>
                <a:close/>
                <a:moveTo>
                  <a:pt x="1135579" y="2843923"/>
                </a:moveTo>
                <a:lnTo>
                  <a:pt x="3896591" y="2843923"/>
                </a:lnTo>
                <a:cubicBezTo>
                  <a:pt x="3979511" y="2843923"/>
                  <a:pt x="4045545" y="2909957"/>
                  <a:pt x="4045545" y="2992876"/>
                </a:cubicBezTo>
                <a:cubicBezTo>
                  <a:pt x="4045545" y="3075796"/>
                  <a:pt x="3979511" y="3141830"/>
                  <a:pt x="3896591" y="3141830"/>
                </a:cubicBezTo>
                <a:lnTo>
                  <a:pt x="1135579" y="3141830"/>
                </a:lnTo>
                <a:cubicBezTo>
                  <a:pt x="1052660" y="3141830"/>
                  <a:pt x="986625" y="3075796"/>
                  <a:pt x="986625" y="2992876"/>
                </a:cubicBezTo>
                <a:cubicBezTo>
                  <a:pt x="978174" y="2918399"/>
                  <a:pt x="1052651" y="2843923"/>
                  <a:pt x="1135579" y="2843923"/>
                </a:cubicBezTo>
                <a:close/>
                <a:moveTo>
                  <a:pt x="978174" y="2089179"/>
                </a:moveTo>
                <a:cubicBezTo>
                  <a:pt x="978174" y="2006260"/>
                  <a:pt x="1044208" y="1940225"/>
                  <a:pt x="1127128" y="1940225"/>
                </a:cubicBezTo>
                <a:lnTo>
                  <a:pt x="2080736" y="1940225"/>
                </a:lnTo>
                <a:cubicBezTo>
                  <a:pt x="2163656" y="1940225"/>
                  <a:pt x="2229690" y="2006260"/>
                  <a:pt x="2229690" y="2089179"/>
                </a:cubicBezTo>
                <a:cubicBezTo>
                  <a:pt x="2229690" y="2172098"/>
                  <a:pt x="2163656" y="2238133"/>
                  <a:pt x="2080736" y="2238133"/>
                </a:cubicBezTo>
                <a:lnTo>
                  <a:pt x="1135579" y="2238133"/>
                </a:lnTo>
                <a:cubicBezTo>
                  <a:pt x="1052651" y="2247346"/>
                  <a:pt x="978174" y="2180550"/>
                  <a:pt x="978174" y="2089179"/>
                </a:cubicBezTo>
                <a:close/>
                <a:moveTo>
                  <a:pt x="978174" y="1185473"/>
                </a:moveTo>
                <a:cubicBezTo>
                  <a:pt x="978174" y="1102553"/>
                  <a:pt x="1044208" y="1036519"/>
                  <a:pt x="1127128" y="1036519"/>
                </a:cubicBezTo>
                <a:lnTo>
                  <a:pt x="2080736" y="1036519"/>
                </a:lnTo>
                <a:cubicBezTo>
                  <a:pt x="2163656" y="1036519"/>
                  <a:pt x="2229690" y="1102553"/>
                  <a:pt x="2229690" y="1185473"/>
                </a:cubicBezTo>
                <a:cubicBezTo>
                  <a:pt x="2229690" y="1268392"/>
                  <a:pt x="2163656" y="1334427"/>
                  <a:pt x="2080736" y="1334427"/>
                </a:cubicBezTo>
                <a:lnTo>
                  <a:pt x="1135579" y="1334427"/>
                </a:lnTo>
                <a:cubicBezTo>
                  <a:pt x="1052651" y="1335197"/>
                  <a:pt x="978174" y="1268401"/>
                  <a:pt x="978174" y="1185473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61"/>
          <p:cNvSpPr/>
          <p:nvPr/>
        </p:nvSpPr>
        <p:spPr>
          <a:xfrm>
            <a:off x="5022026" y="3973949"/>
            <a:ext cx="301017" cy="307914"/>
          </a:xfrm>
          <a:custGeom>
            <a:rect b="b" l="l" r="r" t="t"/>
            <a:pathLst>
              <a:path extrusionOk="0" h="5946785" w="5813577">
                <a:moveTo>
                  <a:pt x="5404382" y="4364084"/>
                </a:moveTo>
                <a:lnTo>
                  <a:pt x="3090987" y="4364084"/>
                </a:lnTo>
                <a:cubicBezTo>
                  <a:pt x="3108770" y="4355197"/>
                  <a:pt x="3116858" y="4346301"/>
                  <a:pt x="3125745" y="4338213"/>
                </a:cubicBezTo>
                <a:lnTo>
                  <a:pt x="4278403" y="3141910"/>
                </a:lnTo>
                <a:cubicBezTo>
                  <a:pt x="4365702" y="3054612"/>
                  <a:pt x="4365702" y="2967313"/>
                  <a:pt x="4347918" y="2914772"/>
                </a:cubicBezTo>
                <a:cubicBezTo>
                  <a:pt x="4339032" y="2880014"/>
                  <a:pt x="4295378" y="2801612"/>
                  <a:pt x="4182217" y="2783828"/>
                </a:cubicBezTo>
                <a:cubicBezTo>
                  <a:pt x="4173330" y="2783828"/>
                  <a:pt x="4164434" y="2783828"/>
                  <a:pt x="4156356" y="2783828"/>
                </a:cubicBezTo>
                <a:lnTo>
                  <a:pt x="3666521" y="2783828"/>
                </a:lnTo>
                <a:lnTo>
                  <a:pt x="3666521" y="156814"/>
                </a:lnTo>
                <a:cubicBezTo>
                  <a:pt x="3666512" y="69516"/>
                  <a:pt x="3596996" y="0"/>
                  <a:pt x="3509698" y="0"/>
                </a:cubicBezTo>
                <a:lnTo>
                  <a:pt x="2313395" y="0"/>
                </a:lnTo>
                <a:cubicBezTo>
                  <a:pt x="2226096" y="0"/>
                  <a:pt x="2156580" y="69516"/>
                  <a:pt x="2156580" y="156814"/>
                </a:cubicBezTo>
                <a:lnTo>
                  <a:pt x="2156580" y="2784646"/>
                </a:lnTo>
                <a:lnTo>
                  <a:pt x="1676442" y="2784646"/>
                </a:lnTo>
                <a:cubicBezTo>
                  <a:pt x="1667555" y="2784646"/>
                  <a:pt x="1667555" y="2784646"/>
                  <a:pt x="1658658" y="2784646"/>
                </a:cubicBezTo>
                <a:cubicBezTo>
                  <a:pt x="1527715" y="2802430"/>
                  <a:pt x="1484061" y="2880832"/>
                  <a:pt x="1475174" y="2915590"/>
                </a:cubicBezTo>
                <a:cubicBezTo>
                  <a:pt x="1457391" y="2959235"/>
                  <a:pt x="1449303" y="3046534"/>
                  <a:pt x="1536602" y="3142729"/>
                </a:cubicBezTo>
                <a:lnTo>
                  <a:pt x="2680364" y="4329336"/>
                </a:lnTo>
                <a:cubicBezTo>
                  <a:pt x="2689251" y="4338223"/>
                  <a:pt x="2706225" y="4355207"/>
                  <a:pt x="2715122" y="4364094"/>
                </a:cubicBezTo>
                <a:lnTo>
                  <a:pt x="410623" y="4364094"/>
                </a:lnTo>
                <a:cubicBezTo>
                  <a:pt x="183484" y="4364094"/>
                  <a:pt x="0" y="4547578"/>
                  <a:pt x="0" y="4774717"/>
                </a:cubicBezTo>
                <a:lnTo>
                  <a:pt x="0" y="5542613"/>
                </a:lnTo>
                <a:cubicBezTo>
                  <a:pt x="0" y="5769752"/>
                  <a:pt x="183484" y="5953236"/>
                  <a:pt x="410623" y="5953236"/>
                </a:cubicBezTo>
                <a:lnTo>
                  <a:pt x="5412469" y="5953236"/>
                </a:lnTo>
                <a:cubicBezTo>
                  <a:pt x="5639608" y="5953236"/>
                  <a:pt x="5823092" y="5769752"/>
                  <a:pt x="5823092" y="5542613"/>
                </a:cubicBezTo>
                <a:lnTo>
                  <a:pt x="5823092" y="4774717"/>
                </a:lnTo>
                <a:cubicBezTo>
                  <a:pt x="5823092" y="4556465"/>
                  <a:pt x="5630711" y="4364084"/>
                  <a:pt x="5404382" y="4364084"/>
                </a:cubicBezTo>
                <a:close/>
                <a:moveTo>
                  <a:pt x="1956112" y="3116049"/>
                </a:moveTo>
                <a:lnTo>
                  <a:pt x="2314194" y="3116049"/>
                </a:lnTo>
                <a:cubicBezTo>
                  <a:pt x="2401493" y="3116049"/>
                  <a:pt x="2471008" y="3046534"/>
                  <a:pt x="2471008" y="2959235"/>
                </a:cubicBezTo>
                <a:lnTo>
                  <a:pt x="2471008" y="322516"/>
                </a:lnTo>
                <a:lnTo>
                  <a:pt x="3335100" y="322516"/>
                </a:lnTo>
                <a:lnTo>
                  <a:pt x="3335100" y="2950348"/>
                </a:lnTo>
                <a:cubicBezTo>
                  <a:pt x="3335100" y="3037646"/>
                  <a:pt x="3404616" y="3107162"/>
                  <a:pt x="3491914" y="3107162"/>
                </a:cubicBezTo>
                <a:lnTo>
                  <a:pt x="3849996" y="3107162"/>
                </a:lnTo>
                <a:lnTo>
                  <a:pt x="2907502" y="4094110"/>
                </a:lnTo>
                <a:lnTo>
                  <a:pt x="1956112" y="3116049"/>
                </a:lnTo>
                <a:close/>
                <a:moveTo>
                  <a:pt x="5499768" y="5551500"/>
                </a:moveTo>
                <a:cubicBezTo>
                  <a:pt x="5499768" y="5604042"/>
                  <a:pt x="5456123" y="5638799"/>
                  <a:pt x="5412469" y="5638799"/>
                </a:cubicBezTo>
                <a:lnTo>
                  <a:pt x="410623" y="5638799"/>
                </a:lnTo>
                <a:cubicBezTo>
                  <a:pt x="358082" y="5638799"/>
                  <a:pt x="323324" y="5595154"/>
                  <a:pt x="323324" y="5551500"/>
                </a:cubicBezTo>
                <a:lnTo>
                  <a:pt x="323324" y="4783604"/>
                </a:lnTo>
                <a:cubicBezTo>
                  <a:pt x="323324" y="4731063"/>
                  <a:pt x="366969" y="4696305"/>
                  <a:pt x="410623" y="4696305"/>
                </a:cubicBezTo>
                <a:lnTo>
                  <a:pt x="5412469" y="4696305"/>
                </a:lnTo>
                <a:cubicBezTo>
                  <a:pt x="5465010" y="4696305"/>
                  <a:pt x="5499768" y="4739950"/>
                  <a:pt x="5499768" y="4783604"/>
                </a:cubicBezTo>
                <a:lnTo>
                  <a:pt x="5499768" y="5551500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61"/>
          <p:cNvSpPr/>
          <p:nvPr/>
        </p:nvSpPr>
        <p:spPr>
          <a:xfrm>
            <a:off x="8797561" y="3410471"/>
            <a:ext cx="301339" cy="301339"/>
          </a:xfrm>
          <a:custGeom>
            <a:rect b="b" l="l" r="r" t="t"/>
            <a:pathLst>
              <a:path extrusionOk="0" h="5819790" w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1702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17303"/>
                </a:cubicBezTo>
                <a:cubicBezTo>
                  <a:pt x="5538358" y="4372432"/>
                  <a:pt x="4357616" y="5545414"/>
                  <a:pt x="2910247" y="5545414"/>
                </a:cubicBezTo>
                <a:close/>
                <a:moveTo>
                  <a:pt x="3054839" y="4105805"/>
                </a:moveTo>
                <a:cubicBezTo>
                  <a:pt x="3054839" y="4189745"/>
                  <a:pt x="2986418" y="4258157"/>
                  <a:pt x="2902488" y="4258157"/>
                </a:cubicBezTo>
                <a:cubicBezTo>
                  <a:pt x="2818548" y="4258157"/>
                  <a:pt x="2750137" y="4189736"/>
                  <a:pt x="2750137" y="4105805"/>
                </a:cubicBezTo>
                <a:cubicBezTo>
                  <a:pt x="2750137" y="4021865"/>
                  <a:pt x="2818557" y="3953454"/>
                  <a:pt x="2902488" y="3953454"/>
                </a:cubicBezTo>
                <a:cubicBezTo>
                  <a:pt x="2986418" y="3953454"/>
                  <a:pt x="3054839" y="4021875"/>
                  <a:pt x="3054839" y="4105805"/>
                </a:cubicBezTo>
                <a:close/>
                <a:moveTo>
                  <a:pt x="2757896" y="3358847"/>
                </a:moveTo>
                <a:lnTo>
                  <a:pt x="2757896" y="1644861"/>
                </a:lnTo>
                <a:cubicBezTo>
                  <a:pt x="2757896" y="1568681"/>
                  <a:pt x="2818557" y="1508020"/>
                  <a:pt x="2894737" y="1508020"/>
                </a:cubicBezTo>
                <a:cubicBezTo>
                  <a:pt x="2970918" y="1508020"/>
                  <a:pt x="3031578" y="1568681"/>
                  <a:pt x="3031578" y="1644861"/>
                </a:cubicBezTo>
                <a:lnTo>
                  <a:pt x="3031578" y="3358847"/>
                </a:lnTo>
                <a:cubicBezTo>
                  <a:pt x="3031578" y="3435027"/>
                  <a:pt x="2970918" y="3495688"/>
                  <a:pt x="2894737" y="3495688"/>
                </a:cubicBezTo>
                <a:cubicBezTo>
                  <a:pt x="2818557" y="3504151"/>
                  <a:pt x="2757896" y="3435027"/>
                  <a:pt x="2757896" y="3358847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61"/>
          <p:cNvSpPr/>
          <p:nvPr/>
        </p:nvSpPr>
        <p:spPr>
          <a:xfrm>
            <a:off x="1241748" y="4686244"/>
            <a:ext cx="301338" cy="283583"/>
          </a:xfrm>
          <a:custGeom>
            <a:rect b="b" l="l" r="r" t="t"/>
            <a:pathLst>
              <a:path extrusionOk="0" h="5476875" w="5819775">
                <a:moveTo>
                  <a:pt x="1084507" y="2785320"/>
                </a:moveTo>
                <a:cubicBezTo>
                  <a:pt x="1084507" y="2871302"/>
                  <a:pt x="1014422" y="2941387"/>
                  <a:pt x="928440" y="2941387"/>
                </a:cubicBezTo>
                <a:cubicBezTo>
                  <a:pt x="842458" y="2941387"/>
                  <a:pt x="772373" y="2871302"/>
                  <a:pt x="772373" y="2785320"/>
                </a:cubicBezTo>
                <a:cubicBezTo>
                  <a:pt x="772373" y="2699337"/>
                  <a:pt x="842458" y="2629253"/>
                  <a:pt x="928440" y="2629253"/>
                </a:cubicBezTo>
                <a:cubicBezTo>
                  <a:pt x="1014422" y="2629253"/>
                  <a:pt x="1084507" y="2699347"/>
                  <a:pt x="1084507" y="2785320"/>
                </a:cubicBezTo>
                <a:close/>
                <a:moveTo>
                  <a:pt x="5828576" y="2738362"/>
                </a:moveTo>
                <a:lnTo>
                  <a:pt x="5828576" y="4213022"/>
                </a:lnTo>
                <a:cubicBezTo>
                  <a:pt x="5828576" y="4572115"/>
                  <a:pt x="5641448" y="4814164"/>
                  <a:pt x="5563410" y="4899413"/>
                </a:cubicBezTo>
                <a:lnTo>
                  <a:pt x="5235388" y="5242608"/>
                </a:lnTo>
                <a:cubicBezTo>
                  <a:pt x="5017189" y="5476704"/>
                  <a:pt x="4705055" y="5484648"/>
                  <a:pt x="4642199" y="5484648"/>
                </a:cubicBezTo>
                <a:lnTo>
                  <a:pt x="4642199" y="5484648"/>
                </a:lnTo>
                <a:lnTo>
                  <a:pt x="2809161" y="5484648"/>
                </a:lnTo>
                <a:cubicBezTo>
                  <a:pt x="2387927" y="5484648"/>
                  <a:pt x="2145887" y="5273669"/>
                  <a:pt x="2083746" y="5211537"/>
                </a:cubicBezTo>
                <a:lnTo>
                  <a:pt x="1826533" y="4946371"/>
                </a:lnTo>
                <a:lnTo>
                  <a:pt x="1826533" y="4969488"/>
                </a:lnTo>
                <a:cubicBezTo>
                  <a:pt x="1826533" y="5250552"/>
                  <a:pt x="1600381" y="5468751"/>
                  <a:pt x="1327271" y="5468751"/>
                </a:cubicBezTo>
                <a:lnTo>
                  <a:pt x="499262" y="5468751"/>
                </a:lnTo>
                <a:cubicBezTo>
                  <a:pt x="218199" y="5468770"/>
                  <a:pt x="0" y="5242617"/>
                  <a:pt x="0" y="4969507"/>
                </a:cubicBezTo>
                <a:lnTo>
                  <a:pt x="0" y="2395166"/>
                </a:lnTo>
                <a:cubicBezTo>
                  <a:pt x="0" y="2114102"/>
                  <a:pt x="226152" y="1895904"/>
                  <a:pt x="499262" y="1895904"/>
                </a:cubicBezTo>
                <a:lnTo>
                  <a:pt x="1318603" y="1895904"/>
                </a:lnTo>
                <a:cubicBezTo>
                  <a:pt x="1575816" y="1895904"/>
                  <a:pt x="1786795" y="2083032"/>
                  <a:pt x="1817865" y="2333025"/>
                </a:cubicBezTo>
                <a:lnTo>
                  <a:pt x="2793273" y="1318603"/>
                </a:lnTo>
                <a:lnTo>
                  <a:pt x="3089510" y="242049"/>
                </a:lnTo>
                <a:cubicBezTo>
                  <a:pt x="3112627" y="148123"/>
                  <a:pt x="3206563" y="0"/>
                  <a:pt x="3385747" y="0"/>
                </a:cubicBezTo>
                <a:lnTo>
                  <a:pt x="3908850" y="0"/>
                </a:lnTo>
                <a:cubicBezTo>
                  <a:pt x="4064918" y="0"/>
                  <a:pt x="4174017" y="93926"/>
                  <a:pt x="4189914" y="249993"/>
                </a:cubicBezTo>
                <a:cubicBezTo>
                  <a:pt x="4189914" y="257937"/>
                  <a:pt x="4189914" y="257937"/>
                  <a:pt x="4189914" y="265890"/>
                </a:cubicBezTo>
                <a:lnTo>
                  <a:pt x="4189914" y="1982600"/>
                </a:lnTo>
                <a:cubicBezTo>
                  <a:pt x="4189914" y="1998497"/>
                  <a:pt x="4189914" y="2005717"/>
                  <a:pt x="4189914" y="2013671"/>
                </a:cubicBezTo>
                <a:lnTo>
                  <a:pt x="5040326" y="2013671"/>
                </a:lnTo>
                <a:cubicBezTo>
                  <a:pt x="5141481" y="2021615"/>
                  <a:pt x="5313436" y="2052685"/>
                  <a:pt x="5477447" y="2224650"/>
                </a:cubicBezTo>
                <a:lnTo>
                  <a:pt x="5688426" y="2442848"/>
                </a:lnTo>
                <a:cubicBezTo>
                  <a:pt x="5766454" y="2528830"/>
                  <a:pt x="5813422" y="2629986"/>
                  <a:pt x="5821366" y="2747029"/>
                </a:cubicBezTo>
                <a:cubicBezTo>
                  <a:pt x="5828576" y="2730418"/>
                  <a:pt x="5828576" y="2738362"/>
                  <a:pt x="5828576" y="2738362"/>
                </a:cubicBezTo>
                <a:close/>
                <a:moveTo>
                  <a:pt x="1536802" y="4970231"/>
                </a:moveTo>
                <a:lnTo>
                  <a:pt x="1536802" y="4634980"/>
                </a:lnTo>
                <a:cubicBezTo>
                  <a:pt x="1528858" y="4619082"/>
                  <a:pt x="1528858" y="4595965"/>
                  <a:pt x="1528858" y="4580068"/>
                </a:cubicBezTo>
                <a:lnTo>
                  <a:pt x="1536802" y="2684174"/>
                </a:lnTo>
                <a:cubicBezTo>
                  <a:pt x="1536802" y="2684174"/>
                  <a:pt x="1536802" y="2684174"/>
                  <a:pt x="1536802" y="2676230"/>
                </a:cubicBezTo>
                <a:lnTo>
                  <a:pt x="1536802" y="2395166"/>
                </a:lnTo>
                <a:cubicBezTo>
                  <a:pt x="1536802" y="2278113"/>
                  <a:pt x="1442876" y="2184187"/>
                  <a:pt x="1325823" y="2184187"/>
                </a:cubicBezTo>
                <a:lnTo>
                  <a:pt x="499262" y="2184187"/>
                </a:lnTo>
                <a:cubicBezTo>
                  <a:pt x="382210" y="2184187"/>
                  <a:pt x="288284" y="2278113"/>
                  <a:pt x="288284" y="2395166"/>
                </a:cubicBezTo>
                <a:lnTo>
                  <a:pt x="288284" y="4970231"/>
                </a:lnTo>
                <a:cubicBezTo>
                  <a:pt x="288284" y="5087284"/>
                  <a:pt x="382210" y="5181210"/>
                  <a:pt x="499262" y="5181210"/>
                </a:cubicBezTo>
                <a:lnTo>
                  <a:pt x="1318603" y="5181210"/>
                </a:lnTo>
                <a:cubicBezTo>
                  <a:pt x="1443600" y="5180486"/>
                  <a:pt x="1536802" y="5087274"/>
                  <a:pt x="1536802" y="4970231"/>
                </a:cubicBezTo>
                <a:close/>
                <a:moveTo>
                  <a:pt x="5540293" y="2746305"/>
                </a:moveTo>
                <a:cubicBezTo>
                  <a:pt x="5532349" y="2699337"/>
                  <a:pt x="5517176" y="2660323"/>
                  <a:pt x="5485381" y="2621309"/>
                </a:cubicBezTo>
                <a:lnTo>
                  <a:pt x="5274402" y="2403110"/>
                </a:lnTo>
                <a:cubicBezTo>
                  <a:pt x="5180476" y="2309184"/>
                  <a:pt x="5087274" y="2286057"/>
                  <a:pt x="5040307" y="2286057"/>
                </a:cubicBezTo>
                <a:lnTo>
                  <a:pt x="4166054" y="2286057"/>
                </a:lnTo>
                <a:cubicBezTo>
                  <a:pt x="4158110" y="2286057"/>
                  <a:pt x="4150157" y="2286057"/>
                  <a:pt x="4142937" y="2286057"/>
                </a:cubicBezTo>
                <a:cubicBezTo>
                  <a:pt x="4025884" y="2270160"/>
                  <a:pt x="3908841" y="2176958"/>
                  <a:pt x="3908841" y="1965979"/>
                </a:cubicBezTo>
                <a:lnTo>
                  <a:pt x="3908841" y="280340"/>
                </a:lnTo>
                <a:lnTo>
                  <a:pt x="3394405" y="280340"/>
                </a:lnTo>
                <a:cubicBezTo>
                  <a:pt x="3386461" y="280340"/>
                  <a:pt x="3378508" y="303457"/>
                  <a:pt x="3378508" y="311410"/>
                </a:cubicBezTo>
                <a:lnTo>
                  <a:pt x="3066383" y="1419758"/>
                </a:lnTo>
                <a:cubicBezTo>
                  <a:pt x="3058440" y="1442876"/>
                  <a:pt x="3050486" y="1466726"/>
                  <a:pt x="3027369" y="1481900"/>
                </a:cubicBezTo>
                <a:lnTo>
                  <a:pt x="1825809" y="2738362"/>
                </a:lnTo>
                <a:lnTo>
                  <a:pt x="1825809" y="4533100"/>
                </a:lnTo>
                <a:lnTo>
                  <a:pt x="2286057" y="5017189"/>
                </a:lnTo>
                <a:cubicBezTo>
                  <a:pt x="2317128" y="5048260"/>
                  <a:pt x="2489083" y="5204327"/>
                  <a:pt x="2809161" y="5204327"/>
                </a:cubicBezTo>
                <a:lnTo>
                  <a:pt x="4650867" y="5204327"/>
                </a:lnTo>
                <a:cubicBezTo>
                  <a:pt x="4673984" y="5204327"/>
                  <a:pt x="4892917" y="5196383"/>
                  <a:pt x="5041030" y="5048260"/>
                </a:cubicBezTo>
                <a:lnTo>
                  <a:pt x="5361108" y="4713008"/>
                </a:lnTo>
                <a:cubicBezTo>
                  <a:pt x="5400123" y="4666041"/>
                  <a:pt x="5548237" y="4486856"/>
                  <a:pt x="5548237" y="4221690"/>
                </a:cubicBezTo>
                <a:lnTo>
                  <a:pt x="5548237" y="2746305"/>
                </a:lnTo>
                <a:lnTo>
                  <a:pt x="5540293" y="2746305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61"/>
          <p:cNvSpPr/>
          <p:nvPr/>
        </p:nvSpPr>
        <p:spPr>
          <a:xfrm>
            <a:off x="3513466" y="4673178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7"/>
                  <a:pt x="1465279" y="289665"/>
                  <a:pt x="2915002" y="289665"/>
                </a:cubicBezTo>
                <a:cubicBezTo>
                  <a:pt x="4364727" y="289665"/>
                  <a:pt x="5547408" y="1472337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4326579" y="2731313"/>
                </a:moveTo>
                <a:lnTo>
                  <a:pt x="3319120" y="1793081"/>
                </a:lnTo>
                <a:cubicBezTo>
                  <a:pt x="3273200" y="1747161"/>
                  <a:pt x="3227280" y="1732321"/>
                  <a:pt x="3174292" y="1732321"/>
                </a:cubicBezTo>
                <a:cubicBezTo>
                  <a:pt x="3128372" y="1732321"/>
                  <a:pt x="2983535" y="1754934"/>
                  <a:pt x="2983535" y="1999374"/>
                </a:cubicBezTo>
                <a:lnTo>
                  <a:pt x="2983535" y="2541270"/>
                </a:lnTo>
                <a:lnTo>
                  <a:pt x="2190141" y="1800863"/>
                </a:lnTo>
                <a:cubicBezTo>
                  <a:pt x="2144221" y="1754943"/>
                  <a:pt x="2098301" y="1740103"/>
                  <a:pt x="2045313" y="1740103"/>
                </a:cubicBezTo>
                <a:cubicBezTo>
                  <a:pt x="1999393" y="1740103"/>
                  <a:pt x="1854556" y="1762716"/>
                  <a:pt x="1854556" y="2007156"/>
                </a:cubicBezTo>
                <a:lnTo>
                  <a:pt x="1854556" y="3838394"/>
                </a:lnTo>
                <a:cubicBezTo>
                  <a:pt x="1854556" y="4089911"/>
                  <a:pt x="2007156" y="4105447"/>
                  <a:pt x="2053085" y="4105447"/>
                </a:cubicBezTo>
                <a:cubicBezTo>
                  <a:pt x="2106778" y="4105447"/>
                  <a:pt x="2159765" y="4082834"/>
                  <a:pt x="2205685" y="4036914"/>
                </a:cubicBezTo>
                <a:lnTo>
                  <a:pt x="2991307" y="3304280"/>
                </a:lnTo>
                <a:lnTo>
                  <a:pt x="2991307" y="3838394"/>
                </a:lnTo>
                <a:cubicBezTo>
                  <a:pt x="2991307" y="4089902"/>
                  <a:pt x="3143907" y="4105447"/>
                  <a:pt x="3189837" y="4105447"/>
                </a:cubicBezTo>
                <a:cubicBezTo>
                  <a:pt x="3243529" y="4105447"/>
                  <a:pt x="3296517" y="4082834"/>
                  <a:pt x="3342437" y="4036914"/>
                </a:cubicBezTo>
                <a:lnTo>
                  <a:pt x="4303976" y="3143907"/>
                </a:lnTo>
                <a:cubicBezTo>
                  <a:pt x="4464349" y="2999080"/>
                  <a:pt x="4426201" y="2838698"/>
                  <a:pt x="4349896" y="2746858"/>
                </a:cubicBezTo>
                <a:cubicBezTo>
                  <a:pt x="4334351" y="2739085"/>
                  <a:pt x="4326579" y="2731313"/>
                  <a:pt x="4326579" y="2731313"/>
                </a:cubicBezTo>
                <a:close/>
                <a:moveTo>
                  <a:pt x="2960923" y="2937615"/>
                </a:moveTo>
                <a:lnTo>
                  <a:pt x="2128666" y="3708407"/>
                </a:lnTo>
                <a:lnTo>
                  <a:pt x="2128666" y="2128685"/>
                </a:lnTo>
                <a:lnTo>
                  <a:pt x="2975753" y="2914307"/>
                </a:lnTo>
                <a:cubicBezTo>
                  <a:pt x="2975762" y="2922070"/>
                  <a:pt x="2967990" y="2929843"/>
                  <a:pt x="2960923" y="2937615"/>
                </a:cubicBezTo>
                <a:close/>
                <a:moveTo>
                  <a:pt x="4097674" y="2937615"/>
                </a:moveTo>
                <a:lnTo>
                  <a:pt x="3266132" y="3708407"/>
                </a:lnTo>
                <a:lnTo>
                  <a:pt x="3266132" y="2128685"/>
                </a:lnTo>
                <a:lnTo>
                  <a:pt x="4113219" y="2914307"/>
                </a:lnTo>
                <a:cubicBezTo>
                  <a:pt x="4112514" y="2922070"/>
                  <a:pt x="4105447" y="2929843"/>
                  <a:pt x="4097674" y="2937615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61"/>
          <p:cNvSpPr/>
          <p:nvPr/>
        </p:nvSpPr>
        <p:spPr>
          <a:xfrm>
            <a:off x="5778677" y="5953631"/>
            <a:ext cx="262286" cy="354647"/>
          </a:xfrm>
          <a:custGeom>
            <a:rect b="b" l="l" r="r" t="t"/>
            <a:pathLst>
              <a:path extrusionOk="0" h="6849340" w="5065568">
                <a:moveTo>
                  <a:pt x="5070764" y="1945022"/>
                </a:moveTo>
                <a:lnTo>
                  <a:pt x="5070764" y="1945022"/>
                </a:lnTo>
                <a:cubicBezTo>
                  <a:pt x="5070764" y="1928085"/>
                  <a:pt x="5062296" y="1920396"/>
                  <a:pt x="5053827" y="1903459"/>
                </a:cubicBezTo>
                <a:cubicBezTo>
                  <a:pt x="5053827" y="1903459"/>
                  <a:pt x="5053827" y="1894990"/>
                  <a:pt x="5045358" y="1894990"/>
                </a:cubicBezTo>
                <a:cubicBezTo>
                  <a:pt x="5036890" y="1886522"/>
                  <a:pt x="5028421" y="1870364"/>
                  <a:pt x="5020731" y="1861895"/>
                </a:cubicBezTo>
                <a:lnTo>
                  <a:pt x="5020731" y="18618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cubicBezTo>
                  <a:pt x="3175003" y="24626"/>
                  <a:pt x="3166535" y="16158"/>
                  <a:pt x="3150377" y="8469"/>
                </a:cubicBezTo>
                <a:cubicBezTo>
                  <a:pt x="3150377" y="8469"/>
                  <a:pt x="3141908" y="8469"/>
                  <a:pt x="3141908" y="0"/>
                </a:cubicBezTo>
                <a:cubicBezTo>
                  <a:pt x="3133439" y="8469"/>
                  <a:pt x="3124971" y="0"/>
                  <a:pt x="3108813" y="0"/>
                </a:cubicBezTo>
                <a:lnTo>
                  <a:pt x="3108813" y="0"/>
                </a:lnTo>
                <a:cubicBezTo>
                  <a:pt x="3100344" y="0"/>
                  <a:pt x="3091876" y="0"/>
                  <a:pt x="3084186" y="0"/>
                </a:cubicBezTo>
                <a:lnTo>
                  <a:pt x="440263" y="0"/>
                </a:lnTo>
                <a:cubicBezTo>
                  <a:pt x="199350" y="0"/>
                  <a:pt x="0" y="199350"/>
                  <a:pt x="0" y="440263"/>
                </a:cubicBezTo>
                <a:lnTo>
                  <a:pt x="0" y="6417729"/>
                </a:lnTo>
                <a:cubicBezTo>
                  <a:pt x="0" y="6658642"/>
                  <a:pt x="199350" y="6857992"/>
                  <a:pt x="440263" y="6857992"/>
                </a:cubicBezTo>
                <a:lnTo>
                  <a:pt x="4629722" y="6857992"/>
                </a:lnTo>
                <a:cubicBezTo>
                  <a:pt x="4870635" y="6857992"/>
                  <a:pt x="5069985" y="6658642"/>
                  <a:pt x="5069985" y="6417729"/>
                </a:cubicBezTo>
                <a:lnTo>
                  <a:pt x="5069985" y="1978117"/>
                </a:lnTo>
                <a:cubicBezTo>
                  <a:pt x="5070764" y="1970428"/>
                  <a:pt x="5070764" y="1953491"/>
                  <a:pt x="5070764" y="1945022"/>
                </a:cubicBezTo>
                <a:close/>
                <a:moveTo>
                  <a:pt x="4547374" y="1820331"/>
                </a:moveTo>
                <a:lnTo>
                  <a:pt x="3234266" y="1820331"/>
                </a:lnTo>
                <a:lnTo>
                  <a:pt x="3234266" y="515701"/>
                </a:lnTo>
                <a:lnTo>
                  <a:pt x="4547374" y="1820331"/>
                </a:lnTo>
                <a:close/>
                <a:moveTo>
                  <a:pt x="4762881" y="6417737"/>
                </a:moveTo>
                <a:cubicBezTo>
                  <a:pt x="4762881" y="6492396"/>
                  <a:pt x="4704389" y="6550897"/>
                  <a:pt x="4629722" y="6550897"/>
                </a:cubicBezTo>
                <a:lnTo>
                  <a:pt x="440263" y="6550897"/>
                </a:lnTo>
                <a:cubicBezTo>
                  <a:pt x="365604" y="6550897"/>
                  <a:pt x="307103" y="6492396"/>
                  <a:pt x="307103" y="6417737"/>
                </a:cubicBezTo>
                <a:lnTo>
                  <a:pt x="307103" y="440263"/>
                </a:lnTo>
                <a:cubicBezTo>
                  <a:pt x="307103" y="365604"/>
                  <a:pt x="365604" y="307103"/>
                  <a:pt x="440263" y="307103"/>
                </a:cubicBezTo>
                <a:lnTo>
                  <a:pt x="2925613" y="307103"/>
                </a:lnTo>
                <a:lnTo>
                  <a:pt x="2925613" y="1978117"/>
                </a:lnTo>
                <a:cubicBezTo>
                  <a:pt x="2925613" y="2061245"/>
                  <a:pt x="2991803" y="2127435"/>
                  <a:pt x="3074930" y="2127435"/>
                </a:cubicBezTo>
                <a:lnTo>
                  <a:pt x="4754413" y="2127435"/>
                </a:lnTo>
                <a:lnTo>
                  <a:pt x="4754413" y="6417729"/>
                </a:lnTo>
                <a:lnTo>
                  <a:pt x="4762881" y="6417729"/>
                </a:lnTo>
                <a:close/>
                <a:moveTo>
                  <a:pt x="4056299" y="4812914"/>
                </a:moveTo>
                <a:cubicBezTo>
                  <a:pt x="4056299" y="4896041"/>
                  <a:pt x="3990109" y="4962240"/>
                  <a:pt x="3906982" y="4962240"/>
                </a:cubicBezTo>
                <a:lnTo>
                  <a:pt x="1139155" y="4962240"/>
                </a:lnTo>
                <a:cubicBezTo>
                  <a:pt x="1056028" y="4962240"/>
                  <a:pt x="989838" y="4896049"/>
                  <a:pt x="989838" y="4812914"/>
                </a:cubicBezTo>
                <a:cubicBezTo>
                  <a:pt x="989838" y="4729778"/>
                  <a:pt x="1056028" y="4663596"/>
                  <a:pt x="1139155" y="4663596"/>
                </a:cubicBezTo>
                <a:lnTo>
                  <a:pt x="3906982" y="4663596"/>
                </a:lnTo>
                <a:cubicBezTo>
                  <a:pt x="3990109" y="4655127"/>
                  <a:pt x="4056299" y="4729786"/>
                  <a:pt x="4056299" y="4812914"/>
                </a:cubicBezTo>
                <a:close/>
                <a:moveTo>
                  <a:pt x="4056299" y="5735782"/>
                </a:moveTo>
                <a:cubicBezTo>
                  <a:pt x="4056299" y="5818909"/>
                  <a:pt x="3990109" y="5885099"/>
                  <a:pt x="3906982" y="5885099"/>
                </a:cubicBezTo>
                <a:lnTo>
                  <a:pt x="1139155" y="5885099"/>
                </a:lnTo>
                <a:cubicBezTo>
                  <a:pt x="1056028" y="5885099"/>
                  <a:pt x="989838" y="5818909"/>
                  <a:pt x="989838" y="5735782"/>
                </a:cubicBezTo>
                <a:cubicBezTo>
                  <a:pt x="989838" y="5652655"/>
                  <a:pt x="1056028" y="5586465"/>
                  <a:pt x="1139155" y="5586465"/>
                </a:cubicBezTo>
                <a:lnTo>
                  <a:pt x="3906982" y="5586465"/>
                </a:lnTo>
                <a:cubicBezTo>
                  <a:pt x="3990109" y="5577996"/>
                  <a:pt x="4056299" y="5644186"/>
                  <a:pt x="4056299" y="5735782"/>
                </a:cubicBezTo>
                <a:close/>
                <a:moveTo>
                  <a:pt x="4056299" y="3898513"/>
                </a:moveTo>
                <a:cubicBezTo>
                  <a:pt x="4056299" y="3981641"/>
                  <a:pt x="3990109" y="4047831"/>
                  <a:pt x="3906982" y="4047831"/>
                </a:cubicBezTo>
                <a:lnTo>
                  <a:pt x="1139155" y="4047831"/>
                </a:lnTo>
                <a:cubicBezTo>
                  <a:pt x="1056028" y="4047831"/>
                  <a:pt x="989838" y="3981641"/>
                  <a:pt x="989838" y="3898513"/>
                </a:cubicBezTo>
                <a:cubicBezTo>
                  <a:pt x="989838" y="3815386"/>
                  <a:pt x="1056028" y="3749196"/>
                  <a:pt x="1139155" y="3749196"/>
                </a:cubicBezTo>
                <a:lnTo>
                  <a:pt x="3906982" y="3749196"/>
                </a:lnTo>
                <a:cubicBezTo>
                  <a:pt x="3990109" y="3749196"/>
                  <a:pt x="4056299" y="3815386"/>
                  <a:pt x="4056299" y="3898513"/>
                </a:cubicBezTo>
                <a:close/>
                <a:moveTo>
                  <a:pt x="1139155" y="2834796"/>
                </a:moveTo>
                <a:lnTo>
                  <a:pt x="3906982" y="2834796"/>
                </a:lnTo>
                <a:cubicBezTo>
                  <a:pt x="3990109" y="2834796"/>
                  <a:pt x="4056299" y="2900986"/>
                  <a:pt x="4056299" y="2984113"/>
                </a:cubicBezTo>
                <a:cubicBezTo>
                  <a:pt x="4056299" y="3067240"/>
                  <a:pt x="3990109" y="3133431"/>
                  <a:pt x="3906982" y="3133431"/>
                </a:cubicBezTo>
                <a:lnTo>
                  <a:pt x="1139155" y="3133431"/>
                </a:lnTo>
                <a:cubicBezTo>
                  <a:pt x="1056028" y="3133431"/>
                  <a:pt x="989838" y="3067240"/>
                  <a:pt x="989838" y="2984113"/>
                </a:cubicBezTo>
                <a:cubicBezTo>
                  <a:pt x="980590" y="2909455"/>
                  <a:pt x="1047560" y="2834796"/>
                  <a:pt x="1139155" y="2834796"/>
                </a:cubicBezTo>
                <a:close/>
                <a:moveTo>
                  <a:pt x="980590" y="1172251"/>
                </a:moveTo>
                <a:cubicBezTo>
                  <a:pt x="980590" y="1089123"/>
                  <a:pt x="1046780" y="1022933"/>
                  <a:pt x="1129908" y="1022933"/>
                </a:cubicBezTo>
                <a:lnTo>
                  <a:pt x="2085871" y="1022933"/>
                </a:lnTo>
                <a:cubicBezTo>
                  <a:pt x="2168998" y="1022933"/>
                  <a:pt x="2235189" y="1089123"/>
                  <a:pt x="2235189" y="1172251"/>
                </a:cubicBezTo>
                <a:cubicBezTo>
                  <a:pt x="2235189" y="1255378"/>
                  <a:pt x="2168998" y="1321568"/>
                  <a:pt x="2085871" y="1321568"/>
                </a:cubicBezTo>
                <a:lnTo>
                  <a:pt x="1761831" y="1321568"/>
                </a:lnTo>
                <a:lnTo>
                  <a:pt x="1761831" y="1969649"/>
                </a:lnTo>
                <a:cubicBezTo>
                  <a:pt x="1761831" y="2052776"/>
                  <a:pt x="1695641" y="2118966"/>
                  <a:pt x="1612513" y="2118966"/>
                </a:cubicBezTo>
                <a:cubicBezTo>
                  <a:pt x="1529386" y="2118966"/>
                  <a:pt x="1463196" y="2052776"/>
                  <a:pt x="1463196" y="1969649"/>
                </a:cubicBezTo>
                <a:lnTo>
                  <a:pt x="1463196" y="1330036"/>
                </a:lnTo>
                <a:lnTo>
                  <a:pt x="1139155" y="1330036"/>
                </a:lnTo>
                <a:cubicBezTo>
                  <a:pt x="1047560" y="1330036"/>
                  <a:pt x="980590" y="1255378"/>
                  <a:pt x="980590" y="1172251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61"/>
          <p:cNvSpPr/>
          <p:nvPr/>
        </p:nvSpPr>
        <p:spPr>
          <a:xfrm>
            <a:off x="8835431" y="5288003"/>
            <a:ext cx="246594" cy="354647"/>
          </a:xfrm>
          <a:custGeom>
            <a:rect b="b" l="l" r="r" t="t"/>
            <a:pathLst>
              <a:path extrusionOk="0" h="6849340" w="476250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61"/>
          <p:cNvSpPr/>
          <p:nvPr/>
        </p:nvSpPr>
        <p:spPr>
          <a:xfrm>
            <a:off x="5027204" y="3364530"/>
            <a:ext cx="301831" cy="299858"/>
          </a:xfrm>
          <a:custGeom>
            <a:rect b="b" l="l" r="r" t="t"/>
            <a:pathLst>
              <a:path extrusionOk="0" h="5791200" w="5829300">
                <a:moveTo>
                  <a:pt x="5543474" y="3893668"/>
                </a:moveTo>
                <a:cubicBezTo>
                  <a:pt x="5668394" y="3563703"/>
                  <a:pt x="5734250" y="3218812"/>
                  <a:pt x="5734250" y="2867120"/>
                </a:cubicBezTo>
                <a:cubicBezTo>
                  <a:pt x="5734250" y="1290647"/>
                  <a:pt x="4451071" y="0"/>
                  <a:pt x="2867130" y="0"/>
                </a:cubicBezTo>
                <a:cubicBezTo>
                  <a:pt x="1283189" y="0"/>
                  <a:pt x="0" y="1290647"/>
                  <a:pt x="0" y="2867120"/>
                </a:cubicBezTo>
                <a:cubicBezTo>
                  <a:pt x="0" y="3739544"/>
                  <a:pt x="388344" y="4516927"/>
                  <a:pt x="1004821" y="5045126"/>
                </a:cubicBezTo>
                <a:cubicBezTo>
                  <a:pt x="1012288" y="5052593"/>
                  <a:pt x="1019756" y="5060062"/>
                  <a:pt x="1034015" y="5066852"/>
                </a:cubicBezTo>
                <a:cubicBezTo>
                  <a:pt x="1532353" y="5477609"/>
                  <a:pt x="2170548" y="5734241"/>
                  <a:pt x="2867130" y="5734241"/>
                </a:cubicBezTo>
                <a:cubicBezTo>
                  <a:pt x="3241224" y="5734241"/>
                  <a:pt x="3607842" y="5660917"/>
                  <a:pt x="3952066" y="5521738"/>
                </a:cubicBezTo>
                <a:cubicBezTo>
                  <a:pt x="4150309" y="5690111"/>
                  <a:pt x="4406951" y="5793315"/>
                  <a:pt x="4692777" y="5793315"/>
                </a:cubicBezTo>
                <a:cubicBezTo>
                  <a:pt x="5323494" y="5793315"/>
                  <a:pt x="5829300" y="5280041"/>
                  <a:pt x="5829300" y="4656782"/>
                </a:cubicBezTo>
                <a:cubicBezTo>
                  <a:pt x="5829300" y="4362812"/>
                  <a:pt x="5719315" y="4091235"/>
                  <a:pt x="5543474" y="3893668"/>
                </a:cubicBezTo>
                <a:close/>
                <a:moveTo>
                  <a:pt x="264100" y="2867120"/>
                </a:moveTo>
                <a:cubicBezTo>
                  <a:pt x="264100" y="1429826"/>
                  <a:pt x="1437294" y="264100"/>
                  <a:pt x="2867120" y="264100"/>
                </a:cubicBezTo>
                <a:cubicBezTo>
                  <a:pt x="4296947" y="264100"/>
                  <a:pt x="5470141" y="1429826"/>
                  <a:pt x="5470141" y="2867120"/>
                </a:cubicBezTo>
                <a:cubicBezTo>
                  <a:pt x="5470141" y="3152947"/>
                  <a:pt x="5426011" y="3438782"/>
                  <a:pt x="5330962" y="3710350"/>
                </a:cubicBezTo>
                <a:cubicBezTo>
                  <a:pt x="5323494" y="3710350"/>
                  <a:pt x="5323494" y="3702882"/>
                  <a:pt x="5316026" y="3702882"/>
                </a:cubicBezTo>
                <a:cubicBezTo>
                  <a:pt x="5294300" y="3687947"/>
                  <a:pt x="5271897" y="3673688"/>
                  <a:pt x="5250170" y="3658753"/>
                </a:cubicBezTo>
                <a:cubicBezTo>
                  <a:pt x="5242703" y="3651285"/>
                  <a:pt x="5228444" y="3643817"/>
                  <a:pt x="5220976" y="3643817"/>
                </a:cubicBezTo>
                <a:cubicBezTo>
                  <a:pt x="5199250" y="3636350"/>
                  <a:pt x="5184315" y="3622091"/>
                  <a:pt x="5162589" y="3614623"/>
                </a:cubicBezTo>
                <a:cubicBezTo>
                  <a:pt x="5155120" y="3607156"/>
                  <a:pt x="5140862" y="3607156"/>
                  <a:pt x="5133394" y="3599688"/>
                </a:cubicBezTo>
                <a:cubicBezTo>
                  <a:pt x="5111668" y="3592220"/>
                  <a:pt x="5081797" y="3577962"/>
                  <a:pt x="5060071" y="3570494"/>
                </a:cubicBezTo>
                <a:cubicBezTo>
                  <a:pt x="5052603" y="3570494"/>
                  <a:pt x="5045135" y="3563026"/>
                  <a:pt x="5045135" y="3563026"/>
                </a:cubicBezTo>
                <a:cubicBezTo>
                  <a:pt x="5015941" y="3555559"/>
                  <a:pt x="4979279" y="3548091"/>
                  <a:pt x="4950085" y="3541300"/>
                </a:cubicBezTo>
                <a:cubicBezTo>
                  <a:pt x="4942618" y="3541300"/>
                  <a:pt x="4928359" y="3533832"/>
                  <a:pt x="4920892" y="3533832"/>
                </a:cubicBezTo>
                <a:cubicBezTo>
                  <a:pt x="4899165" y="3526365"/>
                  <a:pt x="4869295" y="3526365"/>
                  <a:pt x="4847568" y="3518897"/>
                </a:cubicBezTo>
                <a:cubicBezTo>
                  <a:pt x="4840100" y="3518897"/>
                  <a:pt x="4825841" y="3518897"/>
                  <a:pt x="4818374" y="3518897"/>
                </a:cubicBezTo>
                <a:cubicBezTo>
                  <a:pt x="4781712" y="3518897"/>
                  <a:pt x="4752518" y="3511429"/>
                  <a:pt x="4715856" y="3511429"/>
                </a:cubicBezTo>
                <a:cubicBezTo>
                  <a:pt x="4517613" y="3511429"/>
                  <a:pt x="4334294" y="3563026"/>
                  <a:pt x="4180856" y="3643141"/>
                </a:cubicBezTo>
                <a:cubicBezTo>
                  <a:pt x="4063403" y="3533156"/>
                  <a:pt x="3939159" y="3438106"/>
                  <a:pt x="3792512" y="3364783"/>
                </a:cubicBezTo>
                <a:cubicBezTo>
                  <a:pt x="3946627" y="3174006"/>
                  <a:pt x="4034209" y="2932300"/>
                  <a:pt x="4034209" y="2668200"/>
                </a:cubicBezTo>
                <a:cubicBezTo>
                  <a:pt x="4034209" y="2037474"/>
                  <a:pt x="3520936" y="1531668"/>
                  <a:pt x="2897676" y="1531668"/>
                </a:cubicBezTo>
                <a:cubicBezTo>
                  <a:pt x="2274418" y="1531668"/>
                  <a:pt x="1730597" y="2038150"/>
                  <a:pt x="1730597" y="2668877"/>
                </a:cubicBezTo>
                <a:cubicBezTo>
                  <a:pt x="1730597" y="2932976"/>
                  <a:pt x="1818856" y="3174683"/>
                  <a:pt x="1972294" y="3372927"/>
                </a:cubicBezTo>
                <a:cubicBezTo>
                  <a:pt x="1290647" y="3747021"/>
                  <a:pt x="1077468" y="4333618"/>
                  <a:pt x="1004135" y="4677833"/>
                </a:cubicBezTo>
                <a:cubicBezTo>
                  <a:pt x="549935" y="4208688"/>
                  <a:pt x="264100" y="3570494"/>
                  <a:pt x="264100" y="2867120"/>
                </a:cubicBezTo>
                <a:close/>
                <a:moveTo>
                  <a:pt x="1994697" y="2668877"/>
                </a:moveTo>
                <a:cubicBezTo>
                  <a:pt x="1994697" y="2184797"/>
                  <a:pt x="2390518" y="1796453"/>
                  <a:pt x="2867120" y="1796453"/>
                </a:cubicBezTo>
                <a:cubicBezTo>
                  <a:pt x="3343723" y="1796453"/>
                  <a:pt x="3739544" y="2192274"/>
                  <a:pt x="3739544" y="2668877"/>
                </a:cubicBezTo>
                <a:cubicBezTo>
                  <a:pt x="3739544" y="3145479"/>
                  <a:pt x="3343723" y="3541300"/>
                  <a:pt x="2867120" y="3541300"/>
                </a:cubicBezTo>
                <a:cubicBezTo>
                  <a:pt x="2390518" y="3541300"/>
                  <a:pt x="1994697" y="3152956"/>
                  <a:pt x="1994697" y="2668877"/>
                </a:cubicBezTo>
                <a:close/>
                <a:moveTo>
                  <a:pt x="2867130" y="5462674"/>
                </a:moveTo>
                <a:cubicBezTo>
                  <a:pt x="2251339" y="5462674"/>
                  <a:pt x="1686468" y="5250171"/>
                  <a:pt x="1239050" y="4891011"/>
                </a:cubicBezTo>
                <a:cubicBezTo>
                  <a:pt x="1253985" y="4678509"/>
                  <a:pt x="1370762" y="3966991"/>
                  <a:pt x="2163080" y="3563703"/>
                </a:cubicBezTo>
                <a:cubicBezTo>
                  <a:pt x="2353856" y="3717817"/>
                  <a:pt x="2603030" y="3805400"/>
                  <a:pt x="2867130" y="3805400"/>
                </a:cubicBezTo>
                <a:cubicBezTo>
                  <a:pt x="3131230" y="3805400"/>
                  <a:pt x="3380404" y="3710350"/>
                  <a:pt x="3571180" y="3563703"/>
                </a:cubicBezTo>
                <a:cubicBezTo>
                  <a:pt x="3702892" y="3629559"/>
                  <a:pt x="3827812" y="3710350"/>
                  <a:pt x="3937807" y="3805400"/>
                </a:cubicBezTo>
                <a:cubicBezTo>
                  <a:pt x="3702901" y="4010435"/>
                  <a:pt x="3556245" y="4318673"/>
                  <a:pt x="3556245" y="4648629"/>
                </a:cubicBezTo>
                <a:cubicBezTo>
                  <a:pt x="3556245" y="4685290"/>
                  <a:pt x="3556245" y="4721952"/>
                  <a:pt x="3563712" y="4751146"/>
                </a:cubicBezTo>
                <a:cubicBezTo>
                  <a:pt x="3563712" y="4758614"/>
                  <a:pt x="3563712" y="4772873"/>
                  <a:pt x="3563712" y="4780341"/>
                </a:cubicBezTo>
                <a:cubicBezTo>
                  <a:pt x="3563712" y="4809535"/>
                  <a:pt x="3571180" y="4831937"/>
                  <a:pt x="3578647" y="4861132"/>
                </a:cubicBezTo>
                <a:cubicBezTo>
                  <a:pt x="3578647" y="4868599"/>
                  <a:pt x="3578647" y="4876067"/>
                  <a:pt x="3586115" y="4882858"/>
                </a:cubicBezTo>
                <a:cubicBezTo>
                  <a:pt x="3601050" y="4956182"/>
                  <a:pt x="3622777" y="5022038"/>
                  <a:pt x="3651971" y="5087894"/>
                </a:cubicBezTo>
                <a:lnTo>
                  <a:pt x="3651971" y="5087894"/>
                </a:lnTo>
                <a:cubicBezTo>
                  <a:pt x="3666906" y="5117088"/>
                  <a:pt x="3681165" y="5153749"/>
                  <a:pt x="3696100" y="5182944"/>
                </a:cubicBezTo>
                <a:cubicBezTo>
                  <a:pt x="3696100" y="5182944"/>
                  <a:pt x="3696100" y="5190411"/>
                  <a:pt x="3703568" y="5190411"/>
                </a:cubicBezTo>
                <a:cubicBezTo>
                  <a:pt x="3718503" y="5219605"/>
                  <a:pt x="3740229" y="5248799"/>
                  <a:pt x="3755165" y="5278670"/>
                </a:cubicBezTo>
                <a:cubicBezTo>
                  <a:pt x="3755165" y="5278670"/>
                  <a:pt x="3755165" y="5278670"/>
                  <a:pt x="3755165" y="5286137"/>
                </a:cubicBezTo>
                <a:cubicBezTo>
                  <a:pt x="3762632" y="5293605"/>
                  <a:pt x="3762632" y="5301072"/>
                  <a:pt x="3770100" y="5301072"/>
                </a:cubicBezTo>
                <a:cubicBezTo>
                  <a:pt x="3475444" y="5411077"/>
                  <a:pt x="3175359" y="5462674"/>
                  <a:pt x="2867130" y="5462674"/>
                </a:cubicBezTo>
                <a:close/>
                <a:moveTo>
                  <a:pt x="4692768" y="5528529"/>
                </a:moveTo>
                <a:cubicBezTo>
                  <a:pt x="4274544" y="5528529"/>
                  <a:pt x="3922862" y="5235236"/>
                  <a:pt x="3842071" y="4839415"/>
                </a:cubicBezTo>
                <a:lnTo>
                  <a:pt x="3842071" y="4831947"/>
                </a:lnTo>
                <a:cubicBezTo>
                  <a:pt x="3834603" y="4810220"/>
                  <a:pt x="3834603" y="4787818"/>
                  <a:pt x="3834603" y="4758624"/>
                </a:cubicBezTo>
                <a:cubicBezTo>
                  <a:pt x="3834603" y="4751156"/>
                  <a:pt x="3834603" y="4751156"/>
                  <a:pt x="3834603" y="4743688"/>
                </a:cubicBezTo>
                <a:cubicBezTo>
                  <a:pt x="3834603" y="4714494"/>
                  <a:pt x="3827136" y="4685300"/>
                  <a:pt x="3827136" y="4655430"/>
                </a:cubicBezTo>
                <a:cubicBezTo>
                  <a:pt x="3827136" y="4171350"/>
                  <a:pt x="4215480" y="3783006"/>
                  <a:pt x="4699559" y="3783006"/>
                </a:cubicBezTo>
                <a:cubicBezTo>
                  <a:pt x="4728753" y="3783006"/>
                  <a:pt x="4757947" y="3783006"/>
                  <a:pt x="4787818" y="3790474"/>
                </a:cubicBezTo>
                <a:cubicBezTo>
                  <a:pt x="4802753" y="3790474"/>
                  <a:pt x="4809544" y="3790474"/>
                  <a:pt x="4824479" y="3797941"/>
                </a:cubicBezTo>
                <a:cubicBezTo>
                  <a:pt x="4839415" y="3797941"/>
                  <a:pt x="4861141" y="3805409"/>
                  <a:pt x="4876076" y="3805409"/>
                </a:cubicBezTo>
                <a:cubicBezTo>
                  <a:pt x="4891012" y="3805409"/>
                  <a:pt x="4905271" y="3812877"/>
                  <a:pt x="4920206" y="3812877"/>
                </a:cubicBezTo>
                <a:cubicBezTo>
                  <a:pt x="4935141" y="3812877"/>
                  <a:pt x="4949400" y="3820344"/>
                  <a:pt x="4956867" y="3820344"/>
                </a:cubicBezTo>
                <a:cubicBezTo>
                  <a:pt x="4971803" y="3827812"/>
                  <a:pt x="4986062" y="3827812"/>
                  <a:pt x="5000997" y="3835279"/>
                </a:cubicBezTo>
                <a:cubicBezTo>
                  <a:pt x="5015932" y="3842747"/>
                  <a:pt x="5022723" y="3842747"/>
                  <a:pt x="5037658" y="3850215"/>
                </a:cubicBezTo>
                <a:cubicBezTo>
                  <a:pt x="5052594" y="3857682"/>
                  <a:pt x="5066853" y="3865150"/>
                  <a:pt x="5081788" y="3871941"/>
                </a:cubicBezTo>
                <a:cubicBezTo>
                  <a:pt x="5089255" y="3879409"/>
                  <a:pt x="5103514" y="3879409"/>
                  <a:pt x="5110982" y="3886876"/>
                </a:cubicBezTo>
                <a:cubicBezTo>
                  <a:pt x="5125917" y="3894344"/>
                  <a:pt x="5140176" y="3908603"/>
                  <a:pt x="5162579" y="3916070"/>
                </a:cubicBezTo>
                <a:cubicBezTo>
                  <a:pt x="5170046" y="3923538"/>
                  <a:pt x="5177514" y="3923538"/>
                  <a:pt x="5184305" y="3931006"/>
                </a:cubicBezTo>
                <a:cubicBezTo>
                  <a:pt x="5199240" y="3945941"/>
                  <a:pt x="5220967" y="3952732"/>
                  <a:pt x="5235902" y="3967667"/>
                </a:cubicBezTo>
                <a:cubicBezTo>
                  <a:pt x="5243370" y="3975135"/>
                  <a:pt x="5243370" y="3975135"/>
                  <a:pt x="5250837" y="3982603"/>
                </a:cubicBezTo>
                <a:cubicBezTo>
                  <a:pt x="5265772" y="3997538"/>
                  <a:pt x="5287499" y="4011797"/>
                  <a:pt x="5302434" y="4026732"/>
                </a:cubicBezTo>
                <a:cubicBezTo>
                  <a:pt x="5478275" y="4188314"/>
                  <a:pt x="5580793" y="4415085"/>
                  <a:pt x="5580793" y="4664926"/>
                </a:cubicBezTo>
                <a:cubicBezTo>
                  <a:pt x="5565201" y="5132718"/>
                  <a:pt x="5176847" y="5528529"/>
                  <a:pt x="4692768" y="5528529"/>
                </a:cubicBezTo>
                <a:close/>
                <a:moveTo>
                  <a:pt x="5191782" y="4648638"/>
                </a:moveTo>
                <a:cubicBezTo>
                  <a:pt x="5191782" y="4721962"/>
                  <a:pt x="5133394" y="4780350"/>
                  <a:pt x="5060071" y="4780350"/>
                </a:cubicBezTo>
                <a:lnTo>
                  <a:pt x="4825165" y="4780350"/>
                </a:lnTo>
                <a:lnTo>
                  <a:pt x="4825165" y="5015256"/>
                </a:lnTo>
                <a:cubicBezTo>
                  <a:pt x="4825165" y="5088579"/>
                  <a:pt x="4766777" y="5146967"/>
                  <a:pt x="4693454" y="5146967"/>
                </a:cubicBezTo>
                <a:cubicBezTo>
                  <a:pt x="4620130" y="5146967"/>
                  <a:pt x="4561742" y="5088579"/>
                  <a:pt x="4561742" y="5015256"/>
                </a:cubicBezTo>
                <a:lnTo>
                  <a:pt x="4561742" y="4780350"/>
                </a:lnTo>
                <a:lnTo>
                  <a:pt x="4326827" y="4780350"/>
                </a:lnTo>
                <a:cubicBezTo>
                  <a:pt x="4253503" y="4780350"/>
                  <a:pt x="4195115" y="4721962"/>
                  <a:pt x="4195115" y="4648638"/>
                </a:cubicBezTo>
                <a:cubicBezTo>
                  <a:pt x="4195115" y="4575315"/>
                  <a:pt x="4253503" y="4516927"/>
                  <a:pt x="4326827" y="4516927"/>
                </a:cubicBezTo>
                <a:lnTo>
                  <a:pt x="4561732" y="4516927"/>
                </a:lnTo>
                <a:lnTo>
                  <a:pt x="4561732" y="4282021"/>
                </a:lnTo>
                <a:cubicBezTo>
                  <a:pt x="4561732" y="4208698"/>
                  <a:pt x="4620121" y="4150309"/>
                  <a:pt x="4693444" y="4150309"/>
                </a:cubicBezTo>
                <a:cubicBezTo>
                  <a:pt x="4766767" y="4150309"/>
                  <a:pt x="4825156" y="4208698"/>
                  <a:pt x="4825156" y="4282021"/>
                </a:cubicBezTo>
                <a:lnTo>
                  <a:pt x="4825156" y="4516927"/>
                </a:lnTo>
                <a:lnTo>
                  <a:pt x="5060061" y="4516927"/>
                </a:lnTo>
                <a:cubicBezTo>
                  <a:pt x="5132718" y="4516927"/>
                  <a:pt x="5191782" y="4575315"/>
                  <a:pt x="5191782" y="464863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61"/>
          <p:cNvSpPr/>
          <p:nvPr/>
        </p:nvSpPr>
        <p:spPr>
          <a:xfrm>
            <a:off x="5725565" y="4017513"/>
            <a:ext cx="301191" cy="334218"/>
          </a:xfrm>
          <a:custGeom>
            <a:rect b="b" l="l" r="r" t="t"/>
            <a:pathLst>
              <a:path extrusionOk="0" h="6454779" w="5816917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61"/>
          <p:cNvSpPr/>
          <p:nvPr/>
        </p:nvSpPr>
        <p:spPr>
          <a:xfrm>
            <a:off x="1270707" y="5340268"/>
            <a:ext cx="301338" cy="266321"/>
          </a:xfrm>
          <a:custGeom>
            <a:rect b="b" l="l" r="r" t="t"/>
            <a:pathLst>
              <a:path extrusionOk="0" h="5143500" w="5819775">
                <a:moveTo>
                  <a:pt x="5633105" y="0"/>
                </a:moveTo>
                <a:cubicBezTo>
                  <a:pt x="5612379" y="0"/>
                  <a:pt x="5598120" y="0"/>
                  <a:pt x="5577394" y="7125"/>
                </a:cubicBezTo>
                <a:cubicBezTo>
                  <a:pt x="5570269" y="7125"/>
                  <a:pt x="5563144" y="7125"/>
                  <a:pt x="5563144" y="14249"/>
                </a:cubicBezTo>
                <a:lnTo>
                  <a:pt x="3841815" y="686067"/>
                </a:lnTo>
                <a:lnTo>
                  <a:pt x="2162605" y="34985"/>
                </a:lnTo>
                <a:cubicBezTo>
                  <a:pt x="2155480" y="34985"/>
                  <a:pt x="2155480" y="34985"/>
                  <a:pt x="2148356" y="27861"/>
                </a:cubicBezTo>
                <a:cubicBezTo>
                  <a:pt x="2113370" y="20736"/>
                  <a:pt x="2064135" y="7134"/>
                  <a:pt x="1994165" y="7134"/>
                </a:cubicBezTo>
                <a:lnTo>
                  <a:pt x="1980563" y="7134"/>
                </a:lnTo>
                <a:lnTo>
                  <a:pt x="1980563" y="7134"/>
                </a:lnTo>
                <a:cubicBezTo>
                  <a:pt x="1903468" y="7134"/>
                  <a:pt x="1833507" y="21384"/>
                  <a:pt x="1763536" y="49244"/>
                </a:cubicBezTo>
                <a:cubicBezTo>
                  <a:pt x="1756411" y="49244"/>
                  <a:pt x="1742810" y="56369"/>
                  <a:pt x="1735675" y="56369"/>
                </a:cubicBezTo>
                <a:lnTo>
                  <a:pt x="210647" y="651081"/>
                </a:lnTo>
                <a:cubicBezTo>
                  <a:pt x="35730" y="721052"/>
                  <a:pt x="-6380" y="875233"/>
                  <a:pt x="744" y="958806"/>
                </a:cubicBezTo>
                <a:lnTo>
                  <a:pt x="744" y="4926206"/>
                </a:lnTo>
                <a:cubicBezTo>
                  <a:pt x="744" y="4946933"/>
                  <a:pt x="744" y="5031153"/>
                  <a:pt x="63581" y="5093999"/>
                </a:cubicBezTo>
                <a:cubicBezTo>
                  <a:pt x="98566" y="5128984"/>
                  <a:pt x="147801" y="5149711"/>
                  <a:pt x="196388" y="5149711"/>
                </a:cubicBezTo>
                <a:cubicBezTo>
                  <a:pt x="224248" y="5149711"/>
                  <a:pt x="259224" y="5142586"/>
                  <a:pt x="287085" y="5128975"/>
                </a:cubicBezTo>
                <a:lnTo>
                  <a:pt x="1987031" y="4464292"/>
                </a:lnTo>
                <a:lnTo>
                  <a:pt x="3610529" y="5093999"/>
                </a:lnTo>
                <a:lnTo>
                  <a:pt x="3652639" y="5108248"/>
                </a:lnTo>
                <a:cubicBezTo>
                  <a:pt x="3687624" y="5122498"/>
                  <a:pt x="3750461" y="5136109"/>
                  <a:pt x="3841805" y="5136109"/>
                </a:cubicBezTo>
                <a:cubicBezTo>
                  <a:pt x="3841805" y="5136109"/>
                  <a:pt x="3841805" y="5136109"/>
                  <a:pt x="3848930" y="5136109"/>
                </a:cubicBezTo>
                <a:lnTo>
                  <a:pt x="3848930" y="5136109"/>
                </a:lnTo>
                <a:cubicBezTo>
                  <a:pt x="3933150" y="5136109"/>
                  <a:pt x="4003121" y="5121859"/>
                  <a:pt x="4079559" y="5093999"/>
                </a:cubicBezTo>
                <a:lnTo>
                  <a:pt x="5660947" y="4478551"/>
                </a:lnTo>
                <a:cubicBezTo>
                  <a:pt x="5660947" y="4478551"/>
                  <a:pt x="5668072" y="4478551"/>
                  <a:pt x="5668072" y="4471426"/>
                </a:cubicBezTo>
                <a:cubicBezTo>
                  <a:pt x="5773018" y="4422191"/>
                  <a:pt x="5828739" y="4324369"/>
                  <a:pt x="5828739" y="4205812"/>
                </a:cubicBezTo>
                <a:lnTo>
                  <a:pt x="5828739" y="217027"/>
                </a:lnTo>
                <a:cubicBezTo>
                  <a:pt x="5822272" y="69971"/>
                  <a:pt x="5723803" y="0"/>
                  <a:pt x="5633105" y="0"/>
                </a:cubicBezTo>
                <a:close/>
                <a:moveTo>
                  <a:pt x="252757" y="4862713"/>
                </a:moveTo>
                <a:lnTo>
                  <a:pt x="252757" y="958806"/>
                </a:lnTo>
                <a:cubicBezTo>
                  <a:pt x="252757" y="944556"/>
                  <a:pt x="259881" y="909571"/>
                  <a:pt x="301991" y="895969"/>
                </a:cubicBezTo>
                <a:lnTo>
                  <a:pt x="1813409" y="308372"/>
                </a:lnTo>
                <a:cubicBezTo>
                  <a:pt x="1827658" y="308372"/>
                  <a:pt x="1834135" y="301247"/>
                  <a:pt x="1848394" y="301247"/>
                </a:cubicBezTo>
                <a:lnTo>
                  <a:pt x="1848394" y="301247"/>
                </a:lnTo>
                <a:lnTo>
                  <a:pt x="1848394" y="4247264"/>
                </a:lnTo>
                <a:lnTo>
                  <a:pt x="252757" y="4862713"/>
                </a:lnTo>
                <a:close/>
                <a:moveTo>
                  <a:pt x="2106884" y="4240140"/>
                </a:moveTo>
                <a:lnTo>
                  <a:pt x="2106884" y="286998"/>
                </a:lnTo>
                <a:lnTo>
                  <a:pt x="3708998" y="909580"/>
                </a:lnTo>
                <a:lnTo>
                  <a:pt x="3708998" y="4862722"/>
                </a:lnTo>
                <a:lnTo>
                  <a:pt x="2106884" y="4240140"/>
                </a:lnTo>
                <a:close/>
                <a:moveTo>
                  <a:pt x="5563135" y="4212279"/>
                </a:moveTo>
                <a:cubicBezTo>
                  <a:pt x="5563135" y="4233015"/>
                  <a:pt x="5556010" y="4240140"/>
                  <a:pt x="5548885" y="4240140"/>
                </a:cubicBezTo>
                <a:lnTo>
                  <a:pt x="3974622" y="4855588"/>
                </a:lnTo>
                <a:cubicBezTo>
                  <a:pt x="3974622" y="4855588"/>
                  <a:pt x="3967497" y="4855588"/>
                  <a:pt x="3967497" y="4862713"/>
                </a:cubicBezTo>
                <a:lnTo>
                  <a:pt x="3967497" y="909571"/>
                </a:lnTo>
                <a:lnTo>
                  <a:pt x="5562487" y="286988"/>
                </a:lnTo>
                <a:lnTo>
                  <a:pt x="5562487" y="4212279"/>
                </a:lnTo>
                <a:lnTo>
                  <a:pt x="5563135" y="4212279"/>
                </a:lnTo>
                <a:close/>
                <a:moveTo>
                  <a:pt x="4338706" y="3288459"/>
                </a:moveTo>
                <a:cubicBezTo>
                  <a:pt x="4373691" y="3225622"/>
                  <a:pt x="4457911" y="3204239"/>
                  <a:pt x="4513623" y="3246349"/>
                </a:cubicBezTo>
                <a:lnTo>
                  <a:pt x="4716401" y="3365554"/>
                </a:lnTo>
                <a:lnTo>
                  <a:pt x="4898442" y="3078556"/>
                </a:lnTo>
                <a:cubicBezTo>
                  <a:pt x="4933428" y="3015720"/>
                  <a:pt x="5017648" y="3001461"/>
                  <a:pt x="5080484" y="3036446"/>
                </a:cubicBezTo>
                <a:cubicBezTo>
                  <a:pt x="5143321" y="3071432"/>
                  <a:pt x="5157580" y="3155652"/>
                  <a:pt x="5122594" y="3218488"/>
                </a:cubicBezTo>
                <a:lnTo>
                  <a:pt x="4940552" y="3498361"/>
                </a:lnTo>
                <a:lnTo>
                  <a:pt x="5136205" y="3617566"/>
                </a:lnTo>
                <a:cubicBezTo>
                  <a:pt x="5199042" y="3652552"/>
                  <a:pt x="5220425" y="3736772"/>
                  <a:pt x="5178316" y="3792484"/>
                </a:cubicBezTo>
                <a:cubicBezTo>
                  <a:pt x="5157589" y="3834594"/>
                  <a:pt x="5108345" y="3855320"/>
                  <a:pt x="5066235" y="3855320"/>
                </a:cubicBezTo>
                <a:cubicBezTo>
                  <a:pt x="5045508" y="3855320"/>
                  <a:pt x="5024124" y="3848195"/>
                  <a:pt x="5003398" y="3834594"/>
                </a:cubicBezTo>
                <a:lnTo>
                  <a:pt x="4800621" y="3715388"/>
                </a:lnTo>
                <a:lnTo>
                  <a:pt x="4618579" y="4002386"/>
                </a:lnTo>
                <a:cubicBezTo>
                  <a:pt x="4590718" y="4044496"/>
                  <a:pt x="4548608" y="4065223"/>
                  <a:pt x="4506498" y="4065223"/>
                </a:cubicBezTo>
                <a:cubicBezTo>
                  <a:pt x="4485772" y="4065223"/>
                  <a:pt x="4457263" y="4058098"/>
                  <a:pt x="4436528" y="4044496"/>
                </a:cubicBezTo>
                <a:cubicBezTo>
                  <a:pt x="4373691" y="4009511"/>
                  <a:pt x="4359432" y="3925291"/>
                  <a:pt x="4394417" y="3862454"/>
                </a:cubicBezTo>
                <a:lnTo>
                  <a:pt x="4576459" y="3582581"/>
                </a:lnTo>
                <a:lnTo>
                  <a:pt x="4380806" y="3463376"/>
                </a:lnTo>
                <a:cubicBezTo>
                  <a:pt x="4324456" y="3428390"/>
                  <a:pt x="4303730" y="3351295"/>
                  <a:pt x="4338706" y="328845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61"/>
          <p:cNvSpPr/>
          <p:nvPr/>
        </p:nvSpPr>
        <p:spPr>
          <a:xfrm>
            <a:off x="481232" y="4813951"/>
            <a:ext cx="301338" cy="151409"/>
          </a:xfrm>
          <a:custGeom>
            <a:rect b="b" l="l" r="r" t="t"/>
            <a:pathLst>
              <a:path extrusionOk="0" h="2924175" w="5819775">
                <a:moveTo>
                  <a:pt x="5511470" y="803386"/>
                </a:moveTo>
                <a:lnTo>
                  <a:pt x="5215176" y="803386"/>
                </a:lnTo>
                <a:lnTo>
                  <a:pt x="5215176" y="338061"/>
                </a:lnTo>
                <a:cubicBezTo>
                  <a:pt x="5215176" y="154676"/>
                  <a:pt x="5067033" y="0"/>
                  <a:pt x="4877115" y="0"/>
                </a:cubicBezTo>
                <a:lnTo>
                  <a:pt x="338061" y="0"/>
                </a:lnTo>
                <a:cubicBezTo>
                  <a:pt x="154676" y="0"/>
                  <a:pt x="0" y="148142"/>
                  <a:pt x="0" y="338061"/>
                </a:cubicBezTo>
                <a:lnTo>
                  <a:pt x="0" y="2586371"/>
                </a:lnTo>
                <a:cubicBezTo>
                  <a:pt x="0" y="2769756"/>
                  <a:pt x="148152" y="2924432"/>
                  <a:pt x="338061" y="2924432"/>
                </a:cubicBezTo>
                <a:lnTo>
                  <a:pt x="4884287" y="2924432"/>
                </a:lnTo>
                <a:cubicBezTo>
                  <a:pt x="5067672" y="2924432"/>
                  <a:pt x="5222348" y="2776280"/>
                  <a:pt x="5222348" y="2586371"/>
                </a:cubicBezTo>
                <a:lnTo>
                  <a:pt x="5222348" y="2036855"/>
                </a:lnTo>
                <a:lnTo>
                  <a:pt x="5518642" y="2036855"/>
                </a:lnTo>
                <a:cubicBezTo>
                  <a:pt x="5687673" y="2036855"/>
                  <a:pt x="5828643" y="1895885"/>
                  <a:pt x="5828643" y="1726854"/>
                </a:cubicBezTo>
                <a:lnTo>
                  <a:pt x="5828643" y="1113377"/>
                </a:lnTo>
                <a:cubicBezTo>
                  <a:pt x="5821470" y="944356"/>
                  <a:pt x="5680501" y="803386"/>
                  <a:pt x="5511470" y="803386"/>
                </a:cubicBezTo>
                <a:close/>
                <a:moveTo>
                  <a:pt x="4954772" y="2587028"/>
                </a:moveTo>
                <a:cubicBezTo>
                  <a:pt x="4954772" y="2629453"/>
                  <a:pt x="4919530" y="2664695"/>
                  <a:pt x="4877105" y="2664695"/>
                </a:cubicBezTo>
                <a:lnTo>
                  <a:pt x="338061" y="2664695"/>
                </a:lnTo>
                <a:cubicBezTo>
                  <a:pt x="295637" y="2664695"/>
                  <a:pt x="260394" y="2629453"/>
                  <a:pt x="260394" y="2587028"/>
                </a:cubicBezTo>
                <a:lnTo>
                  <a:pt x="260394" y="338719"/>
                </a:lnTo>
                <a:cubicBezTo>
                  <a:pt x="260394" y="296294"/>
                  <a:pt x="295637" y="261052"/>
                  <a:pt x="338061" y="261052"/>
                </a:cubicBezTo>
                <a:lnTo>
                  <a:pt x="4884287" y="261052"/>
                </a:lnTo>
                <a:cubicBezTo>
                  <a:pt x="4926711" y="261052"/>
                  <a:pt x="4961954" y="296294"/>
                  <a:pt x="4961954" y="338719"/>
                </a:cubicBezTo>
                <a:lnTo>
                  <a:pt x="4961954" y="952195"/>
                </a:lnTo>
                <a:lnTo>
                  <a:pt x="4961954" y="1903733"/>
                </a:lnTo>
                <a:lnTo>
                  <a:pt x="4961954" y="2587695"/>
                </a:lnTo>
                <a:lnTo>
                  <a:pt x="4954772" y="2587695"/>
                </a:lnTo>
                <a:lnTo>
                  <a:pt x="4954772" y="2587028"/>
                </a:lnTo>
                <a:close/>
                <a:moveTo>
                  <a:pt x="5561067" y="1726864"/>
                </a:moveTo>
                <a:cubicBezTo>
                  <a:pt x="5561067" y="1754924"/>
                  <a:pt x="5540178" y="1776460"/>
                  <a:pt x="5511470" y="1776460"/>
                </a:cubicBezTo>
                <a:lnTo>
                  <a:pt x="5215176" y="1776460"/>
                </a:lnTo>
                <a:lnTo>
                  <a:pt x="5215176" y="1064438"/>
                </a:lnTo>
                <a:lnTo>
                  <a:pt x="5511470" y="1064438"/>
                </a:lnTo>
                <a:cubicBezTo>
                  <a:pt x="5539531" y="1064438"/>
                  <a:pt x="5561067" y="1085326"/>
                  <a:pt x="5561067" y="1114035"/>
                </a:cubicBezTo>
                <a:lnTo>
                  <a:pt x="5561067" y="1726864"/>
                </a:lnTo>
                <a:close/>
                <a:moveTo>
                  <a:pt x="1211932" y="895407"/>
                </a:moveTo>
                <a:lnTo>
                  <a:pt x="1211932" y="2030330"/>
                </a:lnTo>
                <a:cubicBezTo>
                  <a:pt x="1211932" y="2100815"/>
                  <a:pt x="1155802" y="2156936"/>
                  <a:pt x="1085326" y="2156936"/>
                </a:cubicBezTo>
                <a:cubicBezTo>
                  <a:pt x="1014841" y="2156936"/>
                  <a:pt x="958720" y="2100806"/>
                  <a:pt x="958720" y="2030330"/>
                </a:cubicBezTo>
                <a:lnTo>
                  <a:pt x="958720" y="895407"/>
                </a:lnTo>
                <a:cubicBezTo>
                  <a:pt x="958720" y="824922"/>
                  <a:pt x="1014851" y="768801"/>
                  <a:pt x="1085326" y="768801"/>
                </a:cubicBezTo>
                <a:cubicBezTo>
                  <a:pt x="1155811" y="768801"/>
                  <a:pt x="1211932" y="817750"/>
                  <a:pt x="1211932" y="895407"/>
                </a:cubicBezTo>
                <a:close/>
                <a:moveTo>
                  <a:pt x="2233955" y="895407"/>
                </a:moveTo>
                <a:lnTo>
                  <a:pt x="2233955" y="2030330"/>
                </a:lnTo>
                <a:cubicBezTo>
                  <a:pt x="2233955" y="2100815"/>
                  <a:pt x="2177825" y="2156936"/>
                  <a:pt x="2107349" y="2156936"/>
                </a:cubicBezTo>
                <a:cubicBezTo>
                  <a:pt x="2036864" y="2156936"/>
                  <a:pt x="1980743" y="2100806"/>
                  <a:pt x="1980743" y="2030330"/>
                </a:cubicBezTo>
                <a:lnTo>
                  <a:pt x="1980743" y="895407"/>
                </a:lnTo>
                <a:cubicBezTo>
                  <a:pt x="1980743" y="824922"/>
                  <a:pt x="2036874" y="768801"/>
                  <a:pt x="2107349" y="768801"/>
                </a:cubicBezTo>
                <a:cubicBezTo>
                  <a:pt x="2170652" y="761619"/>
                  <a:pt x="2233955" y="817750"/>
                  <a:pt x="2233955" y="895407"/>
                </a:cubicBezTo>
                <a:close/>
                <a:moveTo>
                  <a:pt x="3248797" y="895407"/>
                </a:moveTo>
                <a:lnTo>
                  <a:pt x="3248797" y="2030330"/>
                </a:lnTo>
                <a:cubicBezTo>
                  <a:pt x="3248797" y="2100815"/>
                  <a:pt x="3192666" y="2156936"/>
                  <a:pt x="3122190" y="2156936"/>
                </a:cubicBezTo>
                <a:cubicBezTo>
                  <a:pt x="3051715" y="2156936"/>
                  <a:pt x="2995584" y="2100806"/>
                  <a:pt x="2995584" y="2030330"/>
                </a:cubicBezTo>
                <a:lnTo>
                  <a:pt x="2995584" y="895407"/>
                </a:lnTo>
                <a:cubicBezTo>
                  <a:pt x="2995584" y="824922"/>
                  <a:pt x="3051705" y="768801"/>
                  <a:pt x="3122190" y="768801"/>
                </a:cubicBezTo>
                <a:cubicBezTo>
                  <a:pt x="3192675" y="761619"/>
                  <a:pt x="3248797" y="817750"/>
                  <a:pt x="3248797" y="895407"/>
                </a:cubicBezTo>
                <a:close/>
                <a:moveTo>
                  <a:pt x="4270820" y="895407"/>
                </a:moveTo>
                <a:lnTo>
                  <a:pt x="4270820" y="2030330"/>
                </a:lnTo>
                <a:cubicBezTo>
                  <a:pt x="4270820" y="2100815"/>
                  <a:pt x="4214689" y="2156936"/>
                  <a:pt x="4144213" y="2156936"/>
                </a:cubicBezTo>
                <a:cubicBezTo>
                  <a:pt x="4073728" y="2156936"/>
                  <a:pt x="4017607" y="2100806"/>
                  <a:pt x="4017607" y="2030330"/>
                </a:cubicBezTo>
                <a:lnTo>
                  <a:pt x="4017607" y="895407"/>
                </a:lnTo>
                <a:cubicBezTo>
                  <a:pt x="4017607" y="824922"/>
                  <a:pt x="4073728" y="768801"/>
                  <a:pt x="4144213" y="768801"/>
                </a:cubicBezTo>
                <a:cubicBezTo>
                  <a:pt x="4214689" y="761619"/>
                  <a:pt x="4270820" y="817750"/>
                  <a:pt x="4270820" y="895407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61"/>
          <p:cNvSpPr/>
          <p:nvPr/>
        </p:nvSpPr>
        <p:spPr>
          <a:xfrm>
            <a:off x="4276895" y="3377616"/>
            <a:ext cx="301338" cy="301338"/>
          </a:xfrm>
          <a:custGeom>
            <a:rect b="b" l="l" r="r" t="t"/>
            <a:pathLst>
              <a:path extrusionOk="0" h="5819775" w="5819775">
                <a:moveTo>
                  <a:pt x="2918403" y="2011566"/>
                </a:moveTo>
                <a:cubicBezTo>
                  <a:pt x="2417559" y="2011566"/>
                  <a:pt x="2012242" y="2416883"/>
                  <a:pt x="2012242" y="2917727"/>
                </a:cubicBezTo>
                <a:cubicBezTo>
                  <a:pt x="2012242" y="3418570"/>
                  <a:pt x="2417559" y="3823888"/>
                  <a:pt x="2918403" y="3823888"/>
                </a:cubicBezTo>
                <a:cubicBezTo>
                  <a:pt x="3419247" y="3823888"/>
                  <a:pt x="3832069" y="3418570"/>
                  <a:pt x="3832069" y="2917727"/>
                </a:cubicBezTo>
                <a:cubicBezTo>
                  <a:pt x="3832069" y="2416883"/>
                  <a:pt x="3419247" y="2011566"/>
                  <a:pt x="2918403" y="2011566"/>
                </a:cubicBezTo>
                <a:close/>
                <a:moveTo>
                  <a:pt x="2918403" y="3559131"/>
                </a:moveTo>
                <a:cubicBezTo>
                  <a:pt x="2564949" y="3559131"/>
                  <a:pt x="2276999" y="3271866"/>
                  <a:pt x="2276999" y="2917727"/>
                </a:cubicBezTo>
                <a:cubicBezTo>
                  <a:pt x="2276999" y="2563587"/>
                  <a:pt x="2564263" y="2276323"/>
                  <a:pt x="2918403" y="2276323"/>
                </a:cubicBezTo>
                <a:cubicBezTo>
                  <a:pt x="3271857" y="2276323"/>
                  <a:pt x="3559807" y="2563587"/>
                  <a:pt x="3559807" y="2917727"/>
                </a:cubicBezTo>
                <a:cubicBezTo>
                  <a:pt x="3559807" y="3271866"/>
                  <a:pt x="3271857" y="3559131"/>
                  <a:pt x="2918403" y="3559131"/>
                </a:cubicBezTo>
                <a:close/>
                <a:moveTo>
                  <a:pt x="5696246" y="2785348"/>
                </a:moveTo>
                <a:lnTo>
                  <a:pt x="5290928" y="2785348"/>
                </a:lnTo>
                <a:cubicBezTo>
                  <a:pt x="5224739" y="1584417"/>
                  <a:pt x="4251713" y="611381"/>
                  <a:pt x="3050781" y="545201"/>
                </a:cubicBezTo>
                <a:lnTo>
                  <a:pt x="3050781" y="132378"/>
                </a:lnTo>
                <a:cubicBezTo>
                  <a:pt x="3050781" y="58684"/>
                  <a:pt x="2992098" y="0"/>
                  <a:pt x="2918403" y="0"/>
                </a:cubicBezTo>
                <a:cubicBezTo>
                  <a:pt x="2844708" y="0"/>
                  <a:pt x="2786025" y="58684"/>
                  <a:pt x="2786025" y="132378"/>
                </a:cubicBezTo>
                <a:lnTo>
                  <a:pt x="2786025" y="545201"/>
                </a:lnTo>
                <a:cubicBezTo>
                  <a:pt x="1584417" y="618211"/>
                  <a:pt x="626393" y="1583731"/>
                  <a:pt x="552698" y="2777843"/>
                </a:cubicBezTo>
                <a:lnTo>
                  <a:pt x="132378" y="2777843"/>
                </a:lnTo>
                <a:cubicBezTo>
                  <a:pt x="58684" y="2777843"/>
                  <a:pt x="0" y="2836526"/>
                  <a:pt x="0" y="2910221"/>
                </a:cubicBezTo>
                <a:cubicBezTo>
                  <a:pt x="0" y="2983916"/>
                  <a:pt x="58684" y="3042599"/>
                  <a:pt x="132378" y="3042599"/>
                </a:cubicBezTo>
                <a:lnTo>
                  <a:pt x="552707" y="3042599"/>
                </a:lnTo>
                <a:cubicBezTo>
                  <a:pt x="618896" y="4243531"/>
                  <a:pt x="1584417" y="5209051"/>
                  <a:pt x="2785348" y="5275241"/>
                </a:cubicBezTo>
                <a:lnTo>
                  <a:pt x="2785348" y="5688064"/>
                </a:lnTo>
                <a:cubicBezTo>
                  <a:pt x="2785348" y="5761759"/>
                  <a:pt x="2844032" y="5820442"/>
                  <a:pt x="2917727" y="5820442"/>
                </a:cubicBezTo>
                <a:cubicBezTo>
                  <a:pt x="2991422" y="5820442"/>
                  <a:pt x="3050105" y="5761759"/>
                  <a:pt x="3050105" y="5688064"/>
                </a:cubicBezTo>
                <a:lnTo>
                  <a:pt x="3050105" y="5275241"/>
                </a:lnTo>
                <a:cubicBezTo>
                  <a:pt x="4258542" y="5209051"/>
                  <a:pt x="5224063" y="4243531"/>
                  <a:pt x="5290252" y="3035094"/>
                </a:cubicBezTo>
                <a:lnTo>
                  <a:pt x="5695569" y="3035094"/>
                </a:lnTo>
                <a:cubicBezTo>
                  <a:pt x="5769264" y="3035094"/>
                  <a:pt x="5827947" y="2976410"/>
                  <a:pt x="5827947" y="2902715"/>
                </a:cubicBezTo>
                <a:cubicBezTo>
                  <a:pt x="5829300" y="2829020"/>
                  <a:pt x="5769941" y="2785348"/>
                  <a:pt x="5696246" y="2785348"/>
                </a:cubicBezTo>
                <a:close/>
                <a:moveTo>
                  <a:pt x="3050781" y="5017989"/>
                </a:moveTo>
                <a:lnTo>
                  <a:pt x="3050781" y="4605166"/>
                </a:lnTo>
                <a:cubicBezTo>
                  <a:pt x="3050781" y="4531472"/>
                  <a:pt x="2992098" y="4472788"/>
                  <a:pt x="2918403" y="4472788"/>
                </a:cubicBezTo>
                <a:cubicBezTo>
                  <a:pt x="2844708" y="4472788"/>
                  <a:pt x="2786025" y="4531472"/>
                  <a:pt x="2786025" y="4605166"/>
                </a:cubicBezTo>
                <a:lnTo>
                  <a:pt x="2786025" y="5017989"/>
                </a:lnTo>
                <a:cubicBezTo>
                  <a:pt x="1739303" y="4944295"/>
                  <a:pt x="899331" y="4104323"/>
                  <a:pt x="825637" y="3057601"/>
                </a:cubicBezTo>
                <a:lnTo>
                  <a:pt x="1230954" y="3057601"/>
                </a:lnTo>
                <a:cubicBezTo>
                  <a:pt x="1304649" y="3057601"/>
                  <a:pt x="1363332" y="2998918"/>
                  <a:pt x="1363332" y="2925223"/>
                </a:cubicBezTo>
                <a:cubicBezTo>
                  <a:pt x="1363332" y="2851528"/>
                  <a:pt x="1304649" y="2792844"/>
                  <a:pt x="1230954" y="2792844"/>
                </a:cubicBezTo>
                <a:lnTo>
                  <a:pt x="825637" y="2792844"/>
                </a:lnTo>
                <a:cubicBezTo>
                  <a:pt x="891826" y="1746133"/>
                  <a:pt x="1731797" y="898655"/>
                  <a:pt x="2786025" y="832466"/>
                </a:cubicBezTo>
                <a:lnTo>
                  <a:pt x="2786025" y="1245289"/>
                </a:lnTo>
                <a:cubicBezTo>
                  <a:pt x="2786025" y="1318984"/>
                  <a:pt x="2844708" y="1377667"/>
                  <a:pt x="2918403" y="1377667"/>
                </a:cubicBezTo>
                <a:cubicBezTo>
                  <a:pt x="2992098" y="1377667"/>
                  <a:pt x="3050781" y="1318984"/>
                  <a:pt x="3050781" y="1245289"/>
                </a:cubicBezTo>
                <a:lnTo>
                  <a:pt x="3050781" y="832466"/>
                </a:lnTo>
                <a:cubicBezTo>
                  <a:pt x="4104323" y="898655"/>
                  <a:pt x="4951800" y="1738627"/>
                  <a:pt x="5018675" y="2792854"/>
                </a:cubicBezTo>
                <a:lnTo>
                  <a:pt x="4598346" y="2792854"/>
                </a:lnTo>
                <a:cubicBezTo>
                  <a:pt x="4524651" y="2792854"/>
                  <a:pt x="4465968" y="2851538"/>
                  <a:pt x="4465968" y="2925233"/>
                </a:cubicBezTo>
                <a:cubicBezTo>
                  <a:pt x="4465968" y="2998927"/>
                  <a:pt x="4524651" y="3057611"/>
                  <a:pt x="4598346" y="3057611"/>
                </a:cubicBezTo>
                <a:lnTo>
                  <a:pt x="5018675" y="3057611"/>
                </a:lnTo>
                <a:cubicBezTo>
                  <a:pt x="4952486" y="4111828"/>
                  <a:pt x="4105008" y="4951800"/>
                  <a:pt x="3050781" y="501798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61"/>
          <p:cNvSpPr/>
          <p:nvPr/>
        </p:nvSpPr>
        <p:spPr>
          <a:xfrm>
            <a:off x="6449143" y="3394892"/>
            <a:ext cx="301503" cy="301995"/>
          </a:xfrm>
          <a:custGeom>
            <a:rect b="b" l="l" r="r" t="t"/>
            <a:pathLst>
              <a:path extrusionOk="0" h="5832485" w="5822970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61"/>
          <p:cNvSpPr/>
          <p:nvPr/>
        </p:nvSpPr>
        <p:spPr>
          <a:xfrm>
            <a:off x="3541322" y="4017543"/>
            <a:ext cx="301831" cy="299858"/>
          </a:xfrm>
          <a:custGeom>
            <a:rect b="b" l="l" r="r" t="t"/>
            <a:pathLst>
              <a:path extrusionOk="0" h="5791200" w="5829300">
                <a:moveTo>
                  <a:pt x="5741975" y="1712986"/>
                </a:moveTo>
                <a:lnTo>
                  <a:pt x="4116572" y="87582"/>
                </a:lnTo>
                <a:cubicBezTo>
                  <a:pt x="3999796" y="-29194"/>
                  <a:pt x="3803371" y="-29194"/>
                  <a:pt x="3686595" y="87582"/>
                </a:cubicBezTo>
                <a:lnTo>
                  <a:pt x="3424019" y="350158"/>
                </a:lnTo>
                <a:cubicBezTo>
                  <a:pt x="3307243" y="466935"/>
                  <a:pt x="3307243" y="663359"/>
                  <a:pt x="3424019" y="780136"/>
                </a:cubicBezTo>
                <a:lnTo>
                  <a:pt x="3460471" y="816588"/>
                </a:lnTo>
                <a:lnTo>
                  <a:pt x="1841821" y="2012013"/>
                </a:lnTo>
                <a:lnTo>
                  <a:pt x="1586675" y="1756867"/>
                </a:lnTo>
                <a:cubicBezTo>
                  <a:pt x="1455725" y="1625918"/>
                  <a:pt x="1229602" y="1625918"/>
                  <a:pt x="1097976" y="1756867"/>
                </a:cubicBezTo>
                <a:lnTo>
                  <a:pt x="843497" y="2012013"/>
                </a:lnTo>
                <a:cubicBezTo>
                  <a:pt x="778022" y="2077488"/>
                  <a:pt x="741570" y="2165242"/>
                  <a:pt x="741570" y="2252310"/>
                </a:cubicBezTo>
                <a:cubicBezTo>
                  <a:pt x="741570" y="2346808"/>
                  <a:pt x="778022" y="2427132"/>
                  <a:pt x="843497" y="2492607"/>
                </a:cubicBezTo>
                <a:lnTo>
                  <a:pt x="1739894" y="3389005"/>
                </a:lnTo>
                <a:lnTo>
                  <a:pt x="208998" y="4920587"/>
                </a:lnTo>
                <a:cubicBezTo>
                  <a:pt x="194149" y="4935436"/>
                  <a:pt x="179976" y="4957039"/>
                  <a:pt x="172546" y="4978632"/>
                </a:cubicBezTo>
                <a:lnTo>
                  <a:pt x="11897" y="5496364"/>
                </a:lnTo>
                <a:cubicBezTo>
                  <a:pt x="-9705" y="5584117"/>
                  <a:pt x="-2952" y="5663765"/>
                  <a:pt x="40920" y="5715067"/>
                </a:cubicBezTo>
                <a:cubicBezTo>
                  <a:pt x="62523" y="5744090"/>
                  <a:pt x="113824" y="5795391"/>
                  <a:pt x="208322" y="5795391"/>
                </a:cubicBezTo>
                <a:cubicBezTo>
                  <a:pt x="244774" y="5795391"/>
                  <a:pt x="281226" y="5787962"/>
                  <a:pt x="325098" y="5773789"/>
                </a:cubicBezTo>
                <a:lnTo>
                  <a:pt x="813798" y="5620560"/>
                </a:lnTo>
                <a:cubicBezTo>
                  <a:pt x="835400" y="5613130"/>
                  <a:pt x="850250" y="5605710"/>
                  <a:pt x="871843" y="5584108"/>
                </a:cubicBezTo>
                <a:lnTo>
                  <a:pt x="2402739" y="4053211"/>
                </a:lnTo>
                <a:lnTo>
                  <a:pt x="3336265" y="4986738"/>
                </a:lnTo>
                <a:cubicBezTo>
                  <a:pt x="3401740" y="5052213"/>
                  <a:pt x="3489494" y="5088665"/>
                  <a:pt x="3576562" y="5088665"/>
                </a:cubicBezTo>
                <a:cubicBezTo>
                  <a:pt x="3671060" y="5088665"/>
                  <a:pt x="3751384" y="5052213"/>
                  <a:pt x="3816859" y="4986738"/>
                </a:cubicBezTo>
                <a:lnTo>
                  <a:pt x="4072005" y="4731592"/>
                </a:lnTo>
                <a:cubicBezTo>
                  <a:pt x="4137480" y="4666117"/>
                  <a:pt x="4173932" y="4578363"/>
                  <a:pt x="4173932" y="4491295"/>
                </a:cubicBezTo>
                <a:cubicBezTo>
                  <a:pt x="4173932" y="4396797"/>
                  <a:pt x="4137480" y="4316473"/>
                  <a:pt x="4072005" y="4250998"/>
                </a:cubicBezTo>
                <a:lnTo>
                  <a:pt x="3816859" y="3995852"/>
                </a:lnTo>
                <a:lnTo>
                  <a:pt x="5012284" y="2377202"/>
                </a:lnTo>
                <a:lnTo>
                  <a:pt x="5041307" y="2406225"/>
                </a:lnTo>
                <a:cubicBezTo>
                  <a:pt x="5099352" y="2464270"/>
                  <a:pt x="5172257" y="2493978"/>
                  <a:pt x="5260011" y="2493978"/>
                </a:cubicBezTo>
                <a:cubicBezTo>
                  <a:pt x="5340335" y="2493978"/>
                  <a:pt x="5420660" y="2464956"/>
                  <a:pt x="5478714" y="2406225"/>
                </a:cubicBezTo>
                <a:lnTo>
                  <a:pt x="5741290" y="2143649"/>
                </a:lnTo>
                <a:cubicBezTo>
                  <a:pt x="5858743" y="2026863"/>
                  <a:pt x="5858743" y="1837182"/>
                  <a:pt x="5741975" y="1712986"/>
                </a:cubicBezTo>
                <a:close/>
                <a:moveTo>
                  <a:pt x="208998" y="5657012"/>
                </a:moveTo>
                <a:lnTo>
                  <a:pt x="208998" y="5526062"/>
                </a:lnTo>
                <a:lnTo>
                  <a:pt x="208998" y="5526062"/>
                </a:lnTo>
                <a:lnTo>
                  <a:pt x="208998" y="5657012"/>
                </a:lnTo>
                <a:close/>
                <a:moveTo>
                  <a:pt x="704451" y="5372834"/>
                </a:moveTo>
                <a:lnTo>
                  <a:pt x="296752" y="5503784"/>
                </a:lnTo>
                <a:lnTo>
                  <a:pt x="427702" y="5095408"/>
                </a:lnTo>
                <a:lnTo>
                  <a:pt x="1937005" y="3586782"/>
                </a:lnTo>
                <a:lnTo>
                  <a:pt x="2213754" y="3863531"/>
                </a:lnTo>
                <a:lnTo>
                  <a:pt x="704451" y="5372834"/>
                </a:lnTo>
                <a:close/>
                <a:moveTo>
                  <a:pt x="3905298" y="4490609"/>
                </a:moveTo>
                <a:cubicBezTo>
                  <a:pt x="3905298" y="4512212"/>
                  <a:pt x="3897869" y="4527061"/>
                  <a:pt x="3883696" y="4541911"/>
                </a:cubicBezTo>
                <a:lnTo>
                  <a:pt x="3635970" y="4789637"/>
                </a:lnTo>
                <a:cubicBezTo>
                  <a:pt x="3606947" y="4818660"/>
                  <a:pt x="3555645" y="4818660"/>
                  <a:pt x="3534043" y="4789637"/>
                </a:cubicBezTo>
                <a:lnTo>
                  <a:pt x="1039921" y="2303612"/>
                </a:lnTo>
                <a:cubicBezTo>
                  <a:pt x="1025072" y="2288762"/>
                  <a:pt x="1018318" y="2274589"/>
                  <a:pt x="1018318" y="2252310"/>
                </a:cubicBezTo>
                <a:cubicBezTo>
                  <a:pt x="1018318" y="2230031"/>
                  <a:pt x="1025748" y="2215858"/>
                  <a:pt x="1039921" y="2201009"/>
                </a:cubicBezTo>
                <a:lnTo>
                  <a:pt x="1295067" y="1945862"/>
                </a:lnTo>
                <a:cubicBezTo>
                  <a:pt x="1309917" y="1931013"/>
                  <a:pt x="1324090" y="1924260"/>
                  <a:pt x="1346369" y="1924260"/>
                </a:cubicBezTo>
                <a:cubicBezTo>
                  <a:pt x="1367972" y="1924260"/>
                  <a:pt x="1382821" y="1931689"/>
                  <a:pt x="1397671" y="1945862"/>
                </a:cubicBezTo>
                <a:lnTo>
                  <a:pt x="3883696" y="4431888"/>
                </a:lnTo>
                <a:cubicBezTo>
                  <a:pt x="3897869" y="4446737"/>
                  <a:pt x="3905298" y="4469007"/>
                  <a:pt x="3905298" y="4490609"/>
                </a:cubicBezTo>
                <a:close/>
                <a:moveTo>
                  <a:pt x="3627873" y="3798056"/>
                </a:moveTo>
                <a:lnTo>
                  <a:pt x="2031493" y="2201685"/>
                </a:lnTo>
                <a:lnTo>
                  <a:pt x="3650143" y="1006259"/>
                </a:lnTo>
                <a:lnTo>
                  <a:pt x="4823966" y="2180082"/>
                </a:lnTo>
                <a:lnTo>
                  <a:pt x="3627873" y="3798056"/>
                </a:lnTo>
                <a:close/>
                <a:moveTo>
                  <a:pt x="5552295" y="1961388"/>
                </a:moveTo>
                <a:lnTo>
                  <a:pt x="5289719" y="2223964"/>
                </a:lnTo>
                <a:cubicBezTo>
                  <a:pt x="5274870" y="2238813"/>
                  <a:pt x="5253267" y="2238813"/>
                  <a:pt x="5238418" y="2223964"/>
                </a:cubicBezTo>
                <a:lnTo>
                  <a:pt x="5092619" y="2078165"/>
                </a:lnTo>
                <a:lnTo>
                  <a:pt x="5092619" y="2078165"/>
                </a:lnTo>
                <a:lnTo>
                  <a:pt x="3759499" y="736263"/>
                </a:lnTo>
                <a:lnTo>
                  <a:pt x="3759499" y="736263"/>
                </a:lnTo>
                <a:lnTo>
                  <a:pt x="3613700" y="590464"/>
                </a:lnTo>
                <a:cubicBezTo>
                  <a:pt x="3598851" y="575615"/>
                  <a:pt x="3598851" y="554012"/>
                  <a:pt x="3613700" y="539163"/>
                </a:cubicBezTo>
                <a:lnTo>
                  <a:pt x="3868846" y="276587"/>
                </a:lnTo>
                <a:cubicBezTo>
                  <a:pt x="3883696" y="269157"/>
                  <a:pt x="3890449" y="269157"/>
                  <a:pt x="3897869" y="269157"/>
                </a:cubicBezTo>
                <a:cubicBezTo>
                  <a:pt x="3905289" y="269157"/>
                  <a:pt x="3912718" y="269157"/>
                  <a:pt x="3926892" y="276587"/>
                </a:cubicBezTo>
                <a:lnTo>
                  <a:pt x="5552295" y="1901990"/>
                </a:lnTo>
                <a:cubicBezTo>
                  <a:pt x="5567144" y="1924936"/>
                  <a:pt x="5567144" y="1946539"/>
                  <a:pt x="5552295" y="196138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61"/>
          <p:cNvSpPr/>
          <p:nvPr/>
        </p:nvSpPr>
        <p:spPr>
          <a:xfrm>
            <a:off x="8012886" y="4018346"/>
            <a:ext cx="301831" cy="237717"/>
          </a:xfrm>
          <a:custGeom>
            <a:rect b="b" l="l" r="r" t="t"/>
            <a:pathLst>
              <a:path extrusionOk="0" h="4591050" w="5829300">
                <a:moveTo>
                  <a:pt x="2930333" y="2880646"/>
                </a:moveTo>
                <a:cubicBezTo>
                  <a:pt x="2457522" y="2880646"/>
                  <a:pt x="2072274" y="3265894"/>
                  <a:pt x="2072274" y="3738706"/>
                </a:cubicBezTo>
                <a:cubicBezTo>
                  <a:pt x="2072274" y="4211517"/>
                  <a:pt x="2457522" y="4596766"/>
                  <a:pt x="2930333" y="4596766"/>
                </a:cubicBezTo>
                <a:cubicBezTo>
                  <a:pt x="3403145" y="4596766"/>
                  <a:pt x="3788393" y="4211517"/>
                  <a:pt x="3788393" y="3738706"/>
                </a:cubicBezTo>
                <a:cubicBezTo>
                  <a:pt x="3788393" y="3265894"/>
                  <a:pt x="3403135" y="2880646"/>
                  <a:pt x="2930333" y="2880646"/>
                </a:cubicBezTo>
                <a:close/>
                <a:moveTo>
                  <a:pt x="2930333" y="4328037"/>
                </a:moveTo>
                <a:cubicBezTo>
                  <a:pt x="2603007" y="4328037"/>
                  <a:pt x="2341003" y="4066042"/>
                  <a:pt x="2341003" y="3738706"/>
                </a:cubicBezTo>
                <a:cubicBezTo>
                  <a:pt x="2341003" y="3411369"/>
                  <a:pt x="2602997" y="3149375"/>
                  <a:pt x="2930333" y="3149375"/>
                </a:cubicBezTo>
                <a:cubicBezTo>
                  <a:pt x="3257670" y="3149375"/>
                  <a:pt x="3519664" y="3411369"/>
                  <a:pt x="3519664" y="3738706"/>
                </a:cubicBezTo>
                <a:cubicBezTo>
                  <a:pt x="3519664" y="4066042"/>
                  <a:pt x="3250250" y="4328037"/>
                  <a:pt x="2930333" y="4328037"/>
                </a:cubicBezTo>
                <a:close/>
                <a:moveTo>
                  <a:pt x="4595942" y="2909602"/>
                </a:moveTo>
                <a:cubicBezTo>
                  <a:pt x="4632308" y="2974934"/>
                  <a:pt x="4603352" y="3055077"/>
                  <a:pt x="4538020" y="3091453"/>
                </a:cubicBezTo>
                <a:cubicBezTo>
                  <a:pt x="4472688" y="3127829"/>
                  <a:pt x="4392545" y="3098864"/>
                  <a:pt x="4356169" y="3033532"/>
                </a:cubicBezTo>
                <a:cubicBezTo>
                  <a:pt x="4086764" y="2487978"/>
                  <a:pt x="3541210" y="2145830"/>
                  <a:pt x="2930333" y="2145830"/>
                </a:cubicBezTo>
                <a:cubicBezTo>
                  <a:pt x="2312047" y="2145830"/>
                  <a:pt x="1744938" y="2502122"/>
                  <a:pt x="1490353" y="3062488"/>
                </a:cubicBezTo>
                <a:cubicBezTo>
                  <a:pt x="1468798" y="3113675"/>
                  <a:pt x="1417611" y="3142640"/>
                  <a:pt x="1366424" y="3142640"/>
                </a:cubicBezTo>
                <a:cubicBezTo>
                  <a:pt x="1344869" y="3142640"/>
                  <a:pt x="1330057" y="3135230"/>
                  <a:pt x="1308502" y="3127820"/>
                </a:cubicBezTo>
                <a:cubicBezTo>
                  <a:pt x="1243170" y="3098854"/>
                  <a:pt x="1214214" y="3018711"/>
                  <a:pt x="1243170" y="2945968"/>
                </a:cubicBezTo>
                <a:cubicBezTo>
                  <a:pt x="1548951" y="2291306"/>
                  <a:pt x="2210339" y="1876425"/>
                  <a:pt x="2931010" y="1876425"/>
                </a:cubicBezTo>
                <a:cubicBezTo>
                  <a:pt x="3643585" y="1876425"/>
                  <a:pt x="4283427" y="2269760"/>
                  <a:pt x="4595942" y="2909602"/>
                </a:cubicBezTo>
                <a:close/>
                <a:moveTo>
                  <a:pt x="5236460" y="2102053"/>
                </a:moveTo>
                <a:cubicBezTo>
                  <a:pt x="5280237" y="2159975"/>
                  <a:pt x="5265425" y="2247529"/>
                  <a:pt x="5207495" y="2291315"/>
                </a:cubicBezTo>
                <a:cubicBezTo>
                  <a:pt x="5149563" y="2335101"/>
                  <a:pt x="5062019" y="2320281"/>
                  <a:pt x="5018233" y="2262349"/>
                </a:cubicBezTo>
                <a:cubicBezTo>
                  <a:pt x="4538011" y="1586141"/>
                  <a:pt x="3760104" y="1178662"/>
                  <a:pt x="2930324" y="1178662"/>
                </a:cubicBezTo>
                <a:cubicBezTo>
                  <a:pt x="2093810" y="1178662"/>
                  <a:pt x="1308493" y="1586141"/>
                  <a:pt x="835681" y="2269760"/>
                </a:cubicBezTo>
                <a:cubicBezTo>
                  <a:pt x="806716" y="2306126"/>
                  <a:pt x="770349" y="2327682"/>
                  <a:pt x="726572" y="2327682"/>
                </a:cubicBezTo>
                <a:cubicBezTo>
                  <a:pt x="697607" y="2327682"/>
                  <a:pt x="675385" y="2320271"/>
                  <a:pt x="646419" y="2306126"/>
                </a:cubicBezTo>
                <a:cubicBezTo>
                  <a:pt x="588498" y="2262349"/>
                  <a:pt x="573677" y="2182197"/>
                  <a:pt x="610053" y="2116865"/>
                </a:cubicBezTo>
                <a:cubicBezTo>
                  <a:pt x="1140786" y="1360503"/>
                  <a:pt x="2006932" y="909247"/>
                  <a:pt x="2930324" y="909247"/>
                </a:cubicBezTo>
                <a:cubicBezTo>
                  <a:pt x="3839581" y="909257"/>
                  <a:pt x="4705051" y="1360513"/>
                  <a:pt x="5236460" y="2102053"/>
                </a:cubicBezTo>
                <a:close/>
                <a:moveTo>
                  <a:pt x="5782004" y="1534954"/>
                </a:moveTo>
                <a:cubicBezTo>
                  <a:pt x="5724083" y="1586141"/>
                  <a:pt x="5636529" y="1571320"/>
                  <a:pt x="5592743" y="1520133"/>
                </a:cubicBezTo>
                <a:cubicBezTo>
                  <a:pt x="4930670" y="727405"/>
                  <a:pt x="3956090" y="268738"/>
                  <a:pt x="2922914" y="268738"/>
                </a:cubicBezTo>
                <a:cubicBezTo>
                  <a:pt x="1883003" y="268738"/>
                  <a:pt x="901013" y="734139"/>
                  <a:pt x="238940" y="1534278"/>
                </a:cubicBezTo>
                <a:cubicBezTo>
                  <a:pt x="209974" y="1563243"/>
                  <a:pt x="173608" y="1585465"/>
                  <a:pt x="137241" y="1585465"/>
                </a:cubicBezTo>
                <a:cubicBezTo>
                  <a:pt x="108276" y="1585465"/>
                  <a:pt x="79320" y="1578055"/>
                  <a:pt x="49688" y="1556499"/>
                </a:cubicBezTo>
                <a:cubicBezTo>
                  <a:pt x="-8234" y="1512722"/>
                  <a:pt x="-15644" y="1425835"/>
                  <a:pt x="28133" y="1367238"/>
                </a:cubicBezTo>
                <a:cubicBezTo>
                  <a:pt x="740726" y="501777"/>
                  <a:pt x="1795449" y="0"/>
                  <a:pt x="2916189" y="0"/>
                </a:cubicBezTo>
                <a:cubicBezTo>
                  <a:pt x="4028842" y="0"/>
                  <a:pt x="5076840" y="487623"/>
                  <a:pt x="5789415" y="1345692"/>
                </a:cubicBezTo>
                <a:cubicBezTo>
                  <a:pt x="5847336" y="1403614"/>
                  <a:pt x="5839926" y="1491177"/>
                  <a:pt x="5782004" y="153495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61"/>
          <p:cNvSpPr/>
          <p:nvPr/>
        </p:nvSpPr>
        <p:spPr>
          <a:xfrm>
            <a:off x="7246906" y="3443451"/>
            <a:ext cx="301338" cy="234757"/>
          </a:xfrm>
          <a:custGeom>
            <a:rect b="b" l="l" r="r" t="t"/>
            <a:pathLst>
              <a:path extrusionOk="0" h="4533900" w="5819775">
                <a:moveTo>
                  <a:pt x="5812586" y="4347143"/>
                </a:moveTo>
                <a:lnTo>
                  <a:pt x="5426957" y="3723247"/>
                </a:lnTo>
                <a:lnTo>
                  <a:pt x="5419813" y="3716103"/>
                </a:lnTo>
                <a:cubicBezTo>
                  <a:pt x="5434091" y="3681041"/>
                  <a:pt x="5447731" y="3638845"/>
                  <a:pt x="5447731" y="3590154"/>
                </a:cubicBezTo>
                <a:lnTo>
                  <a:pt x="5447731" y="329803"/>
                </a:lnTo>
                <a:cubicBezTo>
                  <a:pt x="5447731" y="147371"/>
                  <a:pt x="5300360" y="0"/>
                  <a:pt x="5117928" y="0"/>
                </a:cubicBezTo>
                <a:lnTo>
                  <a:pt x="714949" y="0"/>
                </a:lnTo>
                <a:cubicBezTo>
                  <a:pt x="532517" y="0"/>
                  <a:pt x="385146" y="147371"/>
                  <a:pt x="385146" y="329803"/>
                </a:cubicBezTo>
                <a:lnTo>
                  <a:pt x="385146" y="3590163"/>
                </a:lnTo>
                <a:cubicBezTo>
                  <a:pt x="385146" y="3632359"/>
                  <a:pt x="392290" y="3674564"/>
                  <a:pt x="413064" y="3716112"/>
                </a:cubicBezTo>
                <a:lnTo>
                  <a:pt x="405920" y="3723256"/>
                </a:lnTo>
                <a:lnTo>
                  <a:pt x="20938" y="4347143"/>
                </a:lnTo>
                <a:cubicBezTo>
                  <a:pt x="-6979" y="4389339"/>
                  <a:pt x="-6979" y="4438031"/>
                  <a:pt x="20938" y="4480237"/>
                </a:cubicBezTo>
                <a:cubicBezTo>
                  <a:pt x="41712" y="4522432"/>
                  <a:pt x="83908" y="4543206"/>
                  <a:pt x="133257" y="4543206"/>
                </a:cubicBezTo>
                <a:lnTo>
                  <a:pt x="5707411" y="4543206"/>
                </a:lnTo>
                <a:cubicBezTo>
                  <a:pt x="5756751" y="4543206"/>
                  <a:pt x="5798299" y="4515288"/>
                  <a:pt x="5819730" y="4480237"/>
                </a:cubicBezTo>
                <a:cubicBezTo>
                  <a:pt x="5833361" y="4438679"/>
                  <a:pt x="5833361" y="4389339"/>
                  <a:pt x="5812586" y="4347143"/>
                </a:cubicBezTo>
                <a:close/>
                <a:moveTo>
                  <a:pt x="644835" y="3590163"/>
                </a:moveTo>
                <a:lnTo>
                  <a:pt x="644835" y="3351905"/>
                </a:lnTo>
                <a:lnTo>
                  <a:pt x="5188042" y="3351905"/>
                </a:lnTo>
                <a:lnTo>
                  <a:pt x="5188042" y="3590163"/>
                </a:lnTo>
                <a:cubicBezTo>
                  <a:pt x="5188042" y="3625225"/>
                  <a:pt x="5160124" y="3660277"/>
                  <a:pt x="5117928" y="3660277"/>
                </a:cubicBezTo>
                <a:lnTo>
                  <a:pt x="714949" y="3660277"/>
                </a:lnTo>
                <a:cubicBezTo>
                  <a:pt x="673401" y="3660277"/>
                  <a:pt x="644835" y="3632359"/>
                  <a:pt x="644835" y="3590163"/>
                </a:cubicBezTo>
                <a:close/>
                <a:moveTo>
                  <a:pt x="651979" y="3092215"/>
                </a:moveTo>
                <a:lnTo>
                  <a:pt x="651979" y="813464"/>
                </a:lnTo>
                <a:lnTo>
                  <a:pt x="5181555" y="813464"/>
                </a:lnTo>
                <a:lnTo>
                  <a:pt x="5181555" y="3092206"/>
                </a:lnTo>
                <a:lnTo>
                  <a:pt x="651979" y="3092206"/>
                </a:lnTo>
                <a:close/>
                <a:moveTo>
                  <a:pt x="714949" y="259690"/>
                </a:moveTo>
                <a:lnTo>
                  <a:pt x="5117928" y="259690"/>
                </a:lnTo>
                <a:cubicBezTo>
                  <a:pt x="5152989" y="259690"/>
                  <a:pt x="5188042" y="287607"/>
                  <a:pt x="5188042" y="329803"/>
                </a:cubicBezTo>
                <a:lnTo>
                  <a:pt x="5188042" y="554431"/>
                </a:lnTo>
                <a:lnTo>
                  <a:pt x="644835" y="554431"/>
                </a:lnTo>
                <a:lnTo>
                  <a:pt x="644835" y="329803"/>
                </a:lnTo>
                <a:cubicBezTo>
                  <a:pt x="644835" y="294742"/>
                  <a:pt x="673401" y="259690"/>
                  <a:pt x="714949" y="259690"/>
                </a:cubicBezTo>
                <a:close/>
                <a:moveTo>
                  <a:pt x="357885" y="4284174"/>
                </a:moveTo>
                <a:lnTo>
                  <a:pt x="582513" y="3919319"/>
                </a:lnTo>
                <a:lnTo>
                  <a:pt x="708462" y="3919319"/>
                </a:lnTo>
                <a:lnTo>
                  <a:pt x="5111441" y="3919319"/>
                </a:lnTo>
                <a:lnTo>
                  <a:pt x="5237391" y="3919319"/>
                </a:lnTo>
                <a:lnTo>
                  <a:pt x="5462019" y="4284174"/>
                </a:lnTo>
                <a:lnTo>
                  <a:pt x="357885" y="4284174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61"/>
          <p:cNvSpPr/>
          <p:nvPr/>
        </p:nvSpPr>
        <p:spPr>
          <a:xfrm>
            <a:off x="2762870" y="4688912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61"/>
          <p:cNvSpPr/>
          <p:nvPr/>
        </p:nvSpPr>
        <p:spPr>
          <a:xfrm>
            <a:off x="1274423" y="2767969"/>
            <a:ext cx="301831" cy="211578"/>
          </a:xfrm>
          <a:custGeom>
            <a:rect b="b" l="l" r="r" t="t"/>
            <a:pathLst>
              <a:path extrusionOk="0" h="4086225" w="5829300">
                <a:moveTo>
                  <a:pt x="2169795" y="0"/>
                </a:moveTo>
                <a:lnTo>
                  <a:pt x="1043492" y="0"/>
                </a:lnTo>
                <a:cubicBezTo>
                  <a:pt x="844915" y="0"/>
                  <a:pt x="712270" y="99670"/>
                  <a:pt x="662435" y="148742"/>
                </a:cubicBezTo>
                <a:lnTo>
                  <a:pt x="148742" y="662435"/>
                </a:lnTo>
                <a:cubicBezTo>
                  <a:pt x="24536" y="786641"/>
                  <a:pt x="0" y="927716"/>
                  <a:pt x="0" y="1010526"/>
                </a:cubicBezTo>
                <a:lnTo>
                  <a:pt x="0" y="2169785"/>
                </a:lnTo>
                <a:cubicBezTo>
                  <a:pt x="0" y="2211191"/>
                  <a:pt x="8430" y="2252587"/>
                  <a:pt x="24536" y="2302431"/>
                </a:cubicBezTo>
                <a:cubicBezTo>
                  <a:pt x="24536" y="2319300"/>
                  <a:pt x="32966" y="2335397"/>
                  <a:pt x="41405" y="2352266"/>
                </a:cubicBezTo>
                <a:lnTo>
                  <a:pt x="49835" y="2360695"/>
                </a:lnTo>
                <a:cubicBezTo>
                  <a:pt x="58264" y="2377564"/>
                  <a:pt x="66704" y="2393661"/>
                  <a:pt x="74371" y="2402100"/>
                </a:cubicBezTo>
                <a:lnTo>
                  <a:pt x="852583" y="3884152"/>
                </a:lnTo>
                <a:cubicBezTo>
                  <a:pt x="893988" y="3958523"/>
                  <a:pt x="1009755" y="4091159"/>
                  <a:pt x="1225201" y="4091159"/>
                </a:cubicBezTo>
                <a:lnTo>
                  <a:pt x="2243395" y="4091159"/>
                </a:lnTo>
                <a:lnTo>
                  <a:pt x="2251824" y="4091159"/>
                </a:lnTo>
                <a:cubicBezTo>
                  <a:pt x="2351494" y="4091159"/>
                  <a:pt x="2434304" y="4049754"/>
                  <a:pt x="2475700" y="3975383"/>
                </a:cubicBezTo>
                <a:cubicBezTo>
                  <a:pt x="2500236" y="3933978"/>
                  <a:pt x="2525535" y="3842737"/>
                  <a:pt x="2458831" y="3726971"/>
                </a:cubicBezTo>
                <a:lnTo>
                  <a:pt x="1804835" y="2633653"/>
                </a:lnTo>
                <a:lnTo>
                  <a:pt x="2169024" y="2633653"/>
                </a:lnTo>
                <a:cubicBezTo>
                  <a:pt x="2417436" y="2633653"/>
                  <a:pt x="2624452" y="2426637"/>
                  <a:pt x="2624452" y="2178225"/>
                </a:cubicBezTo>
                <a:lnTo>
                  <a:pt x="2624452" y="455428"/>
                </a:lnTo>
                <a:cubicBezTo>
                  <a:pt x="2625214" y="207007"/>
                  <a:pt x="2418207" y="0"/>
                  <a:pt x="2169795" y="0"/>
                </a:cubicBezTo>
                <a:close/>
                <a:moveTo>
                  <a:pt x="2318538" y="2169785"/>
                </a:moveTo>
                <a:cubicBezTo>
                  <a:pt x="2318538" y="2252587"/>
                  <a:pt x="2252596" y="2318528"/>
                  <a:pt x="2169795" y="2318528"/>
                </a:cubicBezTo>
                <a:lnTo>
                  <a:pt x="1507360" y="2318528"/>
                </a:lnTo>
                <a:cubicBezTo>
                  <a:pt x="1449086" y="2318528"/>
                  <a:pt x="1400023" y="2351494"/>
                  <a:pt x="1374715" y="2392899"/>
                </a:cubicBezTo>
                <a:cubicBezTo>
                  <a:pt x="1350178" y="2442734"/>
                  <a:pt x="1350178" y="2500237"/>
                  <a:pt x="1374715" y="2550071"/>
                </a:cubicBezTo>
                <a:lnTo>
                  <a:pt x="2103092" y="3775272"/>
                </a:lnTo>
                <a:lnTo>
                  <a:pt x="1209104" y="3775272"/>
                </a:lnTo>
                <a:cubicBezTo>
                  <a:pt x="1134732" y="3775272"/>
                  <a:pt x="1109434" y="3742306"/>
                  <a:pt x="1109434" y="3733867"/>
                </a:cubicBezTo>
                <a:lnTo>
                  <a:pt x="323555" y="2244157"/>
                </a:lnTo>
                <a:cubicBezTo>
                  <a:pt x="323555" y="2235727"/>
                  <a:pt x="315125" y="2235727"/>
                  <a:pt x="315125" y="2227288"/>
                </a:cubicBezTo>
                <a:lnTo>
                  <a:pt x="315125" y="2227288"/>
                </a:lnTo>
                <a:lnTo>
                  <a:pt x="315125" y="2218858"/>
                </a:lnTo>
                <a:cubicBezTo>
                  <a:pt x="306696" y="2201990"/>
                  <a:pt x="306696" y="2185892"/>
                  <a:pt x="306696" y="2169024"/>
                </a:cubicBezTo>
                <a:lnTo>
                  <a:pt x="306696" y="1018956"/>
                </a:lnTo>
                <a:cubicBezTo>
                  <a:pt x="306696" y="985990"/>
                  <a:pt x="315125" y="936155"/>
                  <a:pt x="364969" y="886311"/>
                </a:cubicBezTo>
                <a:lnTo>
                  <a:pt x="878662" y="372618"/>
                </a:lnTo>
                <a:cubicBezTo>
                  <a:pt x="895531" y="355749"/>
                  <a:pt x="953033" y="306676"/>
                  <a:pt x="1044273" y="306676"/>
                </a:cubicBezTo>
                <a:lnTo>
                  <a:pt x="2170557" y="306676"/>
                </a:lnTo>
                <a:cubicBezTo>
                  <a:pt x="2253358" y="306676"/>
                  <a:pt x="2319300" y="372618"/>
                  <a:pt x="2319300" y="455419"/>
                </a:cubicBezTo>
                <a:lnTo>
                  <a:pt x="2319300" y="2169785"/>
                </a:lnTo>
                <a:lnTo>
                  <a:pt x="2318538" y="2169785"/>
                </a:lnTo>
                <a:close/>
                <a:moveTo>
                  <a:pt x="5374644" y="0"/>
                </a:moveTo>
                <a:lnTo>
                  <a:pt x="4248341" y="0"/>
                </a:lnTo>
                <a:cubicBezTo>
                  <a:pt x="4049763" y="0"/>
                  <a:pt x="3917118" y="99670"/>
                  <a:pt x="3867284" y="148742"/>
                </a:cubicBezTo>
                <a:lnTo>
                  <a:pt x="3353591" y="662435"/>
                </a:lnTo>
                <a:cubicBezTo>
                  <a:pt x="3229385" y="786641"/>
                  <a:pt x="3204848" y="927716"/>
                  <a:pt x="3204848" y="1010526"/>
                </a:cubicBezTo>
                <a:lnTo>
                  <a:pt x="3204848" y="2169785"/>
                </a:lnTo>
                <a:cubicBezTo>
                  <a:pt x="3204848" y="2211191"/>
                  <a:pt x="3213278" y="2252587"/>
                  <a:pt x="3229385" y="2302431"/>
                </a:cubicBezTo>
                <a:cubicBezTo>
                  <a:pt x="3229385" y="2319300"/>
                  <a:pt x="3237814" y="2335397"/>
                  <a:pt x="3246253" y="2343836"/>
                </a:cubicBezTo>
                <a:lnTo>
                  <a:pt x="3254683" y="2352266"/>
                </a:lnTo>
                <a:cubicBezTo>
                  <a:pt x="3263113" y="2369134"/>
                  <a:pt x="3271552" y="2385232"/>
                  <a:pt x="3279219" y="2393671"/>
                </a:cubicBezTo>
                <a:lnTo>
                  <a:pt x="4057431" y="3875723"/>
                </a:lnTo>
                <a:cubicBezTo>
                  <a:pt x="4098836" y="3950094"/>
                  <a:pt x="4214603" y="4082739"/>
                  <a:pt x="4430049" y="4082739"/>
                </a:cubicBezTo>
                <a:lnTo>
                  <a:pt x="5448243" y="4082739"/>
                </a:lnTo>
                <a:lnTo>
                  <a:pt x="5456673" y="4082739"/>
                </a:lnTo>
                <a:cubicBezTo>
                  <a:pt x="5556342" y="4082739"/>
                  <a:pt x="5639153" y="4041334"/>
                  <a:pt x="5680548" y="3966963"/>
                </a:cubicBezTo>
                <a:cubicBezTo>
                  <a:pt x="5705085" y="3925557"/>
                  <a:pt x="5730383" y="3834318"/>
                  <a:pt x="5663680" y="3718551"/>
                </a:cubicBezTo>
                <a:lnTo>
                  <a:pt x="4985138" y="2625223"/>
                </a:lnTo>
                <a:lnTo>
                  <a:pt x="5374625" y="2625223"/>
                </a:lnTo>
                <a:cubicBezTo>
                  <a:pt x="5623036" y="2625223"/>
                  <a:pt x="5830053" y="2418207"/>
                  <a:pt x="5830053" y="2169795"/>
                </a:cubicBezTo>
                <a:lnTo>
                  <a:pt x="5830053" y="455428"/>
                </a:lnTo>
                <a:cubicBezTo>
                  <a:pt x="5830062" y="207007"/>
                  <a:pt x="5623055" y="0"/>
                  <a:pt x="5374644" y="0"/>
                </a:cubicBezTo>
                <a:close/>
                <a:moveTo>
                  <a:pt x="5523386" y="2169785"/>
                </a:moveTo>
                <a:cubicBezTo>
                  <a:pt x="5523386" y="2252587"/>
                  <a:pt x="5457454" y="2318528"/>
                  <a:pt x="5374644" y="2318528"/>
                </a:cubicBezTo>
                <a:lnTo>
                  <a:pt x="4720638" y="2318528"/>
                </a:lnTo>
                <a:cubicBezTo>
                  <a:pt x="4662364" y="2318528"/>
                  <a:pt x="4613301" y="2351494"/>
                  <a:pt x="4587993" y="2392899"/>
                </a:cubicBezTo>
                <a:cubicBezTo>
                  <a:pt x="4563456" y="2442734"/>
                  <a:pt x="4563456" y="2500237"/>
                  <a:pt x="4587993" y="2550071"/>
                </a:cubicBezTo>
                <a:lnTo>
                  <a:pt x="5316369" y="3775272"/>
                </a:lnTo>
                <a:lnTo>
                  <a:pt x="4413952" y="3775272"/>
                </a:lnTo>
                <a:cubicBezTo>
                  <a:pt x="4339581" y="3775272"/>
                  <a:pt x="4314282" y="3742306"/>
                  <a:pt x="4314282" y="3733867"/>
                </a:cubicBezTo>
                <a:lnTo>
                  <a:pt x="3527641" y="2243385"/>
                </a:lnTo>
                <a:cubicBezTo>
                  <a:pt x="3527641" y="2234956"/>
                  <a:pt x="3519211" y="2234956"/>
                  <a:pt x="3519211" y="2226517"/>
                </a:cubicBezTo>
                <a:lnTo>
                  <a:pt x="3519211" y="2218087"/>
                </a:lnTo>
                <a:cubicBezTo>
                  <a:pt x="3510782" y="2201218"/>
                  <a:pt x="3510782" y="2185121"/>
                  <a:pt x="3510782" y="2168252"/>
                </a:cubicBezTo>
                <a:lnTo>
                  <a:pt x="3510782" y="1018956"/>
                </a:lnTo>
                <a:cubicBezTo>
                  <a:pt x="3510782" y="985990"/>
                  <a:pt x="3519211" y="936155"/>
                  <a:pt x="3569056" y="886311"/>
                </a:cubicBezTo>
                <a:lnTo>
                  <a:pt x="4082749" y="372618"/>
                </a:lnTo>
                <a:cubicBezTo>
                  <a:pt x="4099617" y="355749"/>
                  <a:pt x="4157120" y="306676"/>
                  <a:pt x="4248360" y="306676"/>
                </a:cubicBezTo>
                <a:lnTo>
                  <a:pt x="5374653" y="306676"/>
                </a:lnTo>
                <a:cubicBezTo>
                  <a:pt x="5457454" y="306676"/>
                  <a:pt x="5523395" y="372618"/>
                  <a:pt x="5523395" y="455419"/>
                </a:cubicBezTo>
                <a:lnTo>
                  <a:pt x="5523395" y="2169785"/>
                </a:lnTo>
                <a:lnTo>
                  <a:pt x="5523386" y="2169785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61"/>
          <p:cNvSpPr/>
          <p:nvPr/>
        </p:nvSpPr>
        <p:spPr>
          <a:xfrm>
            <a:off x="8834539" y="4650488"/>
            <a:ext cx="266321" cy="354647"/>
          </a:xfrm>
          <a:custGeom>
            <a:rect b="b" l="l" r="r" t="t"/>
            <a:pathLst>
              <a:path extrusionOk="0" h="6849340" w="514350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61"/>
          <p:cNvSpPr/>
          <p:nvPr/>
        </p:nvSpPr>
        <p:spPr>
          <a:xfrm>
            <a:off x="5719647" y="4641866"/>
            <a:ext cx="301185" cy="322381"/>
          </a:xfrm>
          <a:custGeom>
            <a:rect b="b" l="l" r="r" t="t"/>
            <a:pathLst>
              <a:path extrusionOk="0" h="6226179" w="5816813">
                <a:moveTo>
                  <a:pt x="4017333" y="717429"/>
                </a:moveTo>
                <a:lnTo>
                  <a:pt x="4184079" y="437184"/>
                </a:lnTo>
                <a:cubicBezTo>
                  <a:pt x="4221912" y="369220"/>
                  <a:pt x="4305289" y="346105"/>
                  <a:pt x="4373244" y="383938"/>
                </a:cubicBezTo>
                <a:cubicBezTo>
                  <a:pt x="4441199" y="421771"/>
                  <a:pt x="4464324" y="505149"/>
                  <a:pt x="4426491" y="573104"/>
                </a:cubicBezTo>
                <a:lnTo>
                  <a:pt x="4259745" y="853348"/>
                </a:lnTo>
                <a:cubicBezTo>
                  <a:pt x="4237325" y="898893"/>
                  <a:pt x="4184079" y="921313"/>
                  <a:pt x="4138534" y="921313"/>
                </a:cubicBezTo>
                <a:cubicBezTo>
                  <a:pt x="4116114" y="921313"/>
                  <a:pt x="4092990" y="913601"/>
                  <a:pt x="4070579" y="905900"/>
                </a:cubicBezTo>
                <a:cubicBezTo>
                  <a:pt x="4001920" y="868762"/>
                  <a:pt x="3979500" y="786089"/>
                  <a:pt x="4017333" y="717429"/>
                </a:cubicBezTo>
                <a:close/>
                <a:moveTo>
                  <a:pt x="1565875" y="854053"/>
                </a:moveTo>
                <a:cubicBezTo>
                  <a:pt x="1588295" y="899597"/>
                  <a:pt x="1641541" y="922017"/>
                  <a:pt x="1687085" y="922017"/>
                </a:cubicBezTo>
                <a:cubicBezTo>
                  <a:pt x="1709505" y="922017"/>
                  <a:pt x="1732630" y="914306"/>
                  <a:pt x="1755050" y="906604"/>
                </a:cubicBezTo>
                <a:cubicBezTo>
                  <a:pt x="1823014" y="868771"/>
                  <a:pt x="1846129" y="785394"/>
                  <a:pt x="1808296" y="717439"/>
                </a:cubicBezTo>
                <a:lnTo>
                  <a:pt x="1641550" y="437194"/>
                </a:lnTo>
                <a:cubicBezTo>
                  <a:pt x="1603717" y="369230"/>
                  <a:pt x="1520340" y="346115"/>
                  <a:pt x="1452385" y="383948"/>
                </a:cubicBezTo>
                <a:cubicBezTo>
                  <a:pt x="1384430" y="421781"/>
                  <a:pt x="1361306" y="505158"/>
                  <a:pt x="1399139" y="573113"/>
                </a:cubicBezTo>
                <a:lnTo>
                  <a:pt x="1565875" y="854053"/>
                </a:lnTo>
                <a:close/>
                <a:moveTo>
                  <a:pt x="2912462" y="596923"/>
                </a:moveTo>
                <a:cubicBezTo>
                  <a:pt x="2988129" y="596923"/>
                  <a:pt x="3048381" y="536670"/>
                  <a:pt x="3048381" y="461004"/>
                </a:cubicBezTo>
                <a:lnTo>
                  <a:pt x="3048381" y="135919"/>
                </a:lnTo>
                <a:cubicBezTo>
                  <a:pt x="3048381" y="60253"/>
                  <a:pt x="2988129" y="0"/>
                  <a:pt x="2912462" y="0"/>
                </a:cubicBezTo>
                <a:cubicBezTo>
                  <a:pt x="2836796" y="0"/>
                  <a:pt x="2776543" y="60253"/>
                  <a:pt x="2776543" y="135919"/>
                </a:cubicBezTo>
                <a:lnTo>
                  <a:pt x="2776543" y="461004"/>
                </a:lnTo>
                <a:cubicBezTo>
                  <a:pt x="2768832" y="535975"/>
                  <a:pt x="2829085" y="596923"/>
                  <a:pt x="2912462" y="596923"/>
                </a:cubicBezTo>
                <a:close/>
                <a:moveTo>
                  <a:pt x="461004" y="2768137"/>
                </a:moveTo>
                <a:lnTo>
                  <a:pt x="135919" y="2768137"/>
                </a:lnTo>
                <a:cubicBezTo>
                  <a:pt x="60253" y="2768137"/>
                  <a:pt x="0" y="2828390"/>
                  <a:pt x="0" y="2904056"/>
                </a:cubicBezTo>
                <a:cubicBezTo>
                  <a:pt x="0" y="2979722"/>
                  <a:pt x="60253" y="3039975"/>
                  <a:pt x="135919" y="3039975"/>
                </a:cubicBezTo>
                <a:lnTo>
                  <a:pt x="461004" y="3039975"/>
                </a:lnTo>
                <a:cubicBezTo>
                  <a:pt x="536670" y="3039975"/>
                  <a:pt x="596923" y="2979722"/>
                  <a:pt x="596923" y="2904056"/>
                </a:cubicBezTo>
                <a:cubicBezTo>
                  <a:pt x="596923" y="2828390"/>
                  <a:pt x="536670" y="2768137"/>
                  <a:pt x="461004" y="2768137"/>
                </a:cubicBezTo>
                <a:close/>
                <a:moveTo>
                  <a:pt x="5689710" y="2768137"/>
                </a:moveTo>
                <a:lnTo>
                  <a:pt x="5364626" y="2768137"/>
                </a:lnTo>
                <a:cubicBezTo>
                  <a:pt x="5288959" y="2768137"/>
                  <a:pt x="5228706" y="2828390"/>
                  <a:pt x="5228706" y="2904056"/>
                </a:cubicBezTo>
                <a:cubicBezTo>
                  <a:pt x="5228706" y="2979722"/>
                  <a:pt x="5288959" y="3039975"/>
                  <a:pt x="5364626" y="3039975"/>
                </a:cubicBezTo>
                <a:lnTo>
                  <a:pt x="5689710" y="3039975"/>
                </a:lnTo>
                <a:cubicBezTo>
                  <a:pt x="5765376" y="3039975"/>
                  <a:pt x="5825629" y="2979722"/>
                  <a:pt x="5825629" y="2904056"/>
                </a:cubicBezTo>
                <a:cubicBezTo>
                  <a:pt x="5825629" y="2828390"/>
                  <a:pt x="5765376" y="2768137"/>
                  <a:pt x="5689710" y="2768137"/>
                </a:cubicBezTo>
                <a:close/>
                <a:moveTo>
                  <a:pt x="5439587" y="1451681"/>
                </a:moveTo>
                <a:cubicBezTo>
                  <a:pt x="5401754" y="1383716"/>
                  <a:pt x="5318376" y="1360601"/>
                  <a:pt x="5250422" y="1398434"/>
                </a:cubicBezTo>
                <a:lnTo>
                  <a:pt x="4970177" y="1565180"/>
                </a:lnTo>
                <a:cubicBezTo>
                  <a:pt x="4902222" y="1603013"/>
                  <a:pt x="4879098" y="1686390"/>
                  <a:pt x="4916931" y="1754345"/>
                </a:cubicBezTo>
                <a:cubicBezTo>
                  <a:pt x="4939351" y="1799890"/>
                  <a:pt x="4992597" y="1822310"/>
                  <a:pt x="5038141" y="1822310"/>
                </a:cubicBezTo>
                <a:cubicBezTo>
                  <a:pt x="5060561" y="1822310"/>
                  <a:pt x="5083686" y="1814598"/>
                  <a:pt x="5106096" y="1806896"/>
                </a:cubicBezTo>
                <a:lnTo>
                  <a:pt x="5386341" y="1640151"/>
                </a:lnTo>
                <a:cubicBezTo>
                  <a:pt x="5455000" y="1603013"/>
                  <a:pt x="5477420" y="1519635"/>
                  <a:pt x="5439587" y="1451681"/>
                </a:cubicBezTo>
                <a:close/>
                <a:moveTo>
                  <a:pt x="4698339" y="2889347"/>
                </a:moveTo>
                <a:cubicBezTo>
                  <a:pt x="4698339" y="3199723"/>
                  <a:pt x="4614961" y="3502388"/>
                  <a:pt x="4463629" y="3774931"/>
                </a:cubicBezTo>
                <a:cubicBezTo>
                  <a:pt x="4455927" y="3797351"/>
                  <a:pt x="4448215" y="3812764"/>
                  <a:pt x="4433497" y="3828177"/>
                </a:cubicBezTo>
                <a:lnTo>
                  <a:pt x="4418084" y="3850597"/>
                </a:lnTo>
                <a:cubicBezTo>
                  <a:pt x="4357831" y="3941677"/>
                  <a:pt x="4296873" y="4032061"/>
                  <a:pt x="4221207" y="4107727"/>
                </a:cubicBezTo>
                <a:cubicBezTo>
                  <a:pt x="3956376" y="4478356"/>
                  <a:pt x="3820456" y="4796434"/>
                  <a:pt x="3827463" y="5000317"/>
                </a:cubicBezTo>
                <a:lnTo>
                  <a:pt x="3827463" y="5008029"/>
                </a:lnTo>
                <a:cubicBezTo>
                  <a:pt x="3827463" y="5023442"/>
                  <a:pt x="3835175" y="5045862"/>
                  <a:pt x="3835175" y="5068282"/>
                </a:cubicBezTo>
                <a:lnTo>
                  <a:pt x="3835175" y="5719156"/>
                </a:lnTo>
                <a:cubicBezTo>
                  <a:pt x="3835175" y="6006407"/>
                  <a:pt x="3600465" y="6233406"/>
                  <a:pt x="3320925" y="6233406"/>
                </a:cubicBezTo>
                <a:lnTo>
                  <a:pt x="2481590" y="6233406"/>
                </a:lnTo>
                <a:cubicBezTo>
                  <a:pt x="2194338" y="6233406"/>
                  <a:pt x="1967340" y="5998696"/>
                  <a:pt x="1967340" y="5719156"/>
                </a:cubicBezTo>
                <a:lnTo>
                  <a:pt x="1967340" y="5068282"/>
                </a:lnTo>
                <a:cubicBezTo>
                  <a:pt x="1967340" y="5052869"/>
                  <a:pt x="1967340" y="5045862"/>
                  <a:pt x="1967340" y="5030449"/>
                </a:cubicBezTo>
                <a:cubicBezTo>
                  <a:pt x="1967340" y="5022738"/>
                  <a:pt x="1967340" y="5008029"/>
                  <a:pt x="1967340" y="5000327"/>
                </a:cubicBezTo>
                <a:cubicBezTo>
                  <a:pt x="1975051" y="4803450"/>
                  <a:pt x="1838427" y="4493084"/>
                  <a:pt x="1589009" y="4130157"/>
                </a:cubicBezTo>
                <a:cubicBezTo>
                  <a:pt x="1505631" y="4039077"/>
                  <a:pt x="1422263" y="3940991"/>
                  <a:pt x="1362010" y="3827492"/>
                </a:cubicBezTo>
                <a:cubicBezTo>
                  <a:pt x="1354308" y="3812079"/>
                  <a:pt x="1346597" y="3805072"/>
                  <a:pt x="1339590" y="3789659"/>
                </a:cubicBezTo>
                <a:cubicBezTo>
                  <a:pt x="1180547" y="3517116"/>
                  <a:pt x="1097179" y="3206749"/>
                  <a:pt x="1097179" y="2897068"/>
                </a:cubicBezTo>
                <a:cubicBezTo>
                  <a:pt x="1097179" y="1905697"/>
                  <a:pt x="1907096" y="1096484"/>
                  <a:pt x="2897763" y="1096484"/>
                </a:cubicBezTo>
                <a:cubicBezTo>
                  <a:pt x="3888421" y="1088763"/>
                  <a:pt x="4698339" y="1897976"/>
                  <a:pt x="4698339" y="2889347"/>
                </a:cubicBezTo>
                <a:close/>
                <a:moveTo>
                  <a:pt x="3555625" y="5143929"/>
                </a:moveTo>
                <a:lnTo>
                  <a:pt x="2246880" y="5143929"/>
                </a:lnTo>
                <a:lnTo>
                  <a:pt x="2246880" y="5401059"/>
                </a:lnTo>
                <a:lnTo>
                  <a:pt x="3555625" y="5401059"/>
                </a:lnTo>
                <a:lnTo>
                  <a:pt x="3555625" y="5143929"/>
                </a:lnTo>
                <a:lnTo>
                  <a:pt x="3555625" y="5143929"/>
                </a:lnTo>
                <a:close/>
                <a:moveTo>
                  <a:pt x="3555625" y="5734550"/>
                </a:moveTo>
                <a:lnTo>
                  <a:pt x="3555625" y="5681304"/>
                </a:lnTo>
                <a:lnTo>
                  <a:pt x="2246880" y="5681304"/>
                </a:lnTo>
                <a:lnTo>
                  <a:pt x="2246880" y="5734550"/>
                </a:lnTo>
                <a:cubicBezTo>
                  <a:pt x="2262293" y="5855761"/>
                  <a:pt x="2360379" y="5946135"/>
                  <a:pt x="2481590" y="5946135"/>
                </a:cubicBezTo>
                <a:lnTo>
                  <a:pt x="3321629" y="5946135"/>
                </a:lnTo>
                <a:cubicBezTo>
                  <a:pt x="3442126" y="5946135"/>
                  <a:pt x="3540916" y="5855761"/>
                  <a:pt x="3555625" y="5734550"/>
                </a:cubicBezTo>
                <a:close/>
                <a:moveTo>
                  <a:pt x="4418084" y="2889347"/>
                </a:moveTo>
                <a:cubicBezTo>
                  <a:pt x="4418084" y="2049308"/>
                  <a:pt x="3737088" y="1368303"/>
                  <a:pt x="2897040" y="1368303"/>
                </a:cubicBezTo>
                <a:cubicBezTo>
                  <a:pt x="2056991" y="1368303"/>
                  <a:pt x="1376005" y="2049308"/>
                  <a:pt x="1376005" y="2889347"/>
                </a:cubicBezTo>
                <a:cubicBezTo>
                  <a:pt x="1376005" y="3161890"/>
                  <a:pt x="1451671" y="3426722"/>
                  <a:pt x="1587590" y="3661432"/>
                </a:cubicBezTo>
                <a:lnTo>
                  <a:pt x="1587590" y="3661432"/>
                </a:lnTo>
                <a:cubicBezTo>
                  <a:pt x="1587590" y="3661432"/>
                  <a:pt x="1587590" y="3661432"/>
                  <a:pt x="1587590" y="3669134"/>
                </a:cubicBezTo>
                <a:cubicBezTo>
                  <a:pt x="1647843" y="3767220"/>
                  <a:pt x="1716503" y="3858299"/>
                  <a:pt x="1792169" y="3941677"/>
                </a:cubicBezTo>
                <a:cubicBezTo>
                  <a:pt x="1799880" y="3949388"/>
                  <a:pt x="1799880" y="3949388"/>
                  <a:pt x="1807582" y="3957090"/>
                </a:cubicBezTo>
                <a:cubicBezTo>
                  <a:pt x="2057000" y="4313001"/>
                  <a:pt x="2201326" y="4615665"/>
                  <a:pt x="2239159" y="4865093"/>
                </a:cubicBezTo>
                <a:lnTo>
                  <a:pt x="3563336" y="4865093"/>
                </a:lnTo>
                <a:cubicBezTo>
                  <a:pt x="3608880" y="4554717"/>
                  <a:pt x="3820466" y="4199511"/>
                  <a:pt x="4009631" y="3934670"/>
                </a:cubicBezTo>
                <a:cubicBezTo>
                  <a:pt x="4009631" y="3926959"/>
                  <a:pt x="4017343" y="3926959"/>
                  <a:pt x="4025045" y="3919257"/>
                </a:cubicBezTo>
                <a:cubicBezTo>
                  <a:pt x="4093009" y="3851292"/>
                  <a:pt x="4153957" y="3767924"/>
                  <a:pt x="4198797" y="3684547"/>
                </a:cubicBezTo>
                <a:cubicBezTo>
                  <a:pt x="4198797" y="3676835"/>
                  <a:pt x="4206508" y="3676835"/>
                  <a:pt x="4206508" y="3669134"/>
                </a:cubicBezTo>
                <a:cubicBezTo>
                  <a:pt x="4206508" y="3661422"/>
                  <a:pt x="4214220" y="3661432"/>
                  <a:pt x="4214220" y="3653720"/>
                </a:cubicBezTo>
                <a:cubicBezTo>
                  <a:pt x="4350129" y="3426722"/>
                  <a:pt x="4418084" y="3161890"/>
                  <a:pt x="4418084" y="2889347"/>
                </a:cubicBezTo>
                <a:close/>
                <a:moveTo>
                  <a:pt x="854748" y="1565180"/>
                </a:moveTo>
                <a:lnTo>
                  <a:pt x="574503" y="1398434"/>
                </a:lnTo>
                <a:cubicBezTo>
                  <a:pt x="506539" y="1360601"/>
                  <a:pt x="423171" y="1383021"/>
                  <a:pt x="385338" y="1451681"/>
                </a:cubicBezTo>
                <a:cubicBezTo>
                  <a:pt x="347505" y="1519645"/>
                  <a:pt x="369925" y="1603013"/>
                  <a:pt x="438584" y="1640846"/>
                </a:cubicBezTo>
                <a:lnTo>
                  <a:pt x="718829" y="1807591"/>
                </a:lnTo>
                <a:cubicBezTo>
                  <a:pt x="741249" y="1823005"/>
                  <a:pt x="764373" y="1823005"/>
                  <a:pt x="786793" y="1823005"/>
                </a:cubicBezTo>
                <a:cubicBezTo>
                  <a:pt x="832337" y="1823005"/>
                  <a:pt x="884879" y="1800585"/>
                  <a:pt x="908004" y="1755040"/>
                </a:cubicBezTo>
                <a:cubicBezTo>
                  <a:pt x="945132" y="1686390"/>
                  <a:pt x="922712" y="1603013"/>
                  <a:pt x="854748" y="1565180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61"/>
          <p:cNvSpPr/>
          <p:nvPr/>
        </p:nvSpPr>
        <p:spPr>
          <a:xfrm>
            <a:off x="480591" y="5340958"/>
            <a:ext cx="301338" cy="261390"/>
          </a:xfrm>
          <a:custGeom>
            <a:rect b="b" l="l" r="r" t="t"/>
            <a:pathLst>
              <a:path extrusionOk="0" h="5048250" w="5819775">
                <a:moveTo>
                  <a:pt x="1744866" y="4060879"/>
                </a:moveTo>
                <a:cubicBezTo>
                  <a:pt x="2062829" y="4060879"/>
                  <a:pt x="2324529" y="3799180"/>
                  <a:pt x="2324529" y="3481216"/>
                </a:cubicBezTo>
                <a:cubicBezTo>
                  <a:pt x="2324529" y="3339903"/>
                  <a:pt x="2274808" y="3212973"/>
                  <a:pt x="2190407" y="3106988"/>
                </a:cubicBezTo>
                <a:lnTo>
                  <a:pt x="3250283" y="1686630"/>
                </a:lnTo>
                <a:cubicBezTo>
                  <a:pt x="3320939" y="1714767"/>
                  <a:pt x="3398796" y="1736350"/>
                  <a:pt x="3483197" y="1736350"/>
                </a:cubicBezTo>
                <a:cubicBezTo>
                  <a:pt x="3624510" y="1736350"/>
                  <a:pt x="3751440" y="1686630"/>
                  <a:pt x="3850881" y="1602229"/>
                </a:cubicBezTo>
                <a:lnTo>
                  <a:pt x="4684386" y="2238156"/>
                </a:lnTo>
                <a:cubicBezTo>
                  <a:pt x="4649057" y="2308812"/>
                  <a:pt x="4634665" y="2393861"/>
                  <a:pt x="4634665" y="2478262"/>
                </a:cubicBezTo>
                <a:cubicBezTo>
                  <a:pt x="4634665" y="2796226"/>
                  <a:pt x="4896365" y="3057925"/>
                  <a:pt x="5214328" y="3057925"/>
                </a:cubicBezTo>
                <a:cubicBezTo>
                  <a:pt x="5532292" y="3057925"/>
                  <a:pt x="5793991" y="2796226"/>
                  <a:pt x="5793991" y="2478262"/>
                </a:cubicBezTo>
                <a:cubicBezTo>
                  <a:pt x="5793991" y="2160299"/>
                  <a:pt x="5532292" y="1898599"/>
                  <a:pt x="5214328" y="1898599"/>
                </a:cubicBezTo>
                <a:cubicBezTo>
                  <a:pt x="5073015" y="1898599"/>
                  <a:pt x="4946085" y="1948320"/>
                  <a:pt x="4846644" y="2032721"/>
                </a:cubicBezTo>
                <a:lnTo>
                  <a:pt x="4013140" y="1396794"/>
                </a:lnTo>
                <a:cubicBezTo>
                  <a:pt x="4048468" y="1326137"/>
                  <a:pt x="4062860" y="1241089"/>
                  <a:pt x="4062860" y="1156687"/>
                </a:cubicBezTo>
                <a:cubicBezTo>
                  <a:pt x="4062860" y="838724"/>
                  <a:pt x="3801161" y="577025"/>
                  <a:pt x="3483197" y="577025"/>
                </a:cubicBezTo>
                <a:cubicBezTo>
                  <a:pt x="3165234" y="577025"/>
                  <a:pt x="2903535" y="838724"/>
                  <a:pt x="2903535" y="1156687"/>
                </a:cubicBezTo>
                <a:cubicBezTo>
                  <a:pt x="2903535" y="1298000"/>
                  <a:pt x="2953255" y="1424930"/>
                  <a:pt x="3037656" y="1530915"/>
                </a:cubicBezTo>
                <a:lnTo>
                  <a:pt x="1977771" y="2958484"/>
                </a:lnTo>
                <a:cubicBezTo>
                  <a:pt x="1907115" y="2930347"/>
                  <a:pt x="1829257" y="2908764"/>
                  <a:pt x="1744866" y="2908764"/>
                </a:cubicBezTo>
                <a:cubicBezTo>
                  <a:pt x="1426902" y="2908764"/>
                  <a:pt x="1165203" y="3170463"/>
                  <a:pt x="1165203" y="3488427"/>
                </a:cubicBezTo>
                <a:cubicBezTo>
                  <a:pt x="1165203" y="3799837"/>
                  <a:pt x="1426902" y="4060879"/>
                  <a:pt x="1744866" y="4060879"/>
                </a:cubicBezTo>
                <a:close/>
                <a:moveTo>
                  <a:pt x="5517880" y="2485463"/>
                </a:moveTo>
                <a:cubicBezTo>
                  <a:pt x="5517880" y="2662104"/>
                  <a:pt x="5376567" y="2803427"/>
                  <a:pt x="5199917" y="2803427"/>
                </a:cubicBezTo>
                <a:cubicBezTo>
                  <a:pt x="5023266" y="2803427"/>
                  <a:pt x="4881953" y="2662114"/>
                  <a:pt x="4881953" y="2485463"/>
                </a:cubicBezTo>
                <a:cubicBezTo>
                  <a:pt x="4881953" y="2308822"/>
                  <a:pt x="5023266" y="2167499"/>
                  <a:pt x="5199917" y="2167499"/>
                </a:cubicBezTo>
                <a:cubicBezTo>
                  <a:pt x="5376567" y="2167499"/>
                  <a:pt x="5517880" y="2308822"/>
                  <a:pt x="5517880" y="2485463"/>
                </a:cubicBezTo>
                <a:close/>
                <a:moveTo>
                  <a:pt x="3482531" y="845934"/>
                </a:moveTo>
                <a:cubicBezTo>
                  <a:pt x="3659172" y="845934"/>
                  <a:pt x="3800494" y="987247"/>
                  <a:pt x="3800494" y="1163898"/>
                </a:cubicBezTo>
                <a:cubicBezTo>
                  <a:pt x="3800494" y="1340549"/>
                  <a:pt x="3659181" y="1481861"/>
                  <a:pt x="3482531" y="1481861"/>
                </a:cubicBezTo>
                <a:cubicBezTo>
                  <a:pt x="3305890" y="1481861"/>
                  <a:pt x="3164567" y="1340549"/>
                  <a:pt x="3164567" y="1163898"/>
                </a:cubicBezTo>
                <a:cubicBezTo>
                  <a:pt x="3164567" y="987247"/>
                  <a:pt x="3305890" y="845934"/>
                  <a:pt x="3482531" y="845934"/>
                </a:cubicBezTo>
                <a:close/>
                <a:moveTo>
                  <a:pt x="1744866" y="3170453"/>
                </a:moveTo>
                <a:cubicBezTo>
                  <a:pt x="1921507" y="3170453"/>
                  <a:pt x="2062829" y="3311767"/>
                  <a:pt x="2062829" y="3488417"/>
                </a:cubicBezTo>
                <a:cubicBezTo>
                  <a:pt x="2062829" y="3665058"/>
                  <a:pt x="1921516" y="3806381"/>
                  <a:pt x="1744866" y="3806381"/>
                </a:cubicBezTo>
                <a:cubicBezTo>
                  <a:pt x="1568215" y="3806381"/>
                  <a:pt x="1426902" y="3665068"/>
                  <a:pt x="1426902" y="3488417"/>
                </a:cubicBezTo>
                <a:cubicBezTo>
                  <a:pt x="1426902" y="3311776"/>
                  <a:pt x="1568215" y="3170453"/>
                  <a:pt x="1744866" y="3170453"/>
                </a:cubicBezTo>
                <a:close/>
                <a:moveTo>
                  <a:pt x="5828643" y="4930369"/>
                </a:moveTo>
                <a:cubicBezTo>
                  <a:pt x="5828643" y="5001025"/>
                  <a:pt x="5772379" y="5057289"/>
                  <a:pt x="5701723" y="5057289"/>
                </a:cubicBezTo>
                <a:lnTo>
                  <a:pt x="797519" y="5057289"/>
                </a:lnTo>
                <a:cubicBezTo>
                  <a:pt x="790318" y="5057289"/>
                  <a:pt x="783127" y="5057289"/>
                  <a:pt x="776583" y="5057289"/>
                </a:cubicBezTo>
                <a:cubicBezTo>
                  <a:pt x="720319" y="5057289"/>
                  <a:pt x="614334" y="5042897"/>
                  <a:pt x="529276" y="4965697"/>
                </a:cubicBezTo>
                <a:cubicBezTo>
                  <a:pt x="444227" y="4887840"/>
                  <a:pt x="402355" y="4774654"/>
                  <a:pt x="402355" y="4626798"/>
                </a:cubicBezTo>
                <a:lnTo>
                  <a:pt x="402355" y="4429221"/>
                </a:lnTo>
                <a:lnTo>
                  <a:pt x="126921" y="4429221"/>
                </a:lnTo>
                <a:cubicBezTo>
                  <a:pt x="56264" y="4429221"/>
                  <a:pt x="0" y="4372956"/>
                  <a:pt x="0" y="4302300"/>
                </a:cubicBezTo>
                <a:cubicBezTo>
                  <a:pt x="0" y="4231643"/>
                  <a:pt x="56264" y="4175379"/>
                  <a:pt x="126921" y="4175379"/>
                </a:cubicBezTo>
                <a:lnTo>
                  <a:pt x="402355" y="4175379"/>
                </a:lnTo>
                <a:lnTo>
                  <a:pt x="402355" y="3602917"/>
                </a:lnTo>
                <a:lnTo>
                  <a:pt x="126921" y="3602917"/>
                </a:lnTo>
                <a:cubicBezTo>
                  <a:pt x="56264" y="3602907"/>
                  <a:pt x="0" y="3546643"/>
                  <a:pt x="0" y="3475987"/>
                </a:cubicBezTo>
                <a:cubicBezTo>
                  <a:pt x="0" y="3405331"/>
                  <a:pt x="56264" y="3349066"/>
                  <a:pt x="126921" y="3349066"/>
                </a:cubicBezTo>
                <a:lnTo>
                  <a:pt x="402355" y="3349066"/>
                </a:lnTo>
                <a:lnTo>
                  <a:pt x="402355" y="2775299"/>
                </a:lnTo>
                <a:lnTo>
                  <a:pt x="126921" y="2775299"/>
                </a:lnTo>
                <a:cubicBezTo>
                  <a:pt x="56264" y="2775299"/>
                  <a:pt x="0" y="2719035"/>
                  <a:pt x="0" y="2648369"/>
                </a:cubicBezTo>
                <a:cubicBezTo>
                  <a:pt x="0" y="2577703"/>
                  <a:pt x="56264" y="2521449"/>
                  <a:pt x="126921" y="2521449"/>
                </a:cubicBezTo>
                <a:lnTo>
                  <a:pt x="402355" y="2521449"/>
                </a:lnTo>
                <a:lnTo>
                  <a:pt x="402355" y="1948986"/>
                </a:lnTo>
                <a:lnTo>
                  <a:pt x="126921" y="1948986"/>
                </a:lnTo>
                <a:cubicBezTo>
                  <a:pt x="56264" y="1948986"/>
                  <a:pt x="0" y="1892722"/>
                  <a:pt x="0" y="1822066"/>
                </a:cubicBezTo>
                <a:cubicBezTo>
                  <a:pt x="0" y="1751409"/>
                  <a:pt x="56264" y="1695145"/>
                  <a:pt x="126921" y="1695145"/>
                </a:cubicBezTo>
                <a:lnTo>
                  <a:pt x="402355" y="1695145"/>
                </a:lnTo>
                <a:lnTo>
                  <a:pt x="402355" y="1122683"/>
                </a:lnTo>
                <a:lnTo>
                  <a:pt x="126921" y="1122683"/>
                </a:lnTo>
                <a:cubicBezTo>
                  <a:pt x="56264" y="1122683"/>
                  <a:pt x="0" y="1066409"/>
                  <a:pt x="0" y="995753"/>
                </a:cubicBezTo>
                <a:cubicBezTo>
                  <a:pt x="0" y="925097"/>
                  <a:pt x="56264" y="868832"/>
                  <a:pt x="126921" y="868832"/>
                </a:cubicBezTo>
                <a:lnTo>
                  <a:pt x="402355" y="868832"/>
                </a:lnTo>
                <a:lnTo>
                  <a:pt x="402355" y="253841"/>
                </a:lnTo>
                <a:lnTo>
                  <a:pt x="126921" y="253841"/>
                </a:lnTo>
                <a:cubicBezTo>
                  <a:pt x="56264" y="253841"/>
                  <a:pt x="0" y="197577"/>
                  <a:pt x="0" y="126921"/>
                </a:cubicBezTo>
                <a:cubicBezTo>
                  <a:pt x="0" y="56264"/>
                  <a:pt x="56264" y="0"/>
                  <a:pt x="126921" y="0"/>
                </a:cubicBezTo>
                <a:lnTo>
                  <a:pt x="529933" y="0"/>
                </a:lnTo>
                <a:cubicBezTo>
                  <a:pt x="600589" y="0"/>
                  <a:pt x="656854" y="56264"/>
                  <a:pt x="656854" y="126921"/>
                </a:cubicBezTo>
                <a:lnTo>
                  <a:pt x="656854" y="4634646"/>
                </a:lnTo>
                <a:cubicBezTo>
                  <a:pt x="656854" y="4684367"/>
                  <a:pt x="664054" y="4747832"/>
                  <a:pt x="699383" y="4775959"/>
                </a:cubicBezTo>
                <a:cubicBezTo>
                  <a:pt x="734711" y="4804086"/>
                  <a:pt x="784431" y="4804096"/>
                  <a:pt x="784431" y="4804096"/>
                </a:cubicBezTo>
                <a:cubicBezTo>
                  <a:pt x="784431" y="4804096"/>
                  <a:pt x="791632" y="4804096"/>
                  <a:pt x="798824" y="4804096"/>
                </a:cubicBezTo>
                <a:lnTo>
                  <a:pt x="5701713" y="4804096"/>
                </a:lnTo>
                <a:cubicBezTo>
                  <a:pt x="5772379" y="4802791"/>
                  <a:pt x="5828643" y="4859713"/>
                  <a:pt x="5828643" y="493036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61"/>
          <p:cNvSpPr/>
          <p:nvPr/>
        </p:nvSpPr>
        <p:spPr>
          <a:xfrm>
            <a:off x="7236684" y="3986379"/>
            <a:ext cx="301831" cy="301338"/>
          </a:xfrm>
          <a:custGeom>
            <a:rect b="b" l="l" r="r" t="t"/>
            <a:pathLst>
              <a:path extrusionOk="0" h="5819775" w="5829300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61"/>
          <p:cNvSpPr/>
          <p:nvPr/>
        </p:nvSpPr>
        <p:spPr>
          <a:xfrm>
            <a:off x="2782649" y="5934139"/>
            <a:ext cx="261838" cy="354647"/>
          </a:xfrm>
          <a:custGeom>
            <a:rect b="b" l="l" r="r" t="t"/>
            <a:pathLst>
              <a:path extrusionOk="0" h="6849340" w="5056909">
                <a:moveTo>
                  <a:pt x="4657838" y="0"/>
                </a:moveTo>
                <a:lnTo>
                  <a:pt x="406666" y="0"/>
                </a:lnTo>
                <a:cubicBezTo>
                  <a:pt x="182187" y="0"/>
                  <a:pt x="0" y="182958"/>
                  <a:pt x="0" y="406666"/>
                </a:cubicBezTo>
                <a:lnTo>
                  <a:pt x="0" y="6450564"/>
                </a:lnTo>
                <a:cubicBezTo>
                  <a:pt x="0" y="6675042"/>
                  <a:pt x="182958" y="6857230"/>
                  <a:pt x="406666" y="6857230"/>
                </a:cubicBezTo>
                <a:lnTo>
                  <a:pt x="4657838" y="6857230"/>
                </a:lnTo>
                <a:cubicBezTo>
                  <a:pt x="4882316" y="6857230"/>
                  <a:pt x="5064503" y="6674263"/>
                  <a:pt x="5064503" y="6450564"/>
                </a:cubicBezTo>
                <a:lnTo>
                  <a:pt x="5064503" y="406666"/>
                </a:lnTo>
                <a:cubicBezTo>
                  <a:pt x="5064512" y="182958"/>
                  <a:pt x="4882316" y="0"/>
                  <a:pt x="4657838" y="0"/>
                </a:cubicBezTo>
                <a:close/>
                <a:moveTo>
                  <a:pt x="4757781" y="6451335"/>
                </a:moveTo>
                <a:cubicBezTo>
                  <a:pt x="4757781" y="6509758"/>
                  <a:pt x="4716269" y="6551270"/>
                  <a:pt x="4657847" y="6551270"/>
                </a:cubicBezTo>
                <a:lnTo>
                  <a:pt x="406666" y="6551270"/>
                </a:lnTo>
                <a:cubicBezTo>
                  <a:pt x="348243" y="6551270"/>
                  <a:pt x="306731" y="6509758"/>
                  <a:pt x="306731" y="6451335"/>
                </a:cubicBezTo>
                <a:lnTo>
                  <a:pt x="306731" y="406666"/>
                </a:lnTo>
                <a:cubicBezTo>
                  <a:pt x="306731" y="348243"/>
                  <a:pt x="348243" y="306731"/>
                  <a:pt x="406666" y="306731"/>
                </a:cubicBezTo>
                <a:lnTo>
                  <a:pt x="4657838" y="306731"/>
                </a:lnTo>
                <a:cubicBezTo>
                  <a:pt x="4716261" y="306731"/>
                  <a:pt x="4757772" y="348243"/>
                  <a:pt x="4757772" y="406666"/>
                </a:cubicBezTo>
                <a:lnTo>
                  <a:pt x="4757772" y="6451335"/>
                </a:lnTo>
                <a:close/>
                <a:moveTo>
                  <a:pt x="4052065" y="4815433"/>
                </a:moveTo>
                <a:cubicBezTo>
                  <a:pt x="4052065" y="4898457"/>
                  <a:pt x="3985953" y="4964569"/>
                  <a:pt x="3902930" y="4964569"/>
                </a:cubicBezTo>
                <a:lnTo>
                  <a:pt x="1992595" y="4964569"/>
                </a:lnTo>
                <a:cubicBezTo>
                  <a:pt x="1909572" y="4964569"/>
                  <a:pt x="1843460" y="4898457"/>
                  <a:pt x="1843460" y="4815433"/>
                </a:cubicBezTo>
                <a:cubicBezTo>
                  <a:pt x="1843460" y="4732410"/>
                  <a:pt x="1909572" y="4666298"/>
                  <a:pt x="1992595" y="4666298"/>
                </a:cubicBezTo>
                <a:lnTo>
                  <a:pt x="3902159" y="4666298"/>
                </a:lnTo>
                <a:cubicBezTo>
                  <a:pt x="3977502" y="4657846"/>
                  <a:pt x="4052065" y="4732410"/>
                  <a:pt x="4052065" y="4815433"/>
                </a:cubicBezTo>
                <a:close/>
                <a:moveTo>
                  <a:pt x="4052065" y="5737168"/>
                </a:moveTo>
                <a:cubicBezTo>
                  <a:pt x="4052065" y="5820191"/>
                  <a:pt x="3985953" y="5886303"/>
                  <a:pt x="3902930" y="5886303"/>
                </a:cubicBezTo>
                <a:lnTo>
                  <a:pt x="1992595" y="5886303"/>
                </a:lnTo>
                <a:cubicBezTo>
                  <a:pt x="1909572" y="5886303"/>
                  <a:pt x="1843460" y="5820191"/>
                  <a:pt x="1843460" y="5737168"/>
                </a:cubicBezTo>
                <a:cubicBezTo>
                  <a:pt x="1843460" y="5654144"/>
                  <a:pt x="1909572" y="5588032"/>
                  <a:pt x="1992595" y="5588032"/>
                </a:cubicBezTo>
                <a:lnTo>
                  <a:pt x="3902159" y="5588032"/>
                </a:lnTo>
                <a:cubicBezTo>
                  <a:pt x="3977502" y="5579572"/>
                  <a:pt x="4052065" y="5654144"/>
                  <a:pt x="4052065" y="5737168"/>
                </a:cubicBezTo>
                <a:close/>
                <a:moveTo>
                  <a:pt x="4052065" y="3902168"/>
                </a:moveTo>
                <a:cubicBezTo>
                  <a:pt x="4052065" y="3985191"/>
                  <a:pt x="3985953" y="4051303"/>
                  <a:pt x="3902930" y="4051303"/>
                </a:cubicBezTo>
                <a:lnTo>
                  <a:pt x="1992595" y="4051303"/>
                </a:lnTo>
                <a:cubicBezTo>
                  <a:pt x="1909572" y="4051303"/>
                  <a:pt x="1843460" y="3985191"/>
                  <a:pt x="1843460" y="3902168"/>
                </a:cubicBezTo>
                <a:cubicBezTo>
                  <a:pt x="1843460" y="3819144"/>
                  <a:pt x="1909572" y="3753032"/>
                  <a:pt x="1992595" y="3753032"/>
                </a:cubicBezTo>
                <a:lnTo>
                  <a:pt x="3902159" y="3753032"/>
                </a:lnTo>
                <a:cubicBezTo>
                  <a:pt x="3977502" y="3753023"/>
                  <a:pt x="4052065" y="3819144"/>
                  <a:pt x="4052065" y="3902168"/>
                </a:cubicBezTo>
                <a:close/>
                <a:moveTo>
                  <a:pt x="4052065" y="2997344"/>
                </a:moveTo>
                <a:cubicBezTo>
                  <a:pt x="4052065" y="3080368"/>
                  <a:pt x="3985953" y="3146480"/>
                  <a:pt x="3902930" y="3146480"/>
                </a:cubicBezTo>
                <a:lnTo>
                  <a:pt x="1992595" y="3146480"/>
                </a:lnTo>
                <a:cubicBezTo>
                  <a:pt x="1909572" y="3146480"/>
                  <a:pt x="1843460" y="3080368"/>
                  <a:pt x="1843460" y="2997344"/>
                </a:cubicBezTo>
                <a:cubicBezTo>
                  <a:pt x="1843460" y="2914321"/>
                  <a:pt x="1909572" y="2848209"/>
                  <a:pt x="1992595" y="2848209"/>
                </a:cubicBezTo>
                <a:lnTo>
                  <a:pt x="3902159" y="2848209"/>
                </a:lnTo>
                <a:cubicBezTo>
                  <a:pt x="3977502" y="2848209"/>
                  <a:pt x="4052065" y="2914321"/>
                  <a:pt x="4052065" y="2997344"/>
                </a:cubicBezTo>
                <a:close/>
                <a:moveTo>
                  <a:pt x="1835000" y="2092530"/>
                </a:moveTo>
                <a:cubicBezTo>
                  <a:pt x="1835000" y="2009507"/>
                  <a:pt x="1901112" y="1943395"/>
                  <a:pt x="1984136" y="1943395"/>
                </a:cubicBezTo>
                <a:lnTo>
                  <a:pt x="3876797" y="1943395"/>
                </a:lnTo>
                <a:cubicBezTo>
                  <a:pt x="3959819" y="1943395"/>
                  <a:pt x="4025932" y="2009507"/>
                  <a:pt x="4025932" y="2092530"/>
                </a:cubicBezTo>
                <a:cubicBezTo>
                  <a:pt x="4025932" y="2175553"/>
                  <a:pt x="3959819" y="2241666"/>
                  <a:pt x="3876797" y="2241666"/>
                </a:cubicBezTo>
                <a:lnTo>
                  <a:pt x="1984906" y="2241666"/>
                </a:lnTo>
                <a:cubicBezTo>
                  <a:pt x="1901883" y="2241666"/>
                  <a:pt x="1835000" y="2175553"/>
                  <a:pt x="1835000" y="2092530"/>
                </a:cubicBezTo>
                <a:close/>
                <a:moveTo>
                  <a:pt x="1835000" y="1179256"/>
                </a:moveTo>
                <a:cubicBezTo>
                  <a:pt x="1835000" y="1096232"/>
                  <a:pt x="1901112" y="1030120"/>
                  <a:pt x="1984136" y="1030120"/>
                </a:cubicBezTo>
                <a:lnTo>
                  <a:pt x="3876797" y="1030120"/>
                </a:lnTo>
                <a:cubicBezTo>
                  <a:pt x="3959819" y="1030120"/>
                  <a:pt x="4025932" y="1096232"/>
                  <a:pt x="4025932" y="1179256"/>
                </a:cubicBezTo>
                <a:cubicBezTo>
                  <a:pt x="4025932" y="1262279"/>
                  <a:pt x="3959819" y="1328391"/>
                  <a:pt x="3876797" y="1328391"/>
                </a:cubicBezTo>
                <a:lnTo>
                  <a:pt x="1984906" y="1328391"/>
                </a:lnTo>
                <a:cubicBezTo>
                  <a:pt x="1901883" y="1336851"/>
                  <a:pt x="1835000" y="1262288"/>
                  <a:pt x="1835000" y="1179256"/>
                </a:cubicBezTo>
                <a:close/>
                <a:moveTo>
                  <a:pt x="1286879" y="1179256"/>
                </a:moveTo>
                <a:cubicBezTo>
                  <a:pt x="1286879" y="1270739"/>
                  <a:pt x="1212307" y="1345302"/>
                  <a:pt x="1120833" y="1345302"/>
                </a:cubicBezTo>
                <a:cubicBezTo>
                  <a:pt x="1029349" y="1345302"/>
                  <a:pt x="954786" y="1270730"/>
                  <a:pt x="954786" y="1179256"/>
                </a:cubicBezTo>
                <a:cubicBezTo>
                  <a:pt x="954786" y="1087772"/>
                  <a:pt x="1029358" y="1013209"/>
                  <a:pt x="1120833" y="1013209"/>
                </a:cubicBezTo>
                <a:cubicBezTo>
                  <a:pt x="1212316" y="1013209"/>
                  <a:pt x="1286879" y="1087781"/>
                  <a:pt x="1286879" y="1179256"/>
                </a:cubicBezTo>
                <a:close/>
                <a:moveTo>
                  <a:pt x="1286879" y="2092530"/>
                </a:moveTo>
                <a:cubicBezTo>
                  <a:pt x="1286879" y="2184013"/>
                  <a:pt x="1212307" y="2258577"/>
                  <a:pt x="1120833" y="2258577"/>
                </a:cubicBezTo>
                <a:cubicBezTo>
                  <a:pt x="1029349" y="2258577"/>
                  <a:pt x="954786" y="2184005"/>
                  <a:pt x="954786" y="2092530"/>
                </a:cubicBezTo>
                <a:cubicBezTo>
                  <a:pt x="954786" y="2001055"/>
                  <a:pt x="1029358" y="1926483"/>
                  <a:pt x="1120833" y="1926483"/>
                </a:cubicBezTo>
                <a:cubicBezTo>
                  <a:pt x="1212316" y="1918023"/>
                  <a:pt x="1286879" y="1992595"/>
                  <a:pt x="1286879" y="2092530"/>
                </a:cubicBezTo>
                <a:close/>
                <a:moveTo>
                  <a:pt x="1286879" y="2980433"/>
                </a:moveTo>
                <a:cubicBezTo>
                  <a:pt x="1286879" y="3071916"/>
                  <a:pt x="1212307" y="3146480"/>
                  <a:pt x="1120833" y="3146480"/>
                </a:cubicBezTo>
                <a:cubicBezTo>
                  <a:pt x="1029349" y="3146480"/>
                  <a:pt x="954786" y="3071908"/>
                  <a:pt x="954786" y="2980433"/>
                </a:cubicBezTo>
                <a:cubicBezTo>
                  <a:pt x="954786" y="2888959"/>
                  <a:pt x="1029358" y="2814386"/>
                  <a:pt x="1120833" y="2814386"/>
                </a:cubicBezTo>
                <a:cubicBezTo>
                  <a:pt x="1212316" y="2806697"/>
                  <a:pt x="1286879" y="2881269"/>
                  <a:pt x="1286879" y="2980433"/>
                </a:cubicBezTo>
                <a:close/>
                <a:moveTo>
                  <a:pt x="1286879" y="3886018"/>
                </a:moveTo>
                <a:cubicBezTo>
                  <a:pt x="1286879" y="3977502"/>
                  <a:pt x="1212307" y="4052065"/>
                  <a:pt x="1120833" y="4052065"/>
                </a:cubicBezTo>
                <a:cubicBezTo>
                  <a:pt x="1029349" y="4052065"/>
                  <a:pt x="954786" y="3977493"/>
                  <a:pt x="954786" y="3886018"/>
                </a:cubicBezTo>
                <a:cubicBezTo>
                  <a:pt x="954786" y="3794535"/>
                  <a:pt x="1029358" y="3719972"/>
                  <a:pt x="1120833" y="3719972"/>
                </a:cubicBezTo>
                <a:cubicBezTo>
                  <a:pt x="1212316" y="3719972"/>
                  <a:pt x="1286879" y="3794544"/>
                  <a:pt x="1286879" y="3886018"/>
                </a:cubicBezTo>
                <a:close/>
                <a:moveTo>
                  <a:pt x="1286879" y="4823893"/>
                </a:moveTo>
                <a:cubicBezTo>
                  <a:pt x="1286879" y="4915377"/>
                  <a:pt x="1212307" y="4989940"/>
                  <a:pt x="1120833" y="4989940"/>
                </a:cubicBezTo>
                <a:cubicBezTo>
                  <a:pt x="1029349" y="4989940"/>
                  <a:pt x="954786" y="4915368"/>
                  <a:pt x="954786" y="4823893"/>
                </a:cubicBezTo>
                <a:cubicBezTo>
                  <a:pt x="954786" y="4732410"/>
                  <a:pt x="1029358" y="4657846"/>
                  <a:pt x="1120833" y="4657846"/>
                </a:cubicBezTo>
                <a:cubicBezTo>
                  <a:pt x="1212316" y="4657846"/>
                  <a:pt x="1286879" y="4732410"/>
                  <a:pt x="1286879" y="4823893"/>
                </a:cubicBezTo>
                <a:close/>
                <a:moveTo>
                  <a:pt x="1286879" y="5737168"/>
                </a:moveTo>
                <a:cubicBezTo>
                  <a:pt x="1286879" y="5828651"/>
                  <a:pt x="1212307" y="5903214"/>
                  <a:pt x="1120833" y="5903214"/>
                </a:cubicBezTo>
                <a:cubicBezTo>
                  <a:pt x="1029349" y="5903214"/>
                  <a:pt x="954786" y="5828642"/>
                  <a:pt x="954786" y="5737168"/>
                </a:cubicBezTo>
                <a:cubicBezTo>
                  <a:pt x="954786" y="5645684"/>
                  <a:pt x="1029358" y="5571121"/>
                  <a:pt x="1120833" y="5571121"/>
                </a:cubicBezTo>
                <a:cubicBezTo>
                  <a:pt x="1212316" y="5562661"/>
                  <a:pt x="1286879" y="5645684"/>
                  <a:pt x="1286879" y="573716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61"/>
          <p:cNvSpPr/>
          <p:nvPr/>
        </p:nvSpPr>
        <p:spPr>
          <a:xfrm>
            <a:off x="8805216" y="3919484"/>
            <a:ext cx="263631" cy="355095"/>
          </a:xfrm>
          <a:custGeom>
            <a:rect b="b" l="l" r="r" t="t"/>
            <a:pathLst>
              <a:path extrusionOk="0" h="6858000" w="5091545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61"/>
          <p:cNvSpPr/>
          <p:nvPr/>
        </p:nvSpPr>
        <p:spPr>
          <a:xfrm>
            <a:off x="7284968" y="2727959"/>
            <a:ext cx="261838" cy="355095"/>
          </a:xfrm>
          <a:custGeom>
            <a:rect b="b" l="l" r="r" t="t"/>
            <a:pathLst>
              <a:path extrusionOk="0" h="6858000" w="5056909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61"/>
          <p:cNvSpPr/>
          <p:nvPr/>
        </p:nvSpPr>
        <p:spPr>
          <a:xfrm>
            <a:off x="5038879" y="2734515"/>
            <a:ext cx="219293" cy="311419"/>
          </a:xfrm>
          <a:custGeom>
            <a:rect b="b" l="l" r="r" t="t"/>
            <a:pathLst>
              <a:path extrusionOk="0" h="6849340" w="4823113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61"/>
          <p:cNvSpPr/>
          <p:nvPr/>
        </p:nvSpPr>
        <p:spPr>
          <a:xfrm>
            <a:off x="2861016" y="2735892"/>
            <a:ext cx="301831" cy="236730"/>
          </a:xfrm>
          <a:custGeom>
            <a:rect b="b" l="l" r="r" t="t"/>
            <a:pathLst>
              <a:path extrusionOk="0" h="4572000" w="5829300">
                <a:moveTo>
                  <a:pt x="5792543" y="2658628"/>
                </a:moveTo>
                <a:cubicBezTo>
                  <a:pt x="5842435" y="2708520"/>
                  <a:pt x="5842435" y="2793197"/>
                  <a:pt x="5792543" y="2843089"/>
                </a:cubicBezTo>
                <a:cubicBezTo>
                  <a:pt x="5764311" y="2871321"/>
                  <a:pt x="5736088" y="2878541"/>
                  <a:pt x="5700637" y="2878541"/>
                </a:cubicBezTo>
                <a:cubicBezTo>
                  <a:pt x="5665185" y="2878541"/>
                  <a:pt x="5636962" y="2864101"/>
                  <a:pt x="5608730" y="2843089"/>
                </a:cubicBezTo>
                <a:lnTo>
                  <a:pt x="5162341" y="2396700"/>
                </a:lnTo>
                <a:lnTo>
                  <a:pt x="4715952" y="2843089"/>
                </a:lnTo>
                <a:cubicBezTo>
                  <a:pt x="4687719" y="2871321"/>
                  <a:pt x="4659497" y="2878541"/>
                  <a:pt x="4624045" y="2878541"/>
                </a:cubicBezTo>
                <a:cubicBezTo>
                  <a:pt x="4588593" y="2878541"/>
                  <a:pt x="4560370" y="2864101"/>
                  <a:pt x="4532138" y="2843089"/>
                </a:cubicBezTo>
                <a:cubicBezTo>
                  <a:pt x="4482246" y="2793197"/>
                  <a:pt x="4482246" y="2708520"/>
                  <a:pt x="4532138" y="2658628"/>
                </a:cubicBezTo>
                <a:lnTo>
                  <a:pt x="4978527" y="2212239"/>
                </a:lnTo>
                <a:lnTo>
                  <a:pt x="4532138" y="1765849"/>
                </a:lnTo>
                <a:cubicBezTo>
                  <a:pt x="4482246" y="1715957"/>
                  <a:pt x="4482246" y="1631280"/>
                  <a:pt x="4532138" y="1581388"/>
                </a:cubicBezTo>
                <a:cubicBezTo>
                  <a:pt x="4582030" y="1531496"/>
                  <a:pt x="4666707" y="1531496"/>
                  <a:pt x="4716599" y="1581388"/>
                </a:cubicBezTo>
                <a:lnTo>
                  <a:pt x="5162989" y="2027777"/>
                </a:lnTo>
                <a:lnTo>
                  <a:pt x="5609378" y="1581388"/>
                </a:lnTo>
                <a:cubicBezTo>
                  <a:pt x="5659269" y="1531496"/>
                  <a:pt x="5743947" y="1531496"/>
                  <a:pt x="5793838" y="1581388"/>
                </a:cubicBezTo>
                <a:cubicBezTo>
                  <a:pt x="5843731" y="1631280"/>
                  <a:pt x="5843731" y="1715957"/>
                  <a:pt x="5793838" y="1765849"/>
                </a:cubicBezTo>
                <a:lnTo>
                  <a:pt x="5347449" y="2212239"/>
                </a:lnTo>
                <a:lnTo>
                  <a:pt x="5792543" y="2658628"/>
                </a:lnTo>
                <a:close/>
                <a:moveTo>
                  <a:pt x="3899983" y="241564"/>
                </a:moveTo>
                <a:lnTo>
                  <a:pt x="3899983" y="4055555"/>
                </a:lnTo>
                <a:lnTo>
                  <a:pt x="3899983" y="4062774"/>
                </a:lnTo>
                <a:cubicBezTo>
                  <a:pt x="3892763" y="4197344"/>
                  <a:pt x="3800856" y="4254456"/>
                  <a:pt x="3715522" y="4254456"/>
                </a:cubicBezTo>
                <a:lnTo>
                  <a:pt x="3715522" y="4254456"/>
                </a:lnTo>
                <a:cubicBezTo>
                  <a:pt x="3659067" y="4254456"/>
                  <a:pt x="3601955" y="4226224"/>
                  <a:pt x="3531060" y="4176341"/>
                </a:cubicBezTo>
                <a:lnTo>
                  <a:pt x="2424941" y="3296698"/>
                </a:lnTo>
                <a:lnTo>
                  <a:pt x="1992335" y="3296698"/>
                </a:lnTo>
                <a:lnTo>
                  <a:pt x="1992335" y="4140899"/>
                </a:lnTo>
                <a:cubicBezTo>
                  <a:pt x="1992335" y="4381814"/>
                  <a:pt x="1800654" y="4573505"/>
                  <a:pt x="1559728" y="4573505"/>
                </a:cubicBezTo>
                <a:lnTo>
                  <a:pt x="1177014" y="4573505"/>
                </a:lnTo>
                <a:cubicBezTo>
                  <a:pt x="936098" y="4573505"/>
                  <a:pt x="744407" y="4381824"/>
                  <a:pt x="744407" y="4140899"/>
                </a:cubicBezTo>
                <a:lnTo>
                  <a:pt x="744407" y="3296698"/>
                </a:lnTo>
                <a:lnTo>
                  <a:pt x="425377" y="3296698"/>
                </a:lnTo>
                <a:cubicBezTo>
                  <a:pt x="191681" y="3296698"/>
                  <a:pt x="0" y="3105017"/>
                  <a:pt x="0" y="2871321"/>
                </a:cubicBezTo>
                <a:lnTo>
                  <a:pt x="0" y="1333252"/>
                </a:lnTo>
                <a:cubicBezTo>
                  <a:pt x="0" y="1099557"/>
                  <a:pt x="191681" y="907875"/>
                  <a:pt x="425377" y="907875"/>
                </a:cubicBezTo>
                <a:lnTo>
                  <a:pt x="2432152" y="907875"/>
                </a:lnTo>
                <a:lnTo>
                  <a:pt x="3502828" y="49892"/>
                </a:lnTo>
                <a:cubicBezTo>
                  <a:pt x="3510048" y="42672"/>
                  <a:pt x="3517268" y="35452"/>
                  <a:pt x="3523831" y="35452"/>
                </a:cubicBezTo>
                <a:cubicBezTo>
                  <a:pt x="3523831" y="35452"/>
                  <a:pt x="3594725" y="0"/>
                  <a:pt x="3672850" y="0"/>
                </a:cubicBezTo>
                <a:cubicBezTo>
                  <a:pt x="3807428" y="-10"/>
                  <a:pt x="3899983" y="99774"/>
                  <a:pt x="3899983" y="241564"/>
                </a:cubicBezTo>
                <a:close/>
                <a:moveTo>
                  <a:pt x="426034" y="3034770"/>
                </a:moveTo>
                <a:lnTo>
                  <a:pt x="879643" y="3034770"/>
                </a:lnTo>
                <a:lnTo>
                  <a:pt x="1864976" y="3034770"/>
                </a:lnTo>
                <a:lnTo>
                  <a:pt x="2346817" y="3034770"/>
                </a:lnTo>
                <a:lnTo>
                  <a:pt x="2346817" y="1170442"/>
                </a:lnTo>
                <a:lnTo>
                  <a:pt x="426034" y="1170442"/>
                </a:lnTo>
                <a:cubicBezTo>
                  <a:pt x="340700" y="1170442"/>
                  <a:pt x="263233" y="1241336"/>
                  <a:pt x="263233" y="1333243"/>
                </a:cubicBezTo>
                <a:lnTo>
                  <a:pt x="263233" y="2871969"/>
                </a:lnTo>
                <a:cubicBezTo>
                  <a:pt x="262585" y="2963875"/>
                  <a:pt x="333480" y="3034770"/>
                  <a:pt x="426034" y="3034770"/>
                </a:cubicBezTo>
                <a:close/>
                <a:moveTo>
                  <a:pt x="1730407" y="3296698"/>
                </a:moveTo>
                <a:lnTo>
                  <a:pt x="1006993" y="3296698"/>
                </a:lnTo>
                <a:lnTo>
                  <a:pt x="1006993" y="4140899"/>
                </a:lnTo>
                <a:cubicBezTo>
                  <a:pt x="1006993" y="4232805"/>
                  <a:pt x="1085107" y="4310920"/>
                  <a:pt x="1177014" y="4310920"/>
                </a:cubicBezTo>
                <a:lnTo>
                  <a:pt x="1559728" y="4310920"/>
                </a:lnTo>
                <a:cubicBezTo>
                  <a:pt x="1651635" y="4310920"/>
                  <a:pt x="1729750" y="4232805"/>
                  <a:pt x="1729750" y="4140899"/>
                </a:cubicBezTo>
                <a:lnTo>
                  <a:pt x="1729750" y="3296698"/>
                </a:lnTo>
                <a:lnTo>
                  <a:pt x="1730407" y="3296698"/>
                </a:lnTo>
                <a:close/>
                <a:moveTo>
                  <a:pt x="3637407" y="277016"/>
                </a:moveTo>
                <a:lnTo>
                  <a:pt x="2602183" y="1106119"/>
                </a:lnTo>
                <a:lnTo>
                  <a:pt x="2602183" y="3105674"/>
                </a:lnTo>
                <a:lnTo>
                  <a:pt x="3630187" y="3928205"/>
                </a:lnTo>
                <a:lnTo>
                  <a:pt x="3630187" y="277016"/>
                </a:lnTo>
                <a:lnTo>
                  <a:pt x="3637407" y="277016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61"/>
          <p:cNvSpPr/>
          <p:nvPr/>
        </p:nvSpPr>
        <p:spPr>
          <a:xfrm>
            <a:off x="5746736" y="3430113"/>
            <a:ext cx="301831" cy="239196"/>
          </a:xfrm>
          <a:custGeom>
            <a:rect b="b" l="l" r="r" t="t"/>
            <a:pathLst>
              <a:path extrusionOk="0" h="4619625" w="5829300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61"/>
          <p:cNvSpPr/>
          <p:nvPr/>
        </p:nvSpPr>
        <p:spPr>
          <a:xfrm>
            <a:off x="2755364" y="4097112"/>
            <a:ext cx="301831" cy="245114"/>
          </a:xfrm>
          <a:custGeom>
            <a:rect b="b" l="l" r="r" t="t"/>
            <a:pathLst>
              <a:path extrusionOk="0" h="4733925" w="5829300">
                <a:moveTo>
                  <a:pt x="5152521" y="0"/>
                </a:moveTo>
                <a:lnTo>
                  <a:pt x="676780" y="0"/>
                </a:lnTo>
                <a:cubicBezTo>
                  <a:pt x="303476" y="0"/>
                  <a:pt x="0" y="302819"/>
                  <a:pt x="0" y="676770"/>
                </a:cubicBezTo>
                <a:lnTo>
                  <a:pt x="0" y="3362344"/>
                </a:lnTo>
                <a:cubicBezTo>
                  <a:pt x="0" y="3735648"/>
                  <a:pt x="302819" y="4039124"/>
                  <a:pt x="676780" y="4039124"/>
                </a:cubicBezTo>
                <a:lnTo>
                  <a:pt x="1149287" y="4039124"/>
                </a:lnTo>
                <a:lnTo>
                  <a:pt x="1565015" y="4595822"/>
                </a:lnTo>
                <a:cubicBezTo>
                  <a:pt x="1593075" y="4631065"/>
                  <a:pt x="1685096" y="4736792"/>
                  <a:pt x="1826066" y="4736792"/>
                </a:cubicBezTo>
                <a:cubicBezTo>
                  <a:pt x="1889369" y="4736792"/>
                  <a:pt x="1987915" y="4708732"/>
                  <a:pt x="2079936" y="4588640"/>
                </a:cubicBezTo>
                <a:lnTo>
                  <a:pt x="2495664" y="4039124"/>
                </a:lnTo>
                <a:lnTo>
                  <a:pt x="5153178" y="4039124"/>
                </a:lnTo>
                <a:cubicBezTo>
                  <a:pt x="5526482" y="4039124"/>
                  <a:pt x="5829957" y="3736305"/>
                  <a:pt x="5829957" y="3362344"/>
                </a:cubicBezTo>
                <a:lnTo>
                  <a:pt x="5829957" y="683304"/>
                </a:lnTo>
                <a:cubicBezTo>
                  <a:pt x="5828653" y="309991"/>
                  <a:pt x="5525824" y="0"/>
                  <a:pt x="5152521" y="0"/>
                </a:cubicBezTo>
                <a:close/>
                <a:moveTo>
                  <a:pt x="5568249" y="3368878"/>
                </a:moveTo>
                <a:cubicBezTo>
                  <a:pt x="5568249" y="3601212"/>
                  <a:pt x="5377682" y="3784606"/>
                  <a:pt x="5152521" y="3784606"/>
                </a:cubicBezTo>
                <a:lnTo>
                  <a:pt x="2424522" y="3784606"/>
                </a:lnTo>
                <a:cubicBezTo>
                  <a:pt x="2382098" y="3784606"/>
                  <a:pt x="2346855" y="3805495"/>
                  <a:pt x="2318795" y="3834203"/>
                </a:cubicBezTo>
                <a:lnTo>
                  <a:pt x="1867824" y="4440498"/>
                </a:lnTo>
                <a:cubicBezTo>
                  <a:pt x="1839763" y="4475741"/>
                  <a:pt x="1825400" y="4482922"/>
                  <a:pt x="1825400" y="4482922"/>
                </a:cubicBezTo>
                <a:cubicBezTo>
                  <a:pt x="1818218" y="4482922"/>
                  <a:pt x="1790157" y="4462034"/>
                  <a:pt x="1775803" y="4440498"/>
                </a:cubicBezTo>
                <a:lnTo>
                  <a:pt x="1324832" y="3834203"/>
                </a:lnTo>
                <a:cubicBezTo>
                  <a:pt x="1303944" y="3798961"/>
                  <a:pt x="1261529" y="3784606"/>
                  <a:pt x="1219105" y="3784606"/>
                </a:cubicBezTo>
                <a:lnTo>
                  <a:pt x="683304" y="3784606"/>
                </a:lnTo>
                <a:cubicBezTo>
                  <a:pt x="450971" y="3784606"/>
                  <a:pt x="267576" y="3594040"/>
                  <a:pt x="267576" y="3368878"/>
                </a:cubicBezTo>
                <a:lnTo>
                  <a:pt x="267576" y="683304"/>
                </a:lnTo>
                <a:cubicBezTo>
                  <a:pt x="267576" y="450971"/>
                  <a:pt x="458143" y="267576"/>
                  <a:pt x="683304" y="267576"/>
                </a:cubicBezTo>
                <a:lnTo>
                  <a:pt x="5159045" y="267576"/>
                </a:lnTo>
                <a:cubicBezTo>
                  <a:pt x="5391379" y="267576"/>
                  <a:pt x="5574773" y="458143"/>
                  <a:pt x="5574773" y="683304"/>
                </a:cubicBezTo>
                <a:lnTo>
                  <a:pt x="5574773" y="3368878"/>
                </a:lnTo>
                <a:lnTo>
                  <a:pt x="5568249" y="3368878"/>
                </a:lnTo>
                <a:close/>
                <a:moveTo>
                  <a:pt x="4750499" y="2050561"/>
                </a:moveTo>
                <a:cubicBezTo>
                  <a:pt x="4750499" y="2121046"/>
                  <a:pt x="4694377" y="2177168"/>
                  <a:pt x="4623892" y="2177168"/>
                </a:cubicBezTo>
                <a:lnTo>
                  <a:pt x="1191054" y="2177168"/>
                </a:lnTo>
                <a:cubicBezTo>
                  <a:pt x="1120569" y="2177168"/>
                  <a:pt x="1064447" y="2121046"/>
                  <a:pt x="1064447" y="2050561"/>
                </a:cubicBezTo>
                <a:cubicBezTo>
                  <a:pt x="1064447" y="1980076"/>
                  <a:pt x="1120578" y="1923955"/>
                  <a:pt x="1191054" y="1923955"/>
                </a:cubicBezTo>
                <a:lnTo>
                  <a:pt x="4623892" y="1923955"/>
                </a:lnTo>
                <a:cubicBezTo>
                  <a:pt x="4694377" y="1916773"/>
                  <a:pt x="4750499" y="1973551"/>
                  <a:pt x="4750499" y="2050561"/>
                </a:cubicBezTo>
                <a:close/>
                <a:moveTo>
                  <a:pt x="4750499" y="2833069"/>
                </a:moveTo>
                <a:cubicBezTo>
                  <a:pt x="4750499" y="2903553"/>
                  <a:pt x="4694377" y="2959675"/>
                  <a:pt x="4623892" y="2959675"/>
                </a:cubicBezTo>
                <a:lnTo>
                  <a:pt x="1191054" y="2959675"/>
                </a:lnTo>
                <a:cubicBezTo>
                  <a:pt x="1120569" y="2959675"/>
                  <a:pt x="1064447" y="2903544"/>
                  <a:pt x="1064447" y="2833069"/>
                </a:cubicBezTo>
                <a:cubicBezTo>
                  <a:pt x="1064447" y="2762593"/>
                  <a:pt x="1120578" y="2706462"/>
                  <a:pt x="1191054" y="2706462"/>
                </a:cubicBezTo>
                <a:lnTo>
                  <a:pt x="4623892" y="2706462"/>
                </a:lnTo>
                <a:cubicBezTo>
                  <a:pt x="4694377" y="2699280"/>
                  <a:pt x="4750499" y="2755402"/>
                  <a:pt x="4750499" y="2833069"/>
                </a:cubicBezTo>
                <a:close/>
                <a:moveTo>
                  <a:pt x="1057266" y="1275236"/>
                </a:moveTo>
                <a:cubicBezTo>
                  <a:pt x="1057266" y="1204751"/>
                  <a:pt x="1113396" y="1148629"/>
                  <a:pt x="1183872" y="1148629"/>
                </a:cubicBezTo>
                <a:lnTo>
                  <a:pt x="3248797" y="1148629"/>
                </a:lnTo>
                <a:cubicBezTo>
                  <a:pt x="3319282" y="1148629"/>
                  <a:pt x="3375403" y="1204760"/>
                  <a:pt x="3375403" y="1275236"/>
                </a:cubicBezTo>
                <a:cubicBezTo>
                  <a:pt x="3375403" y="1345711"/>
                  <a:pt x="3319272" y="1401842"/>
                  <a:pt x="3248797" y="1401842"/>
                </a:cubicBezTo>
                <a:lnTo>
                  <a:pt x="1191054" y="1401842"/>
                </a:lnTo>
                <a:cubicBezTo>
                  <a:pt x="1120569" y="1409681"/>
                  <a:pt x="1057266" y="1345721"/>
                  <a:pt x="1057266" y="1275236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61"/>
          <p:cNvSpPr/>
          <p:nvPr/>
        </p:nvSpPr>
        <p:spPr>
          <a:xfrm>
            <a:off x="4277078" y="4014821"/>
            <a:ext cx="301339" cy="301339"/>
          </a:xfrm>
          <a:custGeom>
            <a:rect b="b" l="l" r="r" t="t"/>
            <a:pathLst>
              <a:path extrusionOk="0" h="5819790" w="5819790">
                <a:moveTo>
                  <a:pt x="2910247" y="0"/>
                </a:moveTo>
                <a:cubicBezTo>
                  <a:pt x="1302768" y="0"/>
                  <a:pt x="0" y="1302064"/>
                  <a:pt x="0" y="2909544"/>
                </a:cubicBezTo>
                <a:cubicBezTo>
                  <a:pt x="0" y="4517023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023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9192"/>
                  <a:pt x="2910247" y="289192"/>
                </a:cubicBezTo>
                <a:cubicBezTo>
                  <a:pt x="4357616" y="289192"/>
                  <a:pt x="5538358" y="1469935"/>
                  <a:pt x="5538358" y="2917303"/>
                </a:cubicBezTo>
                <a:cubicBezTo>
                  <a:pt x="5538358" y="4364672"/>
                  <a:pt x="4357616" y="5545414"/>
                  <a:pt x="2910247" y="5545414"/>
                </a:cubicBezTo>
                <a:close/>
                <a:moveTo>
                  <a:pt x="4205255" y="2947629"/>
                </a:moveTo>
                <a:cubicBezTo>
                  <a:pt x="4205255" y="3023809"/>
                  <a:pt x="4144594" y="3084470"/>
                  <a:pt x="4068414" y="3084470"/>
                </a:cubicBezTo>
                <a:lnTo>
                  <a:pt x="1783110" y="3084470"/>
                </a:lnTo>
                <a:cubicBezTo>
                  <a:pt x="1706929" y="3084470"/>
                  <a:pt x="1646269" y="3023809"/>
                  <a:pt x="1646269" y="2947629"/>
                </a:cubicBezTo>
                <a:cubicBezTo>
                  <a:pt x="1646269" y="2871449"/>
                  <a:pt x="1706929" y="2810788"/>
                  <a:pt x="1783110" y="2810788"/>
                </a:cubicBezTo>
                <a:lnTo>
                  <a:pt x="4068424" y="2810788"/>
                </a:lnTo>
                <a:cubicBezTo>
                  <a:pt x="4143891" y="2810797"/>
                  <a:pt x="4205255" y="2871458"/>
                  <a:pt x="4205255" y="294762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61"/>
          <p:cNvSpPr/>
          <p:nvPr/>
        </p:nvSpPr>
        <p:spPr>
          <a:xfrm>
            <a:off x="481872" y="4108126"/>
            <a:ext cx="301831" cy="236730"/>
          </a:xfrm>
          <a:custGeom>
            <a:rect b="b" l="l" r="r" t="t"/>
            <a:pathLst>
              <a:path extrusionOk="0" h="4572000" w="5829300">
                <a:moveTo>
                  <a:pt x="3580143" y="1344120"/>
                </a:moveTo>
                <a:cubicBezTo>
                  <a:pt x="3580143" y="1418549"/>
                  <a:pt x="3519468" y="1479223"/>
                  <a:pt x="3445040" y="1479223"/>
                </a:cubicBezTo>
                <a:cubicBezTo>
                  <a:pt x="3370612" y="1479223"/>
                  <a:pt x="3309938" y="1418549"/>
                  <a:pt x="3309938" y="1344120"/>
                </a:cubicBezTo>
                <a:cubicBezTo>
                  <a:pt x="3309938" y="1269692"/>
                  <a:pt x="3370612" y="1209018"/>
                  <a:pt x="3445040" y="1209018"/>
                </a:cubicBezTo>
                <a:cubicBezTo>
                  <a:pt x="3519468" y="1209018"/>
                  <a:pt x="3580143" y="1269692"/>
                  <a:pt x="3580143" y="1344120"/>
                </a:cubicBezTo>
                <a:close/>
                <a:moveTo>
                  <a:pt x="2944673" y="1209018"/>
                </a:moveTo>
                <a:cubicBezTo>
                  <a:pt x="2870245" y="1209018"/>
                  <a:pt x="2809570" y="1269692"/>
                  <a:pt x="2809570" y="1344120"/>
                </a:cubicBezTo>
                <a:cubicBezTo>
                  <a:pt x="2809570" y="1418549"/>
                  <a:pt x="2870245" y="1479223"/>
                  <a:pt x="2944673" y="1479223"/>
                </a:cubicBezTo>
                <a:cubicBezTo>
                  <a:pt x="3019101" y="1479223"/>
                  <a:pt x="3079776" y="1418549"/>
                  <a:pt x="3079776" y="1344120"/>
                </a:cubicBezTo>
                <a:cubicBezTo>
                  <a:pt x="3079776" y="1269692"/>
                  <a:pt x="3019101" y="1209018"/>
                  <a:pt x="2944673" y="1209018"/>
                </a:cubicBezTo>
                <a:close/>
                <a:moveTo>
                  <a:pt x="5829300" y="1303468"/>
                </a:moveTo>
                <a:lnTo>
                  <a:pt x="5829300" y="2661342"/>
                </a:lnTo>
                <a:cubicBezTo>
                  <a:pt x="5829300" y="2810199"/>
                  <a:pt x="5707961" y="2931538"/>
                  <a:pt x="5559105" y="2931538"/>
                </a:cubicBezTo>
                <a:lnTo>
                  <a:pt x="5100019" y="2931538"/>
                </a:lnTo>
                <a:cubicBezTo>
                  <a:pt x="4964916" y="2931538"/>
                  <a:pt x="4856712" y="2830211"/>
                  <a:pt x="4836700" y="2701995"/>
                </a:cubicBezTo>
                <a:lnTo>
                  <a:pt x="4079891" y="2701995"/>
                </a:lnTo>
                <a:lnTo>
                  <a:pt x="4079891" y="2897762"/>
                </a:lnTo>
                <a:cubicBezTo>
                  <a:pt x="4079891" y="3093529"/>
                  <a:pt x="3917899" y="3255531"/>
                  <a:pt x="3722132" y="3255531"/>
                </a:cubicBezTo>
                <a:lnTo>
                  <a:pt x="2526240" y="3255531"/>
                </a:lnTo>
                <a:lnTo>
                  <a:pt x="2526240" y="4288793"/>
                </a:lnTo>
                <a:cubicBezTo>
                  <a:pt x="2526240" y="4450785"/>
                  <a:pt x="2398024" y="4579010"/>
                  <a:pt x="2236023" y="4579010"/>
                </a:cubicBezTo>
                <a:lnTo>
                  <a:pt x="1702508" y="4579010"/>
                </a:lnTo>
                <a:cubicBezTo>
                  <a:pt x="1540516" y="4579010"/>
                  <a:pt x="1412291" y="4450794"/>
                  <a:pt x="1412291" y="4288793"/>
                </a:cubicBezTo>
                <a:lnTo>
                  <a:pt x="1412291" y="3255531"/>
                </a:lnTo>
                <a:lnTo>
                  <a:pt x="357769" y="3255531"/>
                </a:lnTo>
                <a:cubicBezTo>
                  <a:pt x="161992" y="3255531"/>
                  <a:pt x="0" y="3093539"/>
                  <a:pt x="0" y="2897762"/>
                </a:cubicBezTo>
                <a:lnTo>
                  <a:pt x="0" y="1060161"/>
                </a:lnTo>
                <a:cubicBezTo>
                  <a:pt x="0" y="864394"/>
                  <a:pt x="161992" y="702392"/>
                  <a:pt x="357769" y="702392"/>
                </a:cubicBezTo>
                <a:lnTo>
                  <a:pt x="371532" y="702392"/>
                </a:lnTo>
                <a:lnTo>
                  <a:pt x="371532" y="290217"/>
                </a:lnTo>
                <a:cubicBezTo>
                  <a:pt x="371532" y="128226"/>
                  <a:pt x="499748" y="0"/>
                  <a:pt x="661749" y="0"/>
                </a:cubicBezTo>
                <a:lnTo>
                  <a:pt x="3059763" y="0"/>
                </a:lnTo>
                <a:cubicBezTo>
                  <a:pt x="3221755" y="0"/>
                  <a:pt x="3349981" y="128216"/>
                  <a:pt x="3349981" y="290217"/>
                </a:cubicBezTo>
                <a:lnTo>
                  <a:pt x="3349981" y="702392"/>
                </a:lnTo>
                <a:lnTo>
                  <a:pt x="3721503" y="702392"/>
                </a:lnTo>
                <a:cubicBezTo>
                  <a:pt x="3917271" y="702392"/>
                  <a:pt x="4079262" y="864384"/>
                  <a:pt x="4079262" y="1060161"/>
                </a:cubicBezTo>
                <a:lnTo>
                  <a:pt x="4079262" y="1255928"/>
                </a:lnTo>
                <a:lnTo>
                  <a:pt x="4836071" y="1255928"/>
                </a:lnTo>
                <a:cubicBezTo>
                  <a:pt x="4856083" y="1127712"/>
                  <a:pt x="4971174" y="1033262"/>
                  <a:pt x="5099390" y="1033262"/>
                </a:cubicBezTo>
                <a:lnTo>
                  <a:pt x="5558476" y="1033262"/>
                </a:lnTo>
                <a:cubicBezTo>
                  <a:pt x="5707961" y="1033262"/>
                  <a:pt x="5829300" y="1154602"/>
                  <a:pt x="5829300" y="1303468"/>
                </a:cubicBezTo>
                <a:close/>
                <a:moveTo>
                  <a:pt x="621087" y="702392"/>
                </a:moveTo>
                <a:lnTo>
                  <a:pt x="3100416" y="702392"/>
                </a:lnTo>
                <a:lnTo>
                  <a:pt x="3100416" y="290217"/>
                </a:lnTo>
                <a:cubicBezTo>
                  <a:pt x="3100416" y="270205"/>
                  <a:pt x="3080404" y="249564"/>
                  <a:pt x="3059763" y="249564"/>
                </a:cubicBezTo>
                <a:lnTo>
                  <a:pt x="661740" y="249564"/>
                </a:lnTo>
                <a:cubicBezTo>
                  <a:pt x="641728" y="249564"/>
                  <a:pt x="621087" y="269577"/>
                  <a:pt x="621087" y="290217"/>
                </a:cubicBezTo>
                <a:lnTo>
                  <a:pt x="621087" y="702392"/>
                </a:lnTo>
                <a:close/>
                <a:moveTo>
                  <a:pt x="2276056" y="3255531"/>
                </a:moveTo>
                <a:lnTo>
                  <a:pt x="1654969" y="3255531"/>
                </a:lnTo>
                <a:lnTo>
                  <a:pt x="1654969" y="4288793"/>
                </a:lnTo>
                <a:cubicBezTo>
                  <a:pt x="1654969" y="4315692"/>
                  <a:pt x="1674981" y="4329446"/>
                  <a:pt x="1695622" y="4329446"/>
                </a:cubicBezTo>
                <a:lnTo>
                  <a:pt x="2229136" y="4329446"/>
                </a:lnTo>
                <a:cubicBezTo>
                  <a:pt x="2256035" y="4329446"/>
                  <a:pt x="2269789" y="4309434"/>
                  <a:pt x="2269789" y="4288793"/>
                </a:cubicBezTo>
                <a:lnTo>
                  <a:pt x="2269789" y="3255531"/>
                </a:lnTo>
                <a:lnTo>
                  <a:pt x="2276056" y="3255531"/>
                </a:lnTo>
                <a:close/>
                <a:moveTo>
                  <a:pt x="3829698" y="2573150"/>
                </a:moveTo>
                <a:lnTo>
                  <a:pt x="3829698" y="1384154"/>
                </a:lnTo>
                <a:lnTo>
                  <a:pt x="3829698" y="1066419"/>
                </a:lnTo>
                <a:cubicBezTo>
                  <a:pt x="3829698" y="1005745"/>
                  <a:pt x="3782159" y="958215"/>
                  <a:pt x="3721494" y="958215"/>
                </a:cubicBezTo>
                <a:lnTo>
                  <a:pt x="3228632" y="958215"/>
                </a:lnTo>
                <a:lnTo>
                  <a:pt x="499748" y="958215"/>
                </a:lnTo>
                <a:lnTo>
                  <a:pt x="357769" y="958215"/>
                </a:lnTo>
                <a:cubicBezTo>
                  <a:pt x="297094" y="958215"/>
                  <a:pt x="249565" y="1005754"/>
                  <a:pt x="249565" y="1066419"/>
                </a:cubicBezTo>
                <a:lnTo>
                  <a:pt x="249565" y="2897143"/>
                </a:lnTo>
                <a:cubicBezTo>
                  <a:pt x="249565" y="2957817"/>
                  <a:pt x="297104" y="3005347"/>
                  <a:pt x="357769" y="3005347"/>
                </a:cubicBezTo>
                <a:lnTo>
                  <a:pt x="1533011" y="3005347"/>
                </a:lnTo>
                <a:lnTo>
                  <a:pt x="2404282" y="3005347"/>
                </a:lnTo>
                <a:lnTo>
                  <a:pt x="3721503" y="3005347"/>
                </a:lnTo>
                <a:cubicBezTo>
                  <a:pt x="3782168" y="3005347"/>
                  <a:pt x="3829707" y="2957808"/>
                  <a:pt x="3829707" y="2897143"/>
                </a:cubicBezTo>
                <a:lnTo>
                  <a:pt x="3829698" y="2573150"/>
                </a:lnTo>
                <a:lnTo>
                  <a:pt x="3829698" y="2573150"/>
                </a:lnTo>
                <a:close/>
                <a:moveTo>
                  <a:pt x="4079882" y="2451811"/>
                </a:moveTo>
                <a:lnTo>
                  <a:pt x="4836690" y="2451811"/>
                </a:lnTo>
                <a:lnTo>
                  <a:pt x="4836690" y="1506112"/>
                </a:lnTo>
                <a:lnTo>
                  <a:pt x="4079882" y="1506112"/>
                </a:lnTo>
                <a:lnTo>
                  <a:pt x="4079882" y="2451811"/>
                </a:lnTo>
                <a:close/>
                <a:moveTo>
                  <a:pt x="5579117" y="1303468"/>
                </a:moveTo>
                <a:cubicBezTo>
                  <a:pt x="5579117" y="1289704"/>
                  <a:pt x="5572240" y="1283456"/>
                  <a:pt x="5559105" y="1283456"/>
                </a:cubicBezTo>
                <a:lnTo>
                  <a:pt x="5100019" y="1283456"/>
                </a:lnTo>
                <a:cubicBezTo>
                  <a:pt x="5086255" y="1283456"/>
                  <a:pt x="5080006" y="1290333"/>
                  <a:pt x="5080006" y="1303468"/>
                </a:cubicBezTo>
                <a:lnTo>
                  <a:pt x="5080006" y="1323480"/>
                </a:lnTo>
                <a:cubicBezTo>
                  <a:pt x="5086884" y="1343492"/>
                  <a:pt x="5093770" y="1357255"/>
                  <a:pt x="5093770" y="1377267"/>
                </a:cubicBezTo>
                <a:lnTo>
                  <a:pt x="5093770" y="2573150"/>
                </a:lnTo>
                <a:cubicBezTo>
                  <a:pt x="5093770" y="2593162"/>
                  <a:pt x="5086893" y="2613803"/>
                  <a:pt x="5080006" y="2626938"/>
                </a:cubicBezTo>
                <a:lnTo>
                  <a:pt x="5080006" y="2653837"/>
                </a:lnTo>
                <a:cubicBezTo>
                  <a:pt x="5080006" y="2667600"/>
                  <a:pt x="5086884" y="2673849"/>
                  <a:pt x="5100019" y="2673849"/>
                </a:cubicBezTo>
                <a:lnTo>
                  <a:pt x="5559105" y="2673849"/>
                </a:lnTo>
                <a:cubicBezTo>
                  <a:pt x="5572868" y="2673849"/>
                  <a:pt x="5579117" y="2666971"/>
                  <a:pt x="5579117" y="2653837"/>
                </a:cubicBezTo>
                <a:lnTo>
                  <a:pt x="5579117" y="1303468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61"/>
          <p:cNvSpPr/>
          <p:nvPr/>
        </p:nvSpPr>
        <p:spPr>
          <a:xfrm>
            <a:off x="1263071" y="4056121"/>
            <a:ext cx="301338" cy="255965"/>
          </a:xfrm>
          <a:custGeom>
            <a:rect b="b" l="l" r="r" t="t"/>
            <a:pathLst>
              <a:path extrusionOk="0" h="4943475" w="5819775">
                <a:moveTo>
                  <a:pt x="5702435" y="0"/>
                </a:moveTo>
                <a:lnTo>
                  <a:pt x="5322930" y="0"/>
                </a:lnTo>
                <a:cubicBezTo>
                  <a:pt x="5175159" y="0"/>
                  <a:pt x="5104865" y="77467"/>
                  <a:pt x="5076871" y="126282"/>
                </a:cubicBezTo>
                <a:cubicBezTo>
                  <a:pt x="5048877" y="175755"/>
                  <a:pt x="5041723" y="217418"/>
                  <a:pt x="5041723" y="246059"/>
                </a:cubicBezTo>
                <a:lnTo>
                  <a:pt x="4985745" y="534429"/>
                </a:lnTo>
                <a:lnTo>
                  <a:pt x="275432" y="534429"/>
                </a:lnTo>
                <a:cubicBezTo>
                  <a:pt x="177134" y="534429"/>
                  <a:pt x="106830" y="562423"/>
                  <a:pt x="57367" y="619049"/>
                </a:cubicBezTo>
                <a:cubicBezTo>
                  <a:pt x="15057" y="668522"/>
                  <a:pt x="-5774" y="731663"/>
                  <a:pt x="1389" y="801967"/>
                </a:cubicBezTo>
                <a:cubicBezTo>
                  <a:pt x="1389" y="809130"/>
                  <a:pt x="1389" y="816293"/>
                  <a:pt x="1389" y="816293"/>
                </a:cubicBezTo>
                <a:lnTo>
                  <a:pt x="528664" y="3002852"/>
                </a:lnTo>
                <a:cubicBezTo>
                  <a:pt x="556658" y="3122629"/>
                  <a:pt x="662109" y="3256074"/>
                  <a:pt x="852190" y="3256074"/>
                </a:cubicBezTo>
                <a:lnTo>
                  <a:pt x="4416817" y="3256074"/>
                </a:lnTo>
                <a:lnTo>
                  <a:pt x="4318519" y="3741039"/>
                </a:lnTo>
                <a:cubicBezTo>
                  <a:pt x="4269046" y="3726714"/>
                  <a:pt x="4220221" y="3720208"/>
                  <a:pt x="4170748" y="3720208"/>
                </a:cubicBezTo>
                <a:cubicBezTo>
                  <a:pt x="3875216" y="3720208"/>
                  <a:pt x="3629156" y="3923957"/>
                  <a:pt x="3573168" y="4205173"/>
                </a:cubicBezTo>
                <a:lnTo>
                  <a:pt x="1674331" y="4205173"/>
                </a:lnTo>
                <a:cubicBezTo>
                  <a:pt x="1611190" y="3931120"/>
                  <a:pt x="1372284" y="3720208"/>
                  <a:pt x="1076752" y="3720208"/>
                </a:cubicBezTo>
                <a:cubicBezTo>
                  <a:pt x="739557" y="3720208"/>
                  <a:pt x="464856" y="3994261"/>
                  <a:pt x="464856" y="4332103"/>
                </a:cubicBezTo>
                <a:cubicBezTo>
                  <a:pt x="464856" y="4669298"/>
                  <a:pt x="738909" y="4943999"/>
                  <a:pt x="1076752" y="4943999"/>
                </a:cubicBezTo>
                <a:cubicBezTo>
                  <a:pt x="1372284" y="4943999"/>
                  <a:pt x="1618343" y="4740250"/>
                  <a:pt x="1674331" y="4459034"/>
                </a:cubicBezTo>
                <a:lnTo>
                  <a:pt x="3565358" y="4459034"/>
                </a:lnTo>
                <a:cubicBezTo>
                  <a:pt x="3628499" y="4733087"/>
                  <a:pt x="3867405" y="4943999"/>
                  <a:pt x="4162937" y="4943999"/>
                </a:cubicBezTo>
                <a:cubicBezTo>
                  <a:pt x="4500132" y="4943999"/>
                  <a:pt x="4774833" y="4669946"/>
                  <a:pt x="4774833" y="4332103"/>
                </a:cubicBezTo>
                <a:cubicBezTo>
                  <a:pt x="4774833" y="4142023"/>
                  <a:pt x="4690213" y="3973430"/>
                  <a:pt x="4556768" y="3860816"/>
                </a:cubicBezTo>
                <a:lnTo>
                  <a:pt x="4753354" y="2897400"/>
                </a:lnTo>
                <a:lnTo>
                  <a:pt x="4753354" y="2897400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94946" y="268195"/>
                </a:lnTo>
                <a:cubicBezTo>
                  <a:pt x="5294946" y="253870"/>
                  <a:pt x="5294946" y="268195"/>
                  <a:pt x="5294946" y="253870"/>
                </a:cubicBezTo>
                <a:cubicBezTo>
                  <a:pt x="5294946" y="253870"/>
                  <a:pt x="5309262" y="246707"/>
                  <a:pt x="5322940" y="246707"/>
                </a:cubicBezTo>
                <a:lnTo>
                  <a:pt x="5702444" y="246707"/>
                </a:lnTo>
                <a:cubicBezTo>
                  <a:pt x="5772748" y="246707"/>
                  <a:pt x="5828726" y="190729"/>
                  <a:pt x="5828726" y="120425"/>
                </a:cubicBezTo>
                <a:cubicBezTo>
                  <a:pt x="5829374" y="56636"/>
                  <a:pt x="5772739" y="0"/>
                  <a:pt x="5702435" y="0"/>
                </a:cubicBezTo>
                <a:close/>
                <a:moveTo>
                  <a:pt x="1076752" y="4696635"/>
                </a:moveTo>
                <a:cubicBezTo>
                  <a:pt x="880165" y="4696635"/>
                  <a:pt x="725231" y="4541711"/>
                  <a:pt x="725231" y="4345115"/>
                </a:cubicBezTo>
                <a:cubicBezTo>
                  <a:pt x="725231" y="4148528"/>
                  <a:pt x="880156" y="3993594"/>
                  <a:pt x="1076752" y="3993594"/>
                </a:cubicBezTo>
                <a:cubicBezTo>
                  <a:pt x="1273348" y="3993594"/>
                  <a:pt x="1428272" y="4148519"/>
                  <a:pt x="1428272" y="4345115"/>
                </a:cubicBezTo>
                <a:cubicBezTo>
                  <a:pt x="1428272" y="4534548"/>
                  <a:pt x="1273338" y="4696635"/>
                  <a:pt x="1076752" y="4696635"/>
                </a:cubicBezTo>
                <a:close/>
                <a:moveTo>
                  <a:pt x="4162928" y="4696635"/>
                </a:moveTo>
                <a:cubicBezTo>
                  <a:pt x="3966341" y="4696635"/>
                  <a:pt x="3811408" y="4541711"/>
                  <a:pt x="3811408" y="4345115"/>
                </a:cubicBezTo>
                <a:cubicBezTo>
                  <a:pt x="3811408" y="4148528"/>
                  <a:pt x="3966332" y="3993594"/>
                  <a:pt x="4162928" y="3993594"/>
                </a:cubicBezTo>
                <a:cubicBezTo>
                  <a:pt x="4359524" y="3993594"/>
                  <a:pt x="4514448" y="4148519"/>
                  <a:pt x="4514448" y="4345115"/>
                </a:cubicBezTo>
                <a:cubicBezTo>
                  <a:pt x="4514448" y="4534548"/>
                  <a:pt x="4360172" y="4696635"/>
                  <a:pt x="4162928" y="4696635"/>
                </a:cubicBezTo>
                <a:close/>
                <a:moveTo>
                  <a:pt x="275432" y="794814"/>
                </a:moveTo>
                <a:lnTo>
                  <a:pt x="4936272" y="794814"/>
                </a:lnTo>
                <a:lnTo>
                  <a:pt x="4837974" y="1266101"/>
                </a:lnTo>
                <a:lnTo>
                  <a:pt x="380884" y="1266101"/>
                </a:lnTo>
                <a:lnTo>
                  <a:pt x="268270" y="801976"/>
                </a:lnTo>
                <a:lnTo>
                  <a:pt x="268270" y="794814"/>
                </a:lnTo>
                <a:cubicBezTo>
                  <a:pt x="268270" y="794814"/>
                  <a:pt x="268270" y="794814"/>
                  <a:pt x="275432" y="794814"/>
                </a:cubicBezTo>
                <a:close/>
                <a:moveTo>
                  <a:pt x="781219" y="2945568"/>
                </a:moveTo>
                <a:lnTo>
                  <a:pt x="436862" y="1525191"/>
                </a:lnTo>
                <a:lnTo>
                  <a:pt x="4774824" y="1525191"/>
                </a:lnTo>
                <a:lnTo>
                  <a:pt x="4465623" y="2980725"/>
                </a:lnTo>
                <a:cubicBezTo>
                  <a:pt x="4458460" y="3001556"/>
                  <a:pt x="4430476" y="3001556"/>
                  <a:pt x="4423313" y="3001556"/>
                </a:cubicBezTo>
                <a:lnTo>
                  <a:pt x="858686" y="3001556"/>
                </a:lnTo>
                <a:cubicBezTo>
                  <a:pt x="816367" y="3002204"/>
                  <a:pt x="795545" y="2980725"/>
                  <a:pt x="781219" y="2945568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61"/>
          <p:cNvSpPr/>
          <p:nvPr/>
        </p:nvSpPr>
        <p:spPr>
          <a:xfrm>
            <a:off x="2053237" y="3423225"/>
            <a:ext cx="301831" cy="244621"/>
          </a:xfrm>
          <a:custGeom>
            <a:rect b="b" l="l" r="r" t="t"/>
            <a:pathLst>
              <a:path extrusionOk="0" h="4724400" w="58293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61"/>
          <p:cNvSpPr/>
          <p:nvPr/>
        </p:nvSpPr>
        <p:spPr>
          <a:xfrm>
            <a:off x="2038048" y="4033217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04896" y="5830015"/>
                  <a:pt x="2915002" y="5830015"/>
                </a:cubicBezTo>
                <a:cubicBezTo>
                  <a:pt x="4525109" y="5830015"/>
                  <a:pt x="5830005" y="4525118"/>
                  <a:pt x="5830005" y="2915012"/>
                </a:cubicBezTo>
                <a:cubicBezTo>
                  <a:pt x="5837072" y="1304192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212127" y="2914298"/>
                </a:moveTo>
                <a:cubicBezTo>
                  <a:pt x="4212127" y="2990603"/>
                  <a:pt x="4151366" y="3051362"/>
                  <a:pt x="4075062" y="3051362"/>
                </a:cubicBezTo>
                <a:lnTo>
                  <a:pt x="1793091" y="3051362"/>
                </a:lnTo>
                <a:cubicBezTo>
                  <a:pt x="1716786" y="3051362"/>
                  <a:pt x="1656026" y="2990603"/>
                  <a:pt x="1656026" y="2914298"/>
                </a:cubicBezTo>
                <a:cubicBezTo>
                  <a:pt x="1656026" y="2837993"/>
                  <a:pt x="1716786" y="2777233"/>
                  <a:pt x="1793091" y="2777233"/>
                </a:cubicBezTo>
                <a:lnTo>
                  <a:pt x="4074367" y="2777233"/>
                </a:lnTo>
                <a:cubicBezTo>
                  <a:pt x="4150662" y="2769470"/>
                  <a:pt x="4212127" y="2838003"/>
                  <a:pt x="4212127" y="2914298"/>
                </a:cubicBezTo>
                <a:close/>
                <a:moveTo>
                  <a:pt x="4212127" y="1976076"/>
                </a:moveTo>
                <a:cubicBezTo>
                  <a:pt x="4212127" y="2052380"/>
                  <a:pt x="4151366" y="2113140"/>
                  <a:pt x="4075062" y="2113140"/>
                </a:cubicBezTo>
                <a:lnTo>
                  <a:pt x="1793091" y="2113140"/>
                </a:lnTo>
                <a:cubicBezTo>
                  <a:pt x="1716786" y="2113140"/>
                  <a:pt x="1656026" y="2052380"/>
                  <a:pt x="1656026" y="1976076"/>
                </a:cubicBezTo>
                <a:cubicBezTo>
                  <a:pt x="1656026" y="1899771"/>
                  <a:pt x="1716786" y="1839011"/>
                  <a:pt x="1793091" y="1839011"/>
                </a:cubicBezTo>
                <a:lnTo>
                  <a:pt x="4074367" y="1839011"/>
                </a:lnTo>
                <a:cubicBezTo>
                  <a:pt x="4150662" y="1831238"/>
                  <a:pt x="4212127" y="1891998"/>
                  <a:pt x="4212127" y="1976076"/>
                </a:cubicBezTo>
                <a:close/>
                <a:moveTo>
                  <a:pt x="4212127" y="3853234"/>
                </a:moveTo>
                <a:cubicBezTo>
                  <a:pt x="4212127" y="3929539"/>
                  <a:pt x="4151366" y="3990299"/>
                  <a:pt x="4075062" y="3990299"/>
                </a:cubicBezTo>
                <a:lnTo>
                  <a:pt x="1793091" y="3990299"/>
                </a:lnTo>
                <a:cubicBezTo>
                  <a:pt x="1716786" y="3990299"/>
                  <a:pt x="1656026" y="3929539"/>
                  <a:pt x="1656026" y="3853234"/>
                </a:cubicBezTo>
                <a:cubicBezTo>
                  <a:pt x="1656026" y="3776929"/>
                  <a:pt x="1716786" y="3716169"/>
                  <a:pt x="1793091" y="3716169"/>
                </a:cubicBezTo>
                <a:lnTo>
                  <a:pt x="4074367" y="3716169"/>
                </a:lnTo>
                <a:cubicBezTo>
                  <a:pt x="4150662" y="3715464"/>
                  <a:pt x="4212127" y="3776929"/>
                  <a:pt x="4212127" y="385323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61"/>
          <p:cNvSpPr/>
          <p:nvPr/>
        </p:nvSpPr>
        <p:spPr>
          <a:xfrm>
            <a:off x="3534125" y="2749650"/>
            <a:ext cx="301338" cy="267308"/>
          </a:xfrm>
          <a:custGeom>
            <a:rect b="b" l="l" r="r" t="t"/>
            <a:pathLst>
              <a:path extrusionOk="0" h="5162550" w="5819775">
                <a:moveTo>
                  <a:pt x="5809507" y="1377067"/>
                </a:moveTo>
                <a:cubicBezTo>
                  <a:pt x="5730355" y="894102"/>
                  <a:pt x="5461388" y="506406"/>
                  <a:pt x="5001873" y="237449"/>
                </a:cubicBezTo>
                <a:cubicBezTo>
                  <a:pt x="4740974" y="79143"/>
                  <a:pt x="4447823" y="0"/>
                  <a:pt x="4154672" y="0"/>
                </a:cubicBezTo>
                <a:cubicBezTo>
                  <a:pt x="3775043" y="0"/>
                  <a:pt x="3418866" y="134845"/>
                  <a:pt x="3149165" y="387696"/>
                </a:cubicBezTo>
                <a:cubicBezTo>
                  <a:pt x="3061954" y="466849"/>
                  <a:pt x="2990860" y="546002"/>
                  <a:pt x="2911716" y="633212"/>
                </a:cubicBezTo>
                <a:cubicBezTo>
                  <a:pt x="2682326" y="348120"/>
                  <a:pt x="2444877" y="174431"/>
                  <a:pt x="2175910" y="87220"/>
                </a:cubicBezTo>
                <a:cubicBezTo>
                  <a:pt x="1692945" y="-71085"/>
                  <a:pt x="1218038" y="-8058"/>
                  <a:pt x="782707" y="268976"/>
                </a:cubicBezTo>
                <a:cubicBezTo>
                  <a:pt x="260899" y="600951"/>
                  <a:pt x="0" y="1067791"/>
                  <a:pt x="0" y="1661427"/>
                </a:cubicBezTo>
                <a:cubicBezTo>
                  <a:pt x="0" y="2009546"/>
                  <a:pt x="118729" y="2342274"/>
                  <a:pt x="356178" y="2674258"/>
                </a:cubicBezTo>
                <a:cubicBezTo>
                  <a:pt x="609752" y="3030436"/>
                  <a:pt x="926354" y="3394672"/>
                  <a:pt x="1337501" y="3821945"/>
                </a:cubicBezTo>
                <a:cubicBezTo>
                  <a:pt x="1622593" y="4107037"/>
                  <a:pt x="1907677" y="4392121"/>
                  <a:pt x="2192036" y="4669146"/>
                </a:cubicBezTo>
                <a:lnTo>
                  <a:pt x="2469061" y="4938113"/>
                </a:lnTo>
                <a:cubicBezTo>
                  <a:pt x="2492512" y="4961563"/>
                  <a:pt x="2516696" y="4985747"/>
                  <a:pt x="2540146" y="5009198"/>
                </a:cubicBezTo>
                <a:lnTo>
                  <a:pt x="2571664" y="5040716"/>
                </a:lnTo>
                <a:cubicBezTo>
                  <a:pt x="2627366" y="5088351"/>
                  <a:pt x="2753420" y="5167503"/>
                  <a:pt x="2911716" y="5167503"/>
                </a:cubicBezTo>
                <a:cubicBezTo>
                  <a:pt x="3046562" y="5167503"/>
                  <a:pt x="3172616" y="5111801"/>
                  <a:pt x="3284020" y="5009198"/>
                </a:cubicBezTo>
                <a:cubicBezTo>
                  <a:pt x="3758927" y="4557741"/>
                  <a:pt x="4273401" y="4067451"/>
                  <a:pt x="4756366" y="3544910"/>
                </a:cubicBezTo>
                <a:cubicBezTo>
                  <a:pt x="5009941" y="3275943"/>
                  <a:pt x="5294300" y="2951283"/>
                  <a:pt x="5531749" y="2595106"/>
                </a:cubicBezTo>
                <a:cubicBezTo>
                  <a:pt x="5785323" y="2208152"/>
                  <a:pt x="5872544" y="1796272"/>
                  <a:pt x="5809507" y="1377067"/>
                </a:cubicBezTo>
                <a:close/>
                <a:moveTo>
                  <a:pt x="5286975" y="2429475"/>
                </a:moveTo>
                <a:cubicBezTo>
                  <a:pt x="5065643" y="2769527"/>
                  <a:pt x="4795952" y="3062678"/>
                  <a:pt x="4543101" y="3339703"/>
                </a:cubicBezTo>
                <a:cubicBezTo>
                  <a:pt x="4060136" y="3854187"/>
                  <a:pt x="3561779" y="4345210"/>
                  <a:pt x="3086872" y="4787865"/>
                </a:cubicBezTo>
                <a:cubicBezTo>
                  <a:pt x="3023845" y="4843567"/>
                  <a:pt x="2968142" y="4867018"/>
                  <a:pt x="2912450" y="4867018"/>
                </a:cubicBezTo>
                <a:cubicBezTo>
                  <a:pt x="2841365" y="4867018"/>
                  <a:pt x="2785663" y="4827441"/>
                  <a:pt x="2770270" y="4811316"/>
                </a:cubicBezTo>
                <a:lnTo>
                  <a:pt x="2746820" y="4787865"/>
                </a:lnTo>
                <a:cubicBezTo>
                  <a:pt x="2723369" y="4764415"/>
                  <a:pt x="2699185" y="4740231"/>
                  <a:pt x="2675734" y="4716780"/>
                </a:cubicBezTo>
                <a:lnTo>
                  <a:pt x="2398709" y="4455881"/>
                </a:lnTo>
                <a:cubicBezTo>
                  <a:pt x="2121684" y="4178856"/>
                  <a:pt x="1828533" y="3901831"/>
                  <a:pt x="1551508" y="3616738"/>
                </a:cubicBezTo>
                <a:cubicBezTo>
                  <a:pt x="1139628" y="3197533"/>
                  <a:pt x="847211" y="2856748"/>
                  <a:pt x="593636" y="2508628"/>
                </a:cubicBezTo>
                <a:cubicBezTo>
                  <a:pt x="395764" y="2223535"/>
                  <a:pt x="293160" y="1946510"/>
                  <a:pt x="293160" y="1661427"/>
                </a:cubicBezTo>
                <a:cubicBezTo>
                  <a:pt x="293160" y="1170403"/>
                  <a:pt x="499100" y="790765"/>
                  <a:pt x="934431" y="513740"/>
                </a:cubicBezTo>
                <a:cubicBezTo>
                  <a:pt x="1163822" y="363503"/>
                  <a:pt x="1409338" y="292408"/>
                  <a:pt x="1654845" y="292408"/>
                </a:cubicBezTo>
                <a:cubicBezTo>
                  <a:pt x="1797025" y="292408"/>
                  <a:pt x="1939938" y="315859"/>
                  <a:pt x="2082108" y="363493"/>
                </a:cubicBezTo>
                <a:cubicBezTo>
                  <a:pt x="2311499" y="442646"/>
                  <a:pt x="2509371" y="592884"/>
                  <a:pt x="2715311" y="846458"/>
                </a:cubicBezTo>
                <a:cubicBezTo>
                  <a:pt x="2731437" y="862584"/>
                  <a:pt x="2802522" y="941737"/>
                  <a:pt x="2921251" y="941737"/>
                </a:cubicBezTo>
                <a:cubicBezTo>
                  <a:pt x="2968885" y="941737"/>
                  <a:pt x="3048038" y="925611"/>
                  <a:pt x="3119123" y="846458"/>
                </a:cubicBezTo>
                <a:lnTo>
                  <a:pt x="3127181" y="830332"/>
                </a:lnTo>
                <a:cubicBezTo>
                  <a:pt x="3206334" y="743121"/>
                  <a:pt x="3277419" y="663969"/>
                  <a:pt x="3348514" y="592884"/>
                </a:cubicBezTo>
                <a:cubicBezTo>
                  <a:pt x="3569846" y="386944"/>
                  <a:pt x="3846871" y="284340"/>
                  <a:pt x="4156148" y="284340"/>
                </a:cubicBezTo>
                <a:cubicBezTo>
                  <a:pt x="4401665" y="284340"/>
                  <a:pt x="4639113" y="355425"/>
                  <a:pt x="4852378" y="482213"/>
                </a:cubicBezTo>
                <a:cubicBezTo>
                  <a:pt x="5232006" y="711603"/>
                  <a:pt x="5454073" y="1012812"/>
                  <a:pt x="5517100" y="1415901"/>
                </a:cubicBezTo>
                <a:cubicBezTo>
                  <a:pt x="5572058" y="1772822"/>
                  <a:pt x="5500974" y="2104816"/>
                  <a:pt x="5286975" y="2429475"/>
                </a:cubicBezTo>
                <a:close/>
                <a:moveTo>
                  <a:pt x="2033730" y="1115425"/>
                </a:moveTo>
                <a:cubicBezTo>
                  <a:pt x="2002212" y="1186510"/>
                  <a:pt x="1915001" y="1218028"/>
                  <a:pt x="1835858" y="1186510"/>
                </a:cubicBezTo>
                <a:cubicBezTo>
                  <a:pt x="1764773" y="1154992"/>
                  <a:pt x="1693678" y="1138876"/>
                  <a:pt x="1614526" y="1138876"/>
                </a:cubicBezTo>
                <a:cubicBezTo>
                  <a:pt x="1321375" y="1138876"/>
                  <a:pt x="1083926" y="1376324"/>
                  <a:pt x="1083926" y="1669475"/>
                </a:cubicBezTo>
                <a:cubicBezTo>
                  <a:pt x="1083926" y="1772079"/>
                  <a:pt x="1115444" y="1875415"/>
                  <a:pt x="1171137" y="1962626"/>
                </a:cubicBezTo>
                <a:cubicBezTo>
                  <a:pt x="1218771" y="2025653"/>
                  <a:pt x="1194587" y="2120932"/>
                  <a:pt x="1131561" y="2168566"/>
                </a:cubicBezTo>
                <a:cubicBezTo>
                  <a:pt x="1108110" y="2184692"/>
                  <a:pt x="1075858" y="2192017"/>
                  <a:pt x="1052408" y="2192017"/>
                </a:cubicBezTo>
                <a:cubicBezTo>
                  <a:pt x="1004773" y="2192017"/>
                  <a:pt x="957129" y="2168566"/>
                  <a:pt x="933679" y="2128990"/>
                </a:cubicBezTo>
                <a:cubicBezTo>
                  <a:pt x="846468" y="1994144"/>
                  <a:pt x="798833" y="1835839"/>
                  <a:pt x="798833" y="1670209"/>
                </a:cubicBezTo>
                <a:cubicBezTo>
                  <a:pt x="798833" y="1218752"/>
                  <a:pt x="1171137" y="847192"/>
                  <a:pt x="1621850" y="847192"/>
                </a:cubicBezTo>
                <a:cubicBezTo>
                  <a:pt x="1740580" y="847192"/>
                  <a:pt x="1859299" y="870642"/>
                  <a:pt x="1969970" y="926344"/>
                </a:cubicBezTo>
                <a:cubicBezTo>
                  <a:pt x="2033730" y="957129"/>
                  <a:pt x="2065249" y="1044340"/>
                  <a:pt x="2033730" y="1115425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61"/>
          <p:cNvSpPr/>
          <p:nvPr/>
        </p:nvSpPr>
        <p:spPr>
          <a:xfrm>
            <a:off x="3533811" y="3427406"/>
            <a:ext cx="301831" cy="224894"/>
          </a:xfrm>
          <a:custGeom>
            <a:rect b="b" l="l" r="r" t="t"/>
            <a:pathLst>
              <a:path extrusionOk="0" h="4343400" w="5829300">
                <a:moveTo>
                  <a:pt x="5286308" y="563880"/>
                </a:moveTo>
                <a:lnTo>
                  <a:pt x="1931137" y="563880"/>
                </a:lnTo>
                <a:cubicBezTo>
                  <a:pt x="1931137" y="556698"/>
                  <a:pt x="1931137" y="549526"/>
                  <a:pt x="1931137" y="542992"/>
                </a:cubicBezTo>
                <a:lnTo>
                  <a:pt x="1931137" y="281940"/>
                </a:lnTo>
                <a:cubicBezTo>
                  <a:pt x="1931137" y="126616"/>
                  <a:pt x="1804530" y="0"/>
                  <a:pt x="1649197" y="0"/>
                </a:cubicBezTo>
                <a:lnTo>
                  <a:pt x="683304" y="0"/>
                </a:lnTo>
                <a:cubicBezTo>
                  <a:pt x="527980" y="0"/>
                  <a:pt x="401364" y="126606"/>
                  <a:pt x="401364" y="281940"/>
                </a:cubicBezTo>
                <a:lnTo>
                  <a:pt x="401364" y="542992"/>
                </a:lnTo>
                <a:cubicBezTo>
                  <a:pt x="401364" y="557346"/>
                  <a:pt x="401364" y="571052"/>
                  <a:pt x="408546" y="578234"/>
                </a:cubicBezTo>
                <a:cubicBezTo>
                  <a:pt x="176213" y="634365"/>
                  <a:pt x="0" y="845820"/>
                  <a:pt x="0" y="1092518"/>
                </a:cubicBezTo>
                <a:lnTo>
                  <a:pt x="0" y="3813334"/>
                </a:lnTo>
                <a:cubicBezTo>
                  <a:pt x="0" y="4109628"/>
                  <a:pt x="239516" y="4349144"/>
                  <a:pt x="535810" y="4349144"/>
                </a:cubicBezTo>
                <a:lnTo>
                  <a:pt x="5293491" y="4349144"/>
                </a:lnTo>
                <a:cubicBezTo>
                  <a:pt x="5589785" y="4349144"/>
                  <a:pt x="5829300" y="4109628"/>
                  <a:pt x="5829300" y="3813334"/>
                </a:cubicBezTo>
                <a:lnTo>
                  <a:pt x="5829300" y="1092518"/>
                </a:lnTo>
                <a:cubicBezTo>
                  <a:pt x="5821470" y="796871"/>
                  <a:pt x="5581955" y="563880"/>
                  <a:pt x="5286308" y="563880"/>
                </a:cubicBezTo>
                <a:close/>
                <a:moveTo>
                  <a:pt x="662416" y="275425"/>
                </a:moveTo>
                <a:cubicBezTo>
                  <a:pt x="662416" y="261071"/>
                  <a:pt x="669598" y="254537"/>
                  <a:pt x="683304" y="254537"/>
                </a:cubicBezTo>
                <a:lnTo>
                  <a:pt x="1649197" y="254537"/>
                </a:lnTo>
                <a:cubicBezTo>
                  <a:pt x="1663551" y="254537"/>
                  <a:pt x="1670085" y="261718"/>
                  <a:pt x="1670085" y="275425"/>
                </a:cubicBezTo>
                <a:lnTo>
                  <a:pt x="1670085" y="536477"/>
                </a:lnTo>
                <a:cubicBezTo>
                  <a:pt x="1670085" y="550831"/>
                  <a:pt x="1662903" y="557365"/>
                  <a:pt x="1649197" y="557365"/>
                </a:cubicBezTo>
                <a:lnTo>
                  <a:pt x="683304" y="557365"/>
                </a:lnTo>
                <a:cubicBezTo>
                  <a:pt x="668950" y="557365"/>
                  <a:pt x="662416" y="550183"/>
                  <a:pt x="662416" y="536477"/>
                </a:cubicBezTo>
                <a:lnTo>
                  <a:pt x="662416" y="275425"/>
                </a:lnTo>
                <a:close/>
                <a:moveTo>
                  <a:pt x="535162" y="817759"/>
                </a:moveTo>
                <a:lnTo>
                  <a:pt x="690486" y="817759"/>
                </a:lnTo>
                <a:lnTo>
                  <a:pt x="1656378" y="817759"/>
                </a:lnTo>
                <a:lnTo>
                  <a:pt x="5292843" y="817759"/>
                </a:lnTo>
                <a:cubicBezTo>
                  <a:pt x="5440985" y="817759"/>
                  <a:pt x="5567601" y="937841"/>
                  <a:pt x="5567601" y="1092518"/>
                </a:cubicBezTo>
                <a:lnTo>
                  <a:pt x="5567601" y="2361229"/>
                </a:lnTo>
                <a:lnTo>
                  <a:pt x="4165092" y="2361229"/>
                </a:lnTo>
                <a:cubicBezTo>
                  <a:pt x="4101789" y="1734055"/>
                  <a:pt x="3565979" y="1240660"/>
                  <a:pt x="2924442" y="1240660"/>
                </a:cubicBezTo>
                <a:cubicBezTo>
                  <a:pt x="2282905" y="1240660"/>
                  <a:pt x="1747095" y="1734045"/>
                  <a:pt x="1683791" y="2361229"/>
                </a:cubicBezTo>
                <a:lnTo>
                  <a:pt x="260404" y="2361229"/>
                </a:lnTo>
                <a:lnTo>
                  <a:pt x="260404" y="1092518"/>
                </a:lnTo>
                <a:cubicBezTo>
                  <a:pt x="260404" y="945023"/>
                  <a:pt x="380486" y="817759"/>
                  <a:pt x="535162" y="817759"/>
                </a:cubicBezTo>
                <a:close/>
                <a:moveTo>
                  <a:pt x="3911870" y="2495674"/>
                </a:moveTo>
                <a:cubicBezTo>
                  <a:pt x="3911870" y="3038666"/>
                  <a:pt x="3468081" y="3482454"/>
                  <a:pt x="2925090" y="3482454"/>
                </a:cubicBezTo>
                <a:cubicBezTo>
                  <a:pt x="2382098" y="3482454"/>
                  <a:pt x="1938309" y="3038008"/>
                  <a:pt x="1938309" y="2495674"/>
                </a:cubicBezTo>
                <a:cubicBezTo>
                  <a:pt x="1938309" y="1953340"/>
                  <a:pt x="2382098" y="1508893"/>
                  <a:pt x="2925090" y="1508893"/>
                </a:cubicBezTo>
                <a:cubicBezTo>
                  <a:pt x="3467434" y="1501712"/>
                  <a:pt x="3911870" y="1945500"/>
                  <a:pt x="3911870" y="2495674"/>
                </a:cubicBezTo>
                <a:close/>
                <a:moveTo>
                  <a:pt x="5286308" y="4088092"/>
                </a:moveTo>
                <a:lnTo>
                  <a:pt x="535162" y="4088092"/>
                </a:lnTo>
                <a:cubicBezTo>
                  <a:pt x="387010" y="4088092"/>
                  <a:pt x="260404" y="3968010"/>
                  <a:pt x="260404" y="3813334"/>
                </a:cubicBezTo>
                <a:lnTo>
                  <a:pt x="260404" y="2622280"/>
                </a:lnTo>
                <a:lnTo>
                  <a:pt x="1677257" y="2622280"/>
                </a:lnTo>
                <a:cubicBezTo>
                  <a:pt x="1740560" y="3249454"/>
                  <a:pt x="2276370" y="3742849"/>
                  <a:pt x="2917908" y="3742849"/>
                </a:cubicBezTo>
                <a:cubicBezTo>
                  <a:pt x="3559445" y="3742849"/>
                  <a:pt x="4095255" y="3249463"/>
                  <a:pt x="4158558" y="2622280"/>
                </a:cubicBezTo>
                <a:lnTo>
                  <a:pt x="5553885" y="2622280"/>
                </a:lnTo>
                <a:lnTo>
                  <a:pt x="5553885" y="3813334"/>
                </a:lnTo>
                <a:cubicBezTo>
                  <a:pt x="5561067" y="3968658"/>
                  <a:pt x="5440985" y="4088092"/>
                  <a:pt x="5286308" y="4088092"/>
                </a:cubicBezTo>
                <a:close/>
                <a:moveTo>
                  <a:pt x="2925090" y="1861309"/>
                </a:moveTo>
                <a:cubicBezTo>
                  <a:pt x="2579846" y="1861309"/>
                  <a:pt x="2297906" y="2143249"/>
                  <a:pt x="2297906" y="2488483"/>
                </a:cubicBezTo>
                <a:cubicBezTo>
                  <a:pt x="2297906" y="2833716"/>
                  <a:pt x="2579846" y="3115656"/>
                  <a:pt x="2925090" y="3115656"/>
                </a:cubicBezTo>
                <a:cubicBezTo>
                  <a:pt x="3270333" y="3115656"/>
                  <a:pt x="3552273" y="2833716"/>
                  <a:pt x="3552273" y="2488483"/>
                </a:cubicBezTo>
                <a:cubicBezTo>
                  <a:pt x="3552273" y="2143249"/>
                  <a:pt x="3270333" y="1861309"/>
                  <a:pt x="2925090" y="1861309"/>
                </a:cubicBezTo>
                <a:close/>
                <a:moveTo>
                  <a:pt x="2925090" y="2861796"/>
                </a:moveTo>
                <a:cubicBezTo>
                  <a:pt x="2720816" y="2861796"/>
                  <a:pt x="2558310" y="2699947"/>
                  <a:pt x="2558310" y="2495017"/>
                </a:cubicBezTo>
                <a:cubicBezTo>
                  <a:pt x="2558310" y="2290087"/>
                  <a:pt x="2720159" y="2128238"/>
                  <a:pt x="2925090" y="2128238"/>
                </a:cubicBezTo>
                <a:cubicBezTo>
                  <a:pt x="3130020" y="2128238"/>
                  <a:pt x="3291869" y="2290087"/>
                  <a:pt x="3291869" y="2495017"/>
                </a:cubicBezTo>
                <a:cubicBezTo>
                  <a:pt x="3291221" y="2699947"/>
                  <a:pt x="3122190" y="2861796"/>
                  <a:pt x="2925090" y="2861796"/>
                </a:cubicBezTo>
                <a:close/>
                <a:moveTo>
                  <a:pt x="4933893" y="1318327"/>
                </a:moveTo>
                <a:cubicBezTo>
                  <a:pt x="4933893" y="1240660"/>
                  <a:pt x="4997196" y="1177357"/>
                  <a:pt x="5074863" y="1177357"/>
                </a:cubicBezTo>
                <a:cubicBezTo>
                  <a:pt x="5152530" y="1177357"/>
                  <a:pt x="5215833" y="1240660"/>
                  <a:pt x="5215833" y="1318327"/>
                </a:cubicBezTo>
                <a:cubicBezTo>
                  <a:pt x="5215833" y="1395994"/>
                  <a:pt x="5152530" y="1459297"/>
                  <a:pt x="5074863" y="1459297"/>
                </a:cubicBezTo>
                <a:cubicBezTo>
                  <a:pt x="4997196" y="1466469"/>
                  <a:pt x="4933893" y="1403166"/>
                  <a:pt x="4933893" y="1318327"/>
                </a:cubicBezTo>
                <a:close/>
                <a:moveTo>
                  <a:pt x="4411790" y="1318327"/>
                </a:moveTo>
                <a:cubicBezTo>
                  <a:pt x="4411790" y="1240660"/>
                  <a:pt x="4475093" y="1177357"/>
                  <a:pt x="4552760" y="1177357"/>
                </a:cubicBezTo>
                <a:cubicBezTo>
                  <a:pt x="4630427" y="1177357"/>
                  <a:pt x="4693730" y="1240660"/>
                  <a:pt x="4693730" y="1318327"/>
                </a:cubicBezTo>
                <a:cubicBezTo>
                  <a:pt x="4693730" y="1395994"/>
                  <a:pt x="4630427" y="1459297"/>
                  <a:pt x="4552760" y="1459297"/>
                </a:cubicBezTo>
                <a:cubicBezTo>
                  <a:pt x="4475741" y="1466469"/>
                  <a:pt x="4411790" y="1403166"/>
                  <a:pt x="4411790" y="1318327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61"/>
          <p:cNvSpPr/>
          <p:nvPr/>
        </p:nvSpPr>
        <p:spPr>
          <a:xfrm>
            <a:off x="7979556" y="2781720"/>
            <a:ext cx="301831" cy="301831"/>
          </a:xfrm>
          <a:custGeom>
            <a:rect b="b" l="l" r="r" t="t"/>
            <a:pathLst>
              <a:path extrusionOk="0" h="5829300" w="5829300">
                <a:moveTo>
                  <a:pt x="5548826" y="4152538"/>
                </a:moveTo>
                <a:cubicBezTo>
                  <a:pt x="5811583" y="3588363"/>
                  <a:pt x="5904652" y="2938282"/>
                  <a:pt x="5765044" y="2288905"/>
                </a:cubicBezTo>
                <a:cubicBezTo>
                  <a:pt x="5478665" y="958663"/>
                  <a:pt x="4280153" y="0"/>
                  <a:pt x="2919840" y="0"/>
                </a:cubicBezTo>
                <a:cubicBezTo>
                  <a:pt x="2710785" y="0"/>
                  <a:pt x="2502436" y="22908"/>
                  <a:pt x="2293381" y="69447"/>
                </a:cubicBezTo>
                <a:cubicBezTo>
                  <a:pt x="1535905" y="231972"/>
                  <a:pt x="885814" y="688038"/>
                  <a:pt x="460542" y="1345283"/>
                </a:cubicBezTo>
                <a:cubicBezTo>
                  <a:pt x="43138" y="2002527"/>
                  <a:pt x="-96470" y="2775756"/>
                  <a:pt x="66045" y="3541109"/>
                </a:cubicBezTo>
                <a:cubicBezTo>
                  <a:pt x="159124" y="3982136"/>
                  <a:pt x="359587" y="4383786"/>
                  <a:pt x="630221" y="4723867"/>
                </a:cubicBezTo>
                <a:cubicBezTo>
                  <a:pt x="638098" y="4731744"/>
                  <a:pt x="638098" y="4739621"/>
                  <a:pt x="645975" y="4746774"/>
                </a:cubicBezTo>
                <a:cubicBezTo>
                  <a:pt x="653852" y="4754652"/>
                  <a:pt x="661729" y="4762529"/>
                  <a:pt x="668883" y="4769682"/>
                </a:cubicBezTo>
                <a:cubicBezTo>
                  <a:pt x="1210141" y="5419059"/>
                  <a:pt x="2022033" y="5829300"/>
                  <a:pt x="2903372" y="5829300"/>
                </a:cubicBezTo>
                <a:cubicBezTo>
                  <a:pt x="3112426" y="5829300"/>
                  <a:pt x="3320776" y="5806393"/>
                  <a:pt x="3529831" y="5759854"/>
                </a:cubicBezTo>
                <a:cubicBezTo>
                  <a:pt x="3978020" y="5659622"/>
                  <a:pt x="4380385" y="5466312"/>
                  <a:pt x="4720465" y="5195678"/>
                </a:cubicBezTo>
                <a:cubicBezTo>
                  <a:pt x="4720465" y="5195678"/>
                  <a:pt x="4720465" y="5195678"/>
                  <a:pt x="4728343" y="5195678"/>
                </a:cubicBezTo>
                <a:lnTo>
                  <a:pt x="4736220" y="5187801"/>
                </a:lnTo>
                <a:cubicBezTo>
                  <a:pt x="5076300" y="4917167"/>
                  <a:pt x="5346925" y="4569219"/>
                  <a:pt x="5540234" y="4174722"/>
                </a:cubicBezTo>
                <a:cubicBezTo>
                  <a:pt x="5540234" y="4174722"/>
                  <a:pt x="5540234" y="4166845"/>
                  <a:pt x="5548112" y="4166845"/>
                </a:cubicBezTo>
                <a:cubicBezTo>
                  <a:pt x="5540949" y="4160415"/>
                  <a:pt x="5548826" y="4152538"/>
                  <a:pt x="5548826" y="4152538"/>
                </a:cubicBezTo>
                <a:close/>
                <a:moveTo>
                  <a:pt x="5478665" y="2343322"/>
                </a:moveTo>
                <a:cubicBezTo>
                  <a:pt x="5594651" y="2884580"/>
                  <a:pt x="5540234" y="3425847"/>
                  <a:pt x="5339772" y="3905536"/>
                </a:cubicBezTo>
                <a:lnTo>
                  <a:pt x="3058734" y="2815133"/>
                </a:lnTo>
                <a:lnTo>
                  <a:pt x="3050866" y="278511"/>
                </a:lnTo>
                <a:cubicBezTo>
                  <a:pt x="4218584" y="348672"/>
                  <a:pt x="5231662" y="1191349"/>
                  <a:pt x="5478665" y="2343322"/>
                </a:cubicBezTo>
                <a:close/>
                <a:moveTo>
                  <a:pt x="708259" y="1484890"/>
                </a:moveTo>
                <a:cubicBezTo>
                  <a:pt x="1087002" y="897093"/>
                  <a:pt x="1666922" y="487566"/>
                  <a:pt x="2354951" y="340795"/>
                </a:cubicBezTo>
                <a:cubicBezTo>
                  <a:pt x="2493844" y="310010"/>
                  <a:pt x="2625584" y="294256"/>
                  <a:pt x="2764478" y="286379"/>
                </a:cubicBezTo>
                <a:lnTo>
                  <a:pt x="2772355" y="2838040"/>
                </a:lnTo>
                <a:lnTo>
                  <a:pt x="785583" y="4446794"/>
                </a:lnTo>
                <a:cubicBezTo>
                  <a:pt x="576528" y="4160415"/>
                  <a:pt x="421880" y="3828212"/>
                  <a:pt x="344556" y="3472377"/>
                </a:cubicBezTo>
                <a:cubicBezTo>
                  <a:pt x="197786" y="2784348"/>
                  <a:pt x="329516" y="2080565"/>
                  <a:pt x="708259" y="1484890"/>
                </a:cubicBezTo>
                <a:close/>
                <a:moveTo>
                  <a:pt x="3476138" y="5474903"/>
                </a:moveTo>
                <a:cubicBezTo>
                  <a:pt x="3290706" y="5513566"/>
                  <a:pt x="3105273" y="5536473"/>
                  <a:pt x="2911963" y="5536473"/>
                </a:cubicBezTo>
                <a:cubicBezTo>
                  <a:pt x="2154487" y="5536473"/>
                  <a:pt x="1458572" y="5204270"/>
                  <a:pt x="971006" y="4670165"/>
                </a:cubicBezTo>
                <a:lnTo>
                  <a:pt x="2896209" y="3115828"/>
                </a:lnTo>
                <a:lnTo>
                  <a:pt x="4442669" y="5056775"/>
                </a:lnTo>
                <a:cubicBezTo>
                  <a:pt x="4157014" y="5250809"/>
                  <a:pt x="3831964" y="5397580"/>
                  <a:pt x="3476138" y="5474903"/>
                </a:cubicBezTo>
                <a:close/>
                <a:moveTo>
                  <a:pt x="4659610" y="4872066"/>
                </a:moveTo>
                <a:lnTo>
                  <a:pt x="3414569" y="3302699"/>
                </a:lnTo>
                <a:lnTo>
                  <a:pt x="5223786" y="4161130"/>
                </a:lnTo>
                <a:cubicBezTo>
                  <a:pt x="5077015" y="4431040"/>
                  <a:pt x="4883705" y="4670889"/>
                  <a:pt x="4659610" y="4872066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61"/>
          <p:cNvSpPr/>
          <p:nvPr/>
        </p:nvSpPr>
        <p:spPr>
          <a:xfrm>
            <a:off x="6509085" y="2732390"/>
            <a:ext cx="301338" cy="300351"/>
          </a:xfrm>
          <a:custGeom>
            <a:rect b="b" l="l" r="r" t="t"/>
            <a:pathLst>
              <a:path extrusionOk="0" h="5800725" w="5819775">
                <a:moveTo>
                  <a:pt x="5448100" y="4329170"/>
                </a:moveTo>
                <a:cubicBezTo>
                  <a:pt x="5691902" y="3902878"/>
                  <a:pt x="5828596" y="3415989"/>
                  <a:pt x="5828596" y="2898800"/>
                </a:cubicBezTo>
                <a:cubicBezTo>
                  <a:pt x="5828596" y="2381612"/>
                  <a:pt x="5691902" y="1886969"/>
                  <a:pt x="5448100" y="1468431"/>
                </a:cubicBezTo>
                <a:cubicBezTo>
                  <a:pt x="5440347" y="1452934"/>
                  <a:pt x="5432603" y="1445886"/>
                  <a:pt x="5425555" y="1438132"/>
                </a:cubicBezTo>
                <a:cubicBezTo>
                  <a:pt x="4923158" y="578491"/>
                  <a:pt x="3987432" y="0"/>
                  <a:pt x="2914298" y="0"/>
                </a:cubicBezTo>
                <a:cubicBezTo>
                  <a:pt x="1848917" y="0"/>
                  <a:pt x="913181" y="578491"/>
                  <a:pt x="403041" y="1438123"/>
                </a:cubicBezTo>
                <a:cubicBezTo>
                  <a:pt x="395288" y="1445876"/>
                  <a:pt x="387544" y="1460668"/>
                  <a:pt x="380495" y="1468422"/>
                </a:cubicBezTo>
                <a:cubicBezTo>
                  <a:pt x="136693" y="1886960"/>
                  <a:pt x="0" y="2373849"/>
                  <a:pt x="0" y="2898791"/>
                </a:cubicBezTo>
                <a:lnTo>
                  <a:pt x="0" y="2898791"/>
                </a:lnTo>
                <a:lnTo>
                  <a:pt x="0" y="2898791"/>
                </a:lnTo>
                <a:lnTo>
                  <a:pt x="0" y="2898791"/>
                </a:lnTo>
                <a:cubicBezTo>
                  <a:pt x="0" y="4504611"/>
                  <a:pt x="1301429" y="5806040"/>
                  <a:pt x="2907249" y="5806040"/>
                </a:cubicBezTo>
                <a:cubicBezTo>
                  <a:pt x="3972630" y="5806040"/>
                  <a:pt x="4908366" y="5227549"/>
                  <a:pt x="5418506" y="4367918"/>
                </a:cubicBezTo>
                <a:cubicBezTo>
                  <a:pt x="5432603" y="4351716"/>
                  <a:pt x="5440347" y="4343962"/>
                  <a:pt x="5448100" y="4329170"/>
                </a:cubicBezTo>
                <a:close/>
                <a:moveTo>
                  <a:pt x="295942" y="3035484"/>
                </a:moveTo>
                <a:lnTo>
                  <a:pt x="1278179" y="3035484"/>
                </a:lnTo>
                <a:cubicBezTo>
                  <a:pt x="1293676" y="3415979"/>
                  <a:pt x="1369781" y="3788721"/>
                  <a:pt x="1490977" y="4138917"/>
                </a:cubicBezTo>
                <a:lnTo>
                  <a:pt x="600332" y="4138917"/>
                </a:lnTo>
                <a:cubicBezTo>
                  <a:pt x="425587" y="3803523"/>
                  <a:pt x="319192" y="3430781"/>
                  <a:pt x="295942" y="3035484"/>
                </a:cubicBezTo>
                <a:close/>
                <a:moveTo>
                  <a:pt x="600332" y="1657960"/>
                </a:moveTo>
                <a:lnTo>
                  <a:pt x="1490967" y="1657960"/>
                </a:lnTo>
                <a:cubicBezTo>
                  <a:pt x="1361313" y="2008156"/>
                  <a:pt x="1292971" y="2373144"/>
                  <a:pt x="1278169" y="2753640"/>
                </a:cubicBezTo>
                <a:lnTo>
                  <a:pt x="295942" y="2753640"/>
                </a:lnTo>
                <a:cubicBezTo>
                  <a:pt x="319192" y="2357647"/>
                  <a:pt x="425587" y="1984905"/>
                  <a:pt x="600332" y="1657960"/>
                </a:cubicBezTo>
                <a:close/>
                <a:moveTo>
                  <a:pt x="5539702" y="2753640"/>
                </a:moveTo>
                <a:lnTo>
                  <a:pt x="4572972" y="2753640"/>
                </a:lnTo>
                <a:cubicBezTo>
                  <a:pt x="4557475" y="2373144"/>
                  <a:pt x="4481370" y="2008156"/>
                  <a:pt x="4360174" y="1657960"/>
                </a:cubicBezTo>
                <a:lnTo>
                  <a:pt x="5235312" y="1657960"/>
                </a:lnTo>
                <a:cubicBezTo>
                  <a:pt x="5410057" y="1984905"/>
                  <a:pt x="5516452" y="2357647"/>
                  <a:pt x="5539702" y="2753640"/>
                </a:cubicBezTo>
                <a:close/>
                <a:moveTo>
                  <a:pt x="4291117" y="2753640"/>
                </a:moveTo>
                <a:lnTo>
                  <a:pt x="3058039" y="2753640"/>
                </a:lnTo>
                <a:lnTo>
                  <a:pt x="3058039" y="1657960"/>
                </a:lnTo>
                <a:lnTo>
                  <a:pt x="4055069" y="1657960"/>
                </a:lnTo>
                <a:cubicBezTo>
                  <a:pt x="4192476" y="2000402"/>
                  <a:pt x="4276325" y="2365401"/>
                  <a:pt x="4291117" y="2753640"/>
                </a:cubicBezTo>
                <a:close/>
                <a:moveTo>
                  <a:pt x="3058744" y="1376115"/>
                </a:moveTo>
                <a:lnTo>
                  <a:pt x="3058744" y="310734"/>
                </a:lnTo>
                <a:cubicBezTo>
                  <a:pt x="3423733" y="607381"/>
                  <a:pt x="3721084" y="965321"/>
                  <a:pt x="3926129" y="1368362"/>
                </a:cubicBezTo>
                <a:lnTo>
                  <a:pt x="3058744" y="1368362"/>
                </a:lnTo>
                <a:lnTo>
                  <a:pt x="3058744" y="1376115"/>
                </a:lnTo>
                <a:close/>
                <a:moveTo>
                  <a:pt x="2776900" y="326231"/>
                </a:moveTo>
                <a:lnTo>
                  <a:pt x="2776900" y="1369066"/>
                </a:lnTo>
                <a:lnTo>
                  <a:pt x="1924317" y="1369066"/>
                </a:lnTo>
                <a:cubicBezTo>
                  <a:pt x="2130057" y="973074"/>
                  <a:pt x="2419655" y="622878"/>
                  <a:pt x="2776900" y="326231"/>
                </a:cubicBezTo>
                <a:close/>
                <a:moveTo>
                  <a:pt x="2776900" y="1657960"/>
                </a:moveTo>
                <a:lnTo>
                  <a:pt x="2776900" y="2753640"/>
                </a:lnTo>
                <a:lnTo>
                  <a:pt x="1559319" y="2753640"/>
                </a:lnTo>
                <a:cubicBezTo>
                  <a:pt x="1574816" y="2373144"/>
                  <a:pt x="1657969" y="2000402"/>
                  <a:pt x="1795367" y="1657960"/>
                </a:cubicBezTo>
                <a:lnTo>
                  <a:pt x="2776900" y="1657960"/>
                </a:lnTo>
                <a:close/>
                <a:moveTo>
                  <a:pt x="1559319" y="3035484"/>
                </a:moveTo>
                <a:lnTo>
                  <a:pt x="2776900" y="3035484"/>
                </a:lnTo>
                <a:lnTo>
                  <a:pt x="2776900" y="4138917"/>
                </a:lnTo>
                <a:lnTo>
                  <a:pt x="1795367" y="4138917"/>
                </a:lnTo>
                <a:cubicBezTo>
                  <a:pt x="1658674" y="3788721"/>
                  <a:pt x="1574816" y="3415979"/>
                  <a:pt x="1559319" y="3035484"/>
                </a:cubicBezTo>
                <a:close/>
                <a:moveTo>
                  <a:pt x="2776900" y="4420057"/>
                </a:moveTo>
                <a:lnTo>
                  <a:pt x="2776900" y="5462893"/>
                </a:lnTo>
                <a:cubicBezTo>
                  <a:pt x="2418950" y="5173999"/>
                  <a:pt x="2130057" y="4816050"/>
                  <a:pt x="1924317" y="4420057"/>
                </a:cubicBezTo>
                <a:lnTo>
                  <a:pt x="2776900" y="4420057"/>
                </a:lnTo>
                <a:close/>
                <a:moveTo>
                  <a:pt x="3058744" y="5477695"/>
                </a:moveTo>
                <a:lnTo>
                  <a:pt x="3058744" y="4420057"/>
                </a:lnTo>
                <a:lnTo>
                  <a:pt x="3926129" y="4420057"/>
                </a:lnTo>
                <a:cubicBezTo>
                  <a:pt x="3713331" y="4823803"/>
                  <a:pt x="3423733" y="5181048"/>
                  <a:pt x="3058744" y="5477695"/>
                </a:cubicBezTo>
                <a:close/>
                <a:moveTo>
                  <a:pt x="3058744" y="4138917"/>
                </a:moveTo>
                <a:lnTo>
                  <a:pt x="3058744" y="3035484"/>
                </a:lnTo>
                <a:lnTo>
                  <a:pt x="4291822" y="3035484"/>
                </a:lnTo>
                <a:cubicBezTo>
                  <a:pt x="4276325" y="3423733"/>
                  <a:pt x="4193172" y="3796475"/>
                  <a:pt x="4055774" y="4138917"/>
                </a:cubicBezTo>
                <a:lnTo>
                  <a:pt x="3058744" y="4138917"/>
                </a:lnTo>
                <a:lnTo>
                  <a:pt x="3058744" y="4138917"/>
                </a:lnTo>
                <a:close/>
                <a:moveTo>
                  <a:pt x="4572972" y="3035484"/>
                </a:moveTo>
                <a:lnTo>
                  <a:pt x="5539712" y="3035484"/>
                </a:lnTo>
                <a:cubicBezTo>
                  <a:pt x="5517166" y="3431477"/>
                  <a:pt x="5410057" y="3811972"/>
                  <a:pt x="5227568" y="4138917"/>
                </a:cubicBezTo>
                <a:lnTo>
                  <a:pt x="4360183" y="4138917"/>
                </a:lnTo>
                <a:cubicBezTo>
                  <a:pt x="4481370" y="3788721"/>
                  <a:pt x="4557465" y="3415979"/>
                  <a:pt x="4572972" y="3035484"/>
                </a:cubicBezTo>
                <a:close/>
                <a:moveTo>
                  <a:pt x="5059861" y="1376115"/>
                </a:moveTo>
                <a:lnTo>
                  <a:pt x="4238273" y="1376115"/>
                </a:lnTo>
                <a:cubicBezTo>
                  <a:pt x="4063527" y="995620"/>
                  <a:pt x="3811981" y="637680"/>
                  <a:pt x="3507581" y="341033"/>
                </a:cubicBezTo>
                <a:cubicBezTo>
                  <a:pt x="4138927" y="486185"/>
                  <a:pt x="4687119" y="858926"/>
                  <a:pt x="5059861" y="1376115"/>
                </a:cubicBezTo>
                <a:close/>
                <a:moveTo>
                  <a:pt x="2350608" y="333985"/>
                </a:moveTo>
                <a:cubicBezTo>
                  <a:pt x="2038464" y="638375"/>
                  <a:pt x="1795367" y="988571"/>
                  <a:pt x="1612173" y="1376820"/>
                </a:cubicBezTo>
                <a:lnTo>
                  <a:pt x="775783" y="1376820"/>
                </a:lnTo>
                <a:cubicBezTo>
                  <a:pt x="1148525" y="851173"/>
                  <a:pt x="1703765" y="470678"/>
                  <a:pt x="2350608" y="333985"/>
                </a:cubicBezTo>
                <a:close/>
                <a:moveTo>
                  <a:pt x="775783" y="4420057"/>
                </a:moveTo>
                <a:lnTo>
                  <a:pt x="1605115" y="4420057"/>
                </a:lnTo>
                <a:cubicBezTo>
                  <a:pt x="1787614" y="4808306"/>
                  <a:pt x="2031406" y="5158493"/>
                  <a:pt x="2343550" y="5462893"/>
                </a:cubicBezTo>
                <a:cubicBezTo>
                  <a:pt x="1703765" y="5318446"/>
                  <a:pt x="1148525" y="4937960"/>
                  <a:pt x="775783" y="4420057"/>
                </a:cubicBezTo>
                <a:close/>
                <a:moveTo>
                  <a:pt x="3507581" y="5455149"/>
                </a:moveTo>
                <a:cubicBezTo>
                  <a:pt x="3811972" y="5150758"/>
                  <a:pt x="4062822" y="4800562"/>
                  <a:pt x="4238273" y="4420067"/>
                </a:cubicBezTo>
                <a:lnTo>
                  <a:pt x="5052813" y="4420067"/>
                </a:lnTo>
                <a:cubicBezTo>
                  <a:pt x="4687119" y="4930207"/>
                  <a:pt x="4138927" y="5310702"/>
                  <a:pt x="3507581" y="545514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61"/>
          <p:cNvSpPr/>
          <p:nvPr/>
        </p:nvSpPr>
        <p:spPr>
          <a:xfrm>
            <a:off x="4276895" y="2765389"/>
            <a:ext cx="301338" cy="232785"/>
          </a:xfrm>
          <a:custGeom>
            <a:rect b="b" l="l" r="r" t="t"/>
            <a:pathLst>
              <a:path extrusionOk="0" h="4495800" w="5819775">
                <a:moveTo>
                  <a:pt x="5700770" y="0"/>
                </a:moveTo>
                <a:lnTo>
                  <a:pt x="4772825" y="0"/>
                </a:lnTo>
                <a:lnTo>
                  <a:pt x="3844881" y="0"/>
                </a:lnTo>
                <a:lnTo>
                  <a:pt x="2917603" y="0"/>
                </a:lnTo>
                <a:lnTo>
                  <a:pt x="1989658" y="0"/>
                </a:lnTo>
                <a:lnTo>
                  <a:pt x="1061714" y="0"/>
                </a:lnTo>
                <a:lnTo>
                  <a:pt x="127216" y="0"/>
                </a:lnTo>
                <a:cubicBezTo>
                  <a:pt x="56398" y="0"/>
                  <a:pt x="0" y="56398"/>
                  <a:pt x="0" y="127225"/>
                </a:cubicBezTo>
                <a:lnTo>
                  <a:pt x="0" y="906304"/>
                </a:lnTo>
                <a:lnTo>
                  <a:pt x="0" y="3590449"/>
                </a:lnTo>
                <a:lnTo>
                  <a:pt x="0" y="4369527"/>
                </a:lnTo>
                <a:cubicBezTo>
                  <a:pt x="0" y="4440355"/>
                  <a:pt x="56398" y="4496753"/>
                  <a:pt x="127225" y="4496753"/>
                </a:cubicBezTo>
                <a:lnTo>
                  <a:pt x="1054513" y="4496753"/>
                </a:lnTo>
                <a:lnTo>
                  <a:pt x="1989668" y="4496753"/>
                </a:lnTo>
                <a:lnTo>
                  <a:pt x="2917612" y="4496753"/>
                </a:lnTo>
                <a:lnTo>
                  <a:pt x="3845557" y="4496753"/>
                </a:lnTo>
                <a:lnTo>
                  <a:pt x="4772844" y="4496753"/>
                </a:lnTo>
                <a:lnTo>
                  <a:pt x="5700789" y="4496753"/>
                </a:lnTo>
                <a:cubicBezTo>
                  <a:pt x="5771617" y="4496753"/>
                  <a:pt x="5828014" y="4440355"/>
                  <a:pt x="5828014" y="4369527"/>
                </a:cubicBezTo>
                <a:lnTo>
                  <a:pt x="5828014" y="3590439"/>
                </a:lnTo>
                <a:lnTo>
                  <a:pt x="5828014" y="906294"/>
                </a:lnTo>
                <a:lnTo>
                  <a:pt x="5828014" y="127225"/>
                </a:lnTo>
                <a:cubicBezTo>
                  <a:pt x="5835206" y="56398"/>
                  <a:pt x="5771588" y="0"/>
                  <a:pt x="5700770" y="0"/>
                </a:cubicBezTo>
                <a:close/>
                <a:moveTo>
                  <a:pt x="4772825" y="3456003"/>
                </a:moveTo>
                <a:lnTo>
                  <a:pt x="3844881" y="3456003"/>
                </a:lnTo>
                <a:lnTo>
                  <a:pt x="2917603" y="3456003"/>
                </a:lnTo>
                <a:lnTo>
                  <a:pt x="1989658" y="3456003"/>
                </a:lnTo>
                <a:lnTo>
                  <a:pt x="1061714" y="3456003"/>
                </a:lnTo>
                <a:lnTo>
                  <a:pt x="261661" y="3456003"/>
                </a:lnTo>
                <a:lnTo>
                  <a:pt x="261661" y="1033529"/>
                </a:lnTo>
                <a:lnTo>
                  <a:pt x="1061723" y="1033529"/>
                </a:lnTo>
                <a:lnTo>
                  <a:pt x="1989668" y="1033529"/>
                </a:lnTo>
                <a:lnTo>
                  <a:pt x="2917612" y="1033529"/>
                </a:lnTo>
                <a:lnTo>
                  <a:pt x="3845557" y="1033529"/>
                </a:lnTo>
                <a:lnTo>
                  <a:pt x="4772844" y="1033529"/>
                </a:lnTo>
                <a:lnTo>
                  <a:pt x="5572906" y="1033529"/>
                </a:lnTo>
                <a:lnTo>
                  <a:pt x="5572906" y="3456013"/>
                </a:lnTo>
                <a:lnTo>
                  <a:pt x="4772825" y="3456013"/>
                </a:lnTo>
                <a:close/>
                <a:moveTo>
                  <a:pt x="5573544" y="771868"/>
                </a:moveTo>
                <a:lnTo>
                  <a:pt x="4907919" y="771868"/>
                </a:lnTo>
                <a:lnTo>
                  <a:pt x="4907919" y="255108"/>
                </a:lnTo>
                <a:lnTo>
                  <a:pt x="5573544" y="255108"/>
                </a:lnTo>
                <a:lnTo>
                  <a:pt x="5573544" y="771868"/>
                </a:lnTo>
                <a:close/>
                <a:moveTo>
                  <a:pt x="4645600" y="771868"/>
                </a:moveTo>
                <a:lnTo>
                  <a:pt x="3972763" y="771868"/>
                </a:lnTo>
                <a:lnTo>
                  <a:pt x="3972763" y="255108"/>
                </a:lnTo>
                <a:lnTo>
                  <a:pt x="4638390" y="255108"/>
                </a:lnTo>
                <a:lnTo>
                  <a:pt x="4638390" y="771868"/>
                </a:lnTo>
                <a:lnTo>
                  <a:pt x="4645600" y="771868"/>
                </a:lnTo>
                <a:close/>
                <a:moveTo>
                  <a:pt x="3710445" y="771868"/>
                </a:moveTo>
                <a:lnTo>
                  <a:pt x="3044819" y="771868"/>
                </a:lnTo>
                <a:lnTo>
                  <a:pt x="3044819" y="255108"/>
                </a:lnTo>
                <a:lnTo>
                  <a:pt x="3710445" y="255108"/>
                </a:lnTo>
                <a:lnTo>
                  <a:pt x="3710445" y="771868"/>
                </a:lnTo>
                <a:lnTo>
                  <a:pt x="3710445" y="771868"/>
                </a:lnTo>
                <a:close/>
                <a:moveTo>
                  <a:pt x="2783167" y="771868"/>
                </a:moveTo>
                <a:lnTo>
                  <a:pt x="2116884" y="771868"/>
                </a:lnTo>
                <a:lnTo>
                  <a:pt x="2116884" y="255108"/>
                </a:lnTo>
                <a:lnTo>
                  <a:pt x="2782510" y="255108"/>
                </a:lnTo>
                <a:lnTo>
                  <a:pt x="2783167" y="771868"/>
                </a:lnTo>
                <a:lnTo>
                  <a:pt x="2783167" y="771868"/>
                </a:lnTo>
                <a:close/>
                <a:moveTo>
                  <a:pt x="1855222" y="771868"/>
                </a:moveTo>
                <a:lnTo>
                  <a:pt x="1189596" y="771868"/>
                </a:lnTo>
                <a:lnTo>
                  <a:pt x="1189596" y="255108"/>
                </a:lnTo>
                <a:lnTo>
                  <a:pt x="1855222" y="255108"/>
                </a:lnTo>
                <a:lnTo>
                  <a:pt x="1855222" y="771868"/>
                </a:lnTo>
                <a:close/>
                <a:moveTo>
                  <a:pt x="261661" y="261661"/>
                </a:moveTo>
                <a:lnTo>
                  <a:pt x="927287" y="261661"/>
                </a:lnTo>
                <a:lnTo>
                  <a:pt x="927287" y="778421"/>
                </a:lnTo>
                <a:lnTo>
                  <a:pt x="261661" y="778421"/>
                </a:lnTo>
                <a:lnTo>
                  <a:pt x="261661" y="261661"/>
                </a:lnTo>
                <a:close/>
                <a:moveTo>
                  <a:pt x="261661" y="3718322"/>
                </a:moveTo>
                <a:lnTo>
                  <a:pt x="927287" y="3718322"/>
                </a:lnTo>
                <a:lnTo>
                  <a:pt x="927287" y="4235082"/>
                </a:lnTo>
                <a:lnTo>
                  <a:pt x="261661" y="4235082"/>
                </a:lnTo>
                <a:lnTo>
                  <a:pt x="261661" y="3718322"/>
                </a:lnTo>
                <a:close/>
                <a:moveTo>
                  <a:pt x="1189596" y="3718322"/>
                </a:moveTo>
                <a:lnTo>
                  <a:pt x="1855222" y="3718322"/>
                </a:lnTo>
                <a:lnTo>
                  <a:pt x="1855222" y="4235082"/>
                </a:lnTo>
                <a:lnTo>
                  <a:pt x="1189596" y="4235082"/>
                </a:lnTo>
                <a:lnTo>
                  <a:pt x="1189596" y="3718322"/>
                </a:lnTo>
                <a:lnTo>
                  <a:pt x="1189596" y="3718322"/>
                </a:lnTo>
                <a:close/>
                <a:moveTo>
                  <a:pt x="2116884" y="3718322"/>
                </a:moveTo>
                <a:lnTo>
                  <a:pt x="2782510" y="3718322"/>
                </a:lnTo>
                <a:lnTo>
                  <a:pt x="2782510" y="4235082"/>
                </a:lnTo>
                <a:lnTo>
                  <a:pt x="2116884" y="4235082"/>
                </a:lnTo>
                <a:lnTo>
                  <a:pt x="2116884" y="3718322"/>
                </a:lnTo>
                <a:lnTo>
                  <a:pt x="2116884" y="3718322"/>
                </a:lnTo>
                <a:close/>
                <a:moveTo>
                  <a:pt x="3044828" y="3718322"/>
                </a:moveTo>
                <a:lnTo>
                  <a:pt x="3710454" y="3718322"/>
                </a:lnTo>
                <a:lnTo>
                  <a:pt x="3710454" y="4235082"/>
                </a:lnTo>
                <a:lnTo>
                  <a:pt x="3044828" y="4235082"/>
                </a:lnTo>
                <a:lnTo>
                  <a:pt x="3044828" y="3718322"/>
                </a:lnTo>
                <a:close/>
                <a:moveTo>
                  <a:pt x="3972763" y="3718322"/>
                </a:moveTo>
                <a:lnTo>
                  <a:pt x="4638390" y="3718322"/>
                </a:lnTo>
                <a:lnTo>
                  <a:pt x="4638390" y="4235082"/>
                </a:lnTo>
                <a:lnTo>
                  <a:pt x="3972763" y="4235082"/>
                </a:lnTo>
                <a:lnTo>
                  <a:pt x="3972763" y="3718322"/>
                </a:lnTo>
                <a:close/>
                <a:moveTo>
                  <a:pt x="5573544" y="4235082"/>
                </a:moveTo>
                <a:lnTo>
                  <a:pt x="4907919" y="4235082"/>
                </a:lnTo>
                <a:lnTo>
                  <a:pt x="4907919" y="3718322"/>
                </a:lnTo>
                <a:lnTo>
                  <a:pt x="5573544" y="3718322"/>
                </a:lnTo>
                <a:lnTo>
                  <a:pt x="5573544" y="4235082"/>
                </a:lnTo>
                <a:close/>
                <a:moveTo>
                  <a:pt x="3633064" y="2124751"/>
                </a:moveTo>
                <a:lnTo>
                  <a:pt x="2535279" y="1487329"/>
                </a:lnTo>
                <a:cubicBezTo>
                  <a:pt x="2492655" y="1466345"/>
                  <a:pt x="2443468" y="1466345"/>
                  <a:pt x="2408053" y="1487329"/>
                </a:cubicBezTo>
                <a:cubicBezTo>
                  <a:pt x="2365429" y="1508312"/>
                  <a:pt x="2344446" y="1550937"/>
                  <a:pt x="2344446" y="1600781"/>
                </a:cubicBezTo>
                <a:lnTo>
                  <a:pt x="2344446" y="2868416"/>
                </a:lnTo>
                <a:cubicBezTo>
                  <a:pt x="2344446" y="2918260"/>
                  <a:pt x="2372649" y="2960227"/>
                  <a:pt x="2408053" y="2981868"/>
                </a:cubicBezTo>
                <a:cubicBezTo>
                  <a:pt x="2429037" y="2996298"/>
                  <a:pt x="2450678" y="2996298"/>
                  <a:pt x="2471661" y="2996298"/>
                </a:cubicBezTo>
                <a:cubicBezTo>
                  <a:pt x="2492645" y="2996298"/>
                  <a:pt x="2514286" y="2989088"/>
                  <a:pt x="2535270" y="2981868"/>
                </a:cubicBezTo>
                <a:lnTo>
                  <a:pt x="3633054" y="2344445"/>
                </a:lnTo>
                <a:cubicBezTo>
                  <a:pt x="3675679" y="2323462"/>
                  <a:pt x="3696662" y="2280837"/>
                  <a:pt x="3696662" y="2230993"/>
                </a:cubicBezTo>
                <a:cubicBezTo>
                  <a:pt x="3696681" y="2195579"/>
                  <a:pt x="3668478" y="2152955"/>
                  <a:pt x="3633064" y="2124751"/>
                </a:cubicBezTo>
                <a:close/>
                <a:moveTo>
                  <a:pt x="2598887" y="2648731"/>
                </a:moveTo>
                <a:lnTo>
                  <a:pt x="2598887" y="1834239"/>
                </a:lnTo>
                <a:lnTo>
                  <a:pt x="3307137" y="2244766"/>
                </a:lnTo>
                <a:lnTo>
                  <a:pt x="2598887" y="2648731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61"/>
          <p:cNvSpPr/>
          <p:nvPr/>
        </p:nvSpPr>
        <p:spPr>
          <a:xfrm>
            <a:off x="8000016" y="3425293"/>
            <a:ext cx="300885" cy="327477"/>
          </a:xfrm>
          <a:custGeom>
            <a:rect b="b" l="l" r="r" t="t"/>
            <a:pathLst>
              <a:path extrusionOk="0" h="6324599" w="5811023">
                <a:moveTo>
                  <a:pt x="5281602" y="1551753"/>
                </a:moveTo>
                <a:lnTo>
                  <a:pt x="4899445" y="1551753"/>
                </a:lnTo>
                <a:lnTo>
                  <a:pt x="4899445" y="1543802"/>
                </a:lnTo>
                <a:lnTo>
                  <a:pt x="4899445" y="296191"/>
                </a:lnTo>
                <a:cubicBezTo>
                  <a:pt x="4899445" y="132198"/>
                  <a:pt x="4766523" y="0"/>
                  <a:pt x="4603253" y="0"/>
                </a:cubicBezTo>
                <a:lnTo>
                  <a:pt x="1240392" y="0"/>
                </a:lnTo>
                <a:cubicBezTo>
                  <a:pt x="1076399" y="0"/>
                  <a:pt x="944201" y="132921"/>
                  <a:pt x="944201" y="296191"/>
                </a:cubicBezTo>
                <a:lnTo>
                  <a:pt x="944201" y="1536583"/>
                </a:lnTo>
                <a:lnTo>
                  <a:pt x="944201" y="1544534"/>
                </a:lnTo>
                <a:lnTo>
                  <a:pt x="538200" y="1544534"/>
                </a:lnTo>
                <a:cubicBezTo>
                  <a:pt x="242009" y="1544534"/>
                  <a:pt x="0" y="1786543"/>
                  <a:pt x="0" y="2082734"/>
                </a:cubicBezTo>
                <a:lnTo>
                  <a:pt x="0" y="4306340"/>
                </a:lnTo>
                <a:cubicBezTo>
                  <a:pt x="0" y="4602531"/>
                  <a:pt x="242009" y="4844539"/>
                  <a:pt x="538200" y="4844539"/>
                </a:cubicBezTo>
                <a:lnTo>
                  <a:pt x="944201" y="4844539"/>
                </a:lnTo>
                <a:lnTo>
                  <a:pt x="944201" y="6022808"/>
                </a:lnTo>
                <a:cubicBezTo>
                  <a:pt x="944201" y="6194742"/>
                  <a:pt x="1084350" y="6326949"/>
                  <a:pt x="1248343" y="6326949"/>
                </a:cubicBezTo>
                <a:lnTo>
                  <a:pt x="4595312" y="6326949"/>
                </a:lnTo>
                <a:cubicBezTo>
                  <a:pt x="4767246" y="6326949"/>
                  <a:pt x="4899454" y="6186800"/>
                  <a:pt x="4899454" y="6022808"/>
                </a:cubicBezTo>
                <a:lnTo>
                  <a:pt x="4899454" y="4844549"/>
                </a:lnTo>
                <a:lnTo>
                  <a:pt x="5281612" y="4844549"/>
                </a:lnTo>
                <a:cubicBezTo>
                  <a:pt x="5577803" y="4844549"/>
                  <a:pt x="5819812" y="4602540"/>
                  <a:pt x="5819812" y="4306349"/>
                </a:cubicBezTo>
                <a:lnTo>
                  <a:pt x="5819812" y="2082734"/>
                </a:lnTo>
                <a:cubicBezTo>
                  <a:pt x="5819812" y="1785820"/>
                  <a:pt x="5578516" y="1551753"/>
                  <a:pt x="5281602" y="1551753"/>
                </a:cubicBezTo>
                <a:close/>
                <a:moveTo>
                  <a:pt x="1232441" y="1536583"/>
                </a:moveTo>
                <a:lnTo>
                  <a:pt x="1232441" y="296191"/>
                </a:lnTo>
                <a:cubicBezTo>
                  <a:pt x="1232441" y="288240"/>
                  <a:pt x="1240392" y="288240"/>
                  <a:pt x="1240392" y="288240"/>
                </a:cubicBezTo>
                <a:lnTo>
                  <a:pt x="4603253" y="288240"/>
                </a:lnTo>
                <a:cubicBezTo>
                  <a:pt x="4611204" y="288240"/>
                  <a:pt x="4611204" y="296191"/>
                  <a:pt x="4611204" y="296191"/>
                </a:cubicBezTo>
                <a:lnTo>
                  <a:pt x="4611204" y="1536583"/>
                </a:lnTo>
                <a:cubicBezTo>
                  <a:pt x="4611204" y="1544534"/>
                  <a:pt x="4603253" y="1544534"/>
                  <a:pt x="4603253" y="1544534"/>
                </a:cubicBezTo>
                <a:lnTo>
                  <a:pt x="1240392" y="1544534"/>
                </a:lnTo>
                <a:cubicBezTo>
                  <a:pt x="1240392" y="1551753"/>
                  <a:pt x="1232441" y="1544534"/>
                  <a:pt x="1232441" y="1536583"/>
                </a:cubicBezTo>
                <a:close/>
                <a:moveTo>
                  <a:pt x="4610481" y="6014866"/>
                </a:moveTo>
                <a:cubicBezTo>
                  <a:pt x="4610481" y="6022817"/>
                  <a:pt x="4602531" y="6030758"/>
                  <a:pt x="4594589" y="6030758"/>
                </a:cubicBezTo>
                <a:lnTo>
                  <a:pt x="1248333" y="6030758"/>
                </a:lnTo>
                <a:cubicBezTo>
                  <a:pt x="1240383" y="6030758"/>
                  <a:pt x="1232441" y="6022808"/>
                  <a:pt x="1232441" y="6014866"/>
                </a:cubicBezTo>
                <a:lnTo>
                  <a:pt x="1232441" y="4696449"/>
                </a:lnTo>
                <a:lnTo>
                  <a:pt x="1232441" y="3729127"/>
                </a:lnTo>
                <a:cubicBezTo>
                  <a:pt x="1232441" y="3721176"/>
                  <a:pt x="1240392" y="3713235"/>
                  <a:pt x="1248333" y="3713235"/>
                </a:cubicBezTo>
                <a:lnTo>
                  <a:pt x="4595302" y="3713235"/>
                </a:lnTo>
                <a:cubicBezTo>
                  <a:pt x="4603253" y="3713235"/>
                  <a:pt x="4611195" y="3721186"/>
                  <a:pt x="4611195" y="3729127"/>
                </a:cubicBezTo>
                <a:lnTo>
                  <a:pt x="4611195" y="4704390"/>
                </a:lnTo>
                <a:lnTo>
                  <a:pt x="4611195" y="6014857"/>
                </a:lnTo>
                <a:lnTo>
                  <a:pt x="4610481" y="6014857"/>
                </a:lnTo>
                <a:close/>
                <a:moveTo>
                  <a:pt x="5531562" y="4306340"/>
                </a:moveTo>
                <a:cubicBezTo>
                  <a:pt x="5531562" y="4446489"/>
                  <a:pt x="5422474" y="4556299"/>
                  <a:pt x="5281602" y="4556299"/>
                </a:cubicBezTo>
                <a:lnTo>
                  <a:pt x="4899445" y="4556299"/>
                </a:lnTo>
                <a:lnTo>
                  <a:pt x="4899445" y="3729127"/>
                </a:lnTo>
                <a:cubicBezTo>
                  <a:pt x="4899445" y="3557193"/>
                  <a:pt x="4759295" y="3424985"/>
                  <a:pt x="4595302" y="3424985"/>
                </a:cubicBezTo>
                <a:lnTo>
                  <a:pt x="1248333" y="3424985"/>
                </a:lnTo>
                <a:cubicBezTo>
                  <a:pt x="1076399" y="3424985"/>
                  <a:pt x="944192" y="3565134"/>
                  <a:pt x="944192" y="3729127"/>
                </a:cubicBezTo>
                <a:lnTo>
                  <a:pt x="944192" y="4556299"/>
                </a:lnTo>
                <a:lnTo>
                  <a:pt x="538200" y="4556299"/>
                </a:lnTo>
                <a:cubicBezTo>
                  <a:pt x="398050" y="4556299"/>
                  <a:pt x="288240" y="4447212"/>
                  <a:pt x="288240" y="4306340"/>
                </a:cubicBezTo>
                <a:lnTo>
                  <a:pt x="288240" y="2082734"/>
                </a:lnTo>
                <a:cubicBezTo>
                  <a:pt x="288240" y="1942584"/>
                  <a:pt x="397328" y="1832774"/>
                  <a:pt x="538200" y="1832774"/>
                </a:cubicBezTo>
                <a:lnTo>
                  <a:pt x="1240392" y="1832774"/>
                </a:lnTo>
                <a:lnTo>
                  <a:pt x="4603253" y="1832774"/>
                </a:lnTo>
                <a:lnTo>
                  <a:pt x="5282325" y="1832774"/>
                </a:lnTo>
                <a:cubicBezTo>
                  <a:pt x="5422474" y="1832774"/>
                  <a:pt x="5532285" y="1941862"/>
                  <a:pt x="5532285" y="2082734"/>
                </a:cubicBezTo>
                <a:lnTo>
                  <a:pt x="5531562" y="4306340"/>
                </a:lnTo>
                <a:lnTo>
                  <a:pt x="5531562" y="4306340"/>
                </a:lnTo>
                <a:close/>
                <a:moveTo>
                  <a:pt x="5086548" y="2417937"/>
                </a:moveTo>
                <a:cubicBezTo>
                  <a:pt x="5086548" y="2503905"/>
                  <a:pt x="5016473" y="2573979"/>
                  <a:pt x="4930506" y="2573979"/>
                </a:cubicBezTo>
                <a:cubicBezTo>
                  <a:pt x="4844539" y="2573979"/>
                  <a:pt x="4774464" y="2503905"/>
                  <a:pt x="4774464" y="2417937"/>
                </a:cubicBezTo>
                <a:cubicBezTo>
                  <a:pt x="4774464" y="2331971"/>
                  <a:pt x="4844539" y="2261896"/>
                  <a:pt x="4930506" y="2261896"/>
                </a:cubicBezTo>
                <a:cubicBezTo>
                  <a:pt x="5016473" y="2261896"/>
                  <a:pt x="5086548" y="2331971"/>
                  <a:pt x="5086548" y="2417937"/>
                </a:cubicBezTo>
                <a:close/>
                <a:moveTo>
                  <a:pt x="4509335" y="2417937"/>
                </a:moveTo>
                <a:cubicBezTo>
                  <a:pt x="4509335" y="2503905"/>
                  <a:pt x="4439261" y="2573979"/>
                  <a:pt x="4353294" y="2573979"/>
                </a:cubicBezTo>
                <a:cubicBezTo>
                  <a:pt x="4267327" y="2573979"/>
                  <a:pt x="4197252" y="2503905"/>
                  <a:pt x="4197252" y="2417937"/>
                </a:cubicBezTo>
                <a:cubicBezTo>
                  <a:pt x="4197252" y="2331971"/>
                  <a:pt x="4267327" y="2261896"/>
                  <a:pt x="4353294" y="2261896"/>
                </a:cubicBezTo>
                <a:cubicBezTo>
                  <a:pt x="4439261" y="2261896"/>
                  <a:pt x="4509335" y="2331971"/>
                  <a:pt x="4509335" y="2417937"/>
                </a:cubicBezTo>
                <a:close/>
                <a:moveTo>
                  <a:pt x="4096115" y="5296781"/>
                </a:moveTo>
                <a:cubicBezTo>
                  <a:pt x="4096115" y="5374807"/>
                  <a:pt x="4033992" y="5436931"/>
                  <a:pt x="3955966" y="5436931"/>
                </a:cubicBezTo>
                <a:lnTo>
                  <a:pt x="1918741" y="5436931"/>
                </a:lnTo>
                <a:cubicBezTo>
                  <a:pt x="1840715" y="5436931"/>
                  <a:pt x="1778592" y="5374807"/>
                  <a:pt x="1778592" y="5296781"/>
                </a:cubicBezTo>
                <a:cubicBezTo>
                  <a:pt x="1778592" y="5218756"/>
                  <a:pt x="1840715" y="5156632"/>
                  <a:pt x="1918741" y="5156632"/>
                </a:cubicBezTo>
                <a:lnTo>
                  <a:pt x="3955243" y="5156632"/>
                </a:lnTo>
                <a:cubicBezTo>
                  <a:pt x="4033259" y="5156632"/>
                  <a:pt x="4096115" y="5218756"/>
                  <a:pt x="4096115" y="5296781"/>
                </a:cubicBezTo>
                <a:close/>
                <a:moveTo>
                  <a:pt x="4096115" y="4446489"/>
                </a:moveTo>
                <a:cubicBezTo>
                  <a:pt x="4096115" y="4524515"/>
                  <a:pt x="4033992" y="4586638"/>
                  <a:pt x="3955966" y="4586638"/>
                </a:cubicBezTo>
                <a:lnTo>
                  <a:pt x="1918741" y="4586638"/>
                </a:lnTo>
                <a:cubicBezTo>
                  <a:pt x="1840715" y="4586638"/>
                  <a:pt x="1778592" y="4524515"/>
                  <a:pt x="1778592" y="4446489"/>
                </a:cubicBezTo>
                <a:cubicBezTo>
                  <a:pt x="1778592" y="4368463"/>
                  <a:pt x="1840715" y="4306340"/>
                  <a:pt x="1918741" y="4306340"/>
                </a:cubicBezTo>
                <a:lnTo>
                  <a:pt x="3955243" y="4306340"/>
                </a:lnTo>
                <a:cubicBezTo>
                  <a:pt x="4033259" y="4298398"/>
                  <a:pt x="4096115" y="4368473"/>
                  <a:pt x="4096115" y="444648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61"/>
          <p:cNvSpPr/>
          <p:nvPr/>
        </p:nvSpPr>
        <p:spPr>
          <a:xfrm>
            <a:off x="2781817" y="3385423"/>
            <a:ext cx="300852" cy="305776"/>
          </a:xfrm>
          <a:custGeom>
            <a:rect b="b" l="l" r="r" t="t"/>
            <a:pathLst>
              <a:path extrusionOk="0" h="5905499" w="5810403">
                <a:moveTo>
                  <a:pt x="1030743" y="2643998"/>
                </a:moveTo>
                <a:lnTo>
                  <a:pt x="1022783" y="2643998"/>
                </a:lnTo>
                <a:lnTo>
                  <a:pt x="303796" y="2643998"/>
                </a:lnTo>
                <a:cubicBezTo>
                  <a:pt x="272690" y="2643998"/>
                  <a:pt x="139602" y="2636039"/>
                  <a:pt x="61480" y="2526820"/>
                </a:cubicBezTo>
                <a:cubicBezTo>
                  <a:pt x="30374" y="2479805"/>
                  <a:pt x="-8682" y="2401683"/>
                  <a:pt x="22424" y="2292464"/>
                </a:cubicBezTo>
                <a:cubicBezTo>
                  <a:pt x="287886" y="1253762"/>
                  <a:pt x="912842" y="542725"/>
                  <a:pt x="1874145" y="199150"/>
                </a:cubicBezTo>
                <a:cubicBezTo>
                  <a:pt x="3045945" y="-222556"/>
                  <a:pt x="4131663" y="26987"/>
                  <a:pt x="5053910" y="933324"/>
                </a:cubicBezTo>
                <a:lnTo>
                  <a:pt x="5444510" y="558644"/>
                </a:lnTo>
                <a:cubicBezTo>
                  <a:pt x="5475616" y="535497"/>
                  <a:pt x="5545779" y="472572"/>
                  <a:pt x="5631850" y="472572"/>
                </a:cubicBezTo>
                <a:cubicBezTo>
                  <a:pt x="5702012" y="472572"/>
                  <a:pt x="5819191" y="519588"/>
                  <a:pt x="5819191" y="691018"/>
                </a:cubicBezTo>
                <a:lnTo>
                  <a:pt x="5819191" y="2393733"/>
                </a:lnTo>
                <a:cubicBezTo>
                  <a:pt x="5819191" y="2518870"/>
                  <a:pt x="5733118" y="2620139"/>
                  <a:pt x="5600744" y="2644008"/>
                </a:cubicBezTo>
                <a:cubicBezTo>
                  <a:pt x="5592785" y="2644008"/>
                  <a:pt x="5577597" y="2644008"/>
                  <a:pt x="5569638" y="2644008"/>
                </a:cubicBezTo>
                <a:lnTo>
                  <a:pt x="3882110" y="2644008"/>
                </a:lnTo>
                <a:cubicBezTo>
                  <a:pt x="3874151" y="2644008"/>
                  <a:pt x="3874151" y="2644008"/>
                  <a:pt x="3866201" y="2644008"/>
                </a:cubicBezTo>
                <a:cubicBezTo>
                  <a:pt x="3827144" y="2636048"/>
                  <a:pt x="3702007" y="2620862"/>
                  <a:pt x="3662941" y="2503684"/>
                </a:cubicBezTo>
                <a:cubicBezTo>
                  <a:pt x="3647031" y="2456668"/>
                  <a:pt x="3631835" y="2370586"/>
                  <a:pt x="3725144" y="2277277"/>
                </a:cubicBezTo>
                <a:lnTo>
                  <a:pt x="4138890" y="1855571"/>
                </a:lnTo>
                <a:cubicBezTo>
                  <a:pt x="3764210" y="1449062"/>
                  <a:pt x="3310675" y="1261722"/>
                  <a:pt x="2794947" y="1300778"/>
                </a:cubicBezTo>
                <a:cubicBezTo>
                  <a:pt x="2083909" y="1362981"/>
                  <a:pt x="1607237" y="1722484"/>
                  <a:pt x="1341775" y="2410365"/>
                </a:cubicBezTo>
                <a:cubicBezTo>
                  <a:pt x="1265108" y="2589746"/>
                  <a:pt x="1132734" y="2643998"/>
                  <a:pt x="1030743" y="2643998"/>
                </a:cubicBezTo>
                <a:close/>
                <a:moveTo>
                  <a:pt x="312478" y="2355390"/>
                </a:moveTo>
                <a:lnTo>
                  <a:pt x="312478" y="2355390"/>
                </a:lnTo>
                <a:lnTo>
                  <a:pt x="1031466" y="2355390"/>
                </a:lnTo>
                <a:cubicBezTo>
                  <a:pt x="1039425" y="2355390"/>
                  <a:pt x="1054612" y="2347430"/>
                  <a:pt x="1078481" y="2308374"/>
                </a:cubicBezTo>
                <a:cubicBezTo>
                  <a:pt x="1383000" y="1527174"/>
                  <a:pt x="1960940" y="1089559"/>
                  <a:pt x="2773969" y="1027356"/>
                </a:cubicBezTo>
                <a:cubicBezTo>
                  <a:pt x="3430030" y="972381"/>
                  <a:pt x="4000734" y="1230615"/>
                  <a:pt x="4453537" y="1785409"/>
                </a:cubicBezTo>
                <a:cubicBezTo>
                  <a:pt x="4500552" y="1840385"/>
                  <a:pt x="4492593" y="1925734"/>
                  <a:pt x="4445577" y="1980709"/>
                </a:cubicBezTo>
                <a:lnTo>
                  <a:pt x="4062937" y="2363349"/>
                </a:lnTo>
                <a:lnTo>
                  <a:pt x="5524068" y="2363349"/>
                </a:lnTo>
                <a:lnTo>
                  <a:pt x="5524068" y="878349"/>
                </a:lnTo>
                <a:lnTo>
                  <a:pt x="5156614" y="1237843"/>
                </a:lnTo>
                <a:cubicBezTo>
                  <a:pt x="5125508" y="1260989"/>
                  <a:pt x="5086452" y="1276899"/>
                  <a:pt x="5055346" y="1276899"/>
                </a:cubicBezTo>
                <a:cubicBezTo>
                  <a:pt x="5016290" y="1276899"/>
                  <a:pt x="4977224" y="1260989"/>
                  <a:pt x="4954078" y="1229883"/>
                </a:cubicBezTo>
                <a:cubicBezTo>
                  <a:pt x="4085370" y="324278"/>
                  <a:pt x="3077774" y="66053"/>
                  <a:pt x="1976136" y="464603"/>
                </a:cubicBezTo>
                <a:cubicBezTo>
                  <a:pt x="1108865" y="777081"/>
                  <a:pt x="554071" y="1417956"/>
                  <a:pt x="312478" y="2355390"/>
                </a:cubicBezTo>
                <a:close/>
                <a:moveTo>
                  <a:pt x="2866555" y="5909835"/>
                </a:moveTo>
                <a:cubicBezTo>
                  <a:pt x="2108501" y="5909835"/>
                  <a:pt x="1405423" y="5597357"/>
                  <a:pt x="765281" y="4972402"/>
                </a:cubicBezTo>
                <a:lnTo>
                  <a:pt x="374681" y="5347082"/>
                </a:lnTo>
                <a:cubicBezTo>
                  <a:pt x="343575" y="5370229"/>
                  <a:pt x="273412" y="5433163"/>
                  <a:pt x="187340" y="5433163"/>
                </a:cubicBezTo>
                <a:lnTo>
                  <a:pt x="187340" y="5433163"/>
                </a:lnTo>
                <a:cubicBezTo>
                  <a:pt x="117178" y="5433163"/>
                  <a:pt x="0" y="5386148"/>
                  <a:pt x="0" y="5214717"/>
                </a:cubicBezTo>
                <a:lnTo>
                  <a:pt x="0" y="3519230"/>
                </a:lnTo>
                <a:cubicBezTo>
                  <a:pt x="0" y="3394092"/>
                  <a:pt x="86072" y="3292824"/>
                  <a:pt x="218446" y="3268955"/>
                </a:cubicBezTo>
                <a:cubicBezTo>
                  <a:pt x="226406" y="3268955"/>
                  <a:pt x="241593" y="3268955"/>
                  <a:pt x="249553" y="3268955"/>
                </a:cubicBezTo>
                <a:lnTo>
                  <a:pt x="1929121" y="3268955"/>
                </a:lnTo>
                <a:cubicBezTo>
                  <a:pt x="1937080" y="3268955"/>
                  <a:pt x="1937080" y="3268955"/>
                  <a:pt x="1945030" y="3268955"/>
                </a:cubicBezTo>
                <a:cubicBezTo>
                  <a:pt x="1984086" y="3276914"/>
                  <a:pt x="2109224" y="3292101"/>
                  <a:pt x="2148290" y="3409279"/>
                </a:cubicBezTo>
                <a:cubicBezTo>
                  <a:pt x="2164199" y="3456295"/>
                  <a:pt x="2179396" y="3542376"/>
                  <a:pt x="2086087" y="3635685"/>
                </a:cubicBezTo>
                <a:lnTo>
                  <a:pt x="1672341" y="4057391"/>
                </a:lnTo>
                <a:cubicBezTo>
                  <a:pt x="2047021" y="4463901"/>
                  <a:pt x="2500556" y="4651241"/>
                  <a:pt x="3016284" y="4612185"/>
                </a:cubicBezTo>
                <a:cubicBezTo>
                  <a:pt x="3727322" y="4549982"/>
                  <a:pt x="4203994" y="4190488"/>
                  <a:pt x="4469456" y="3502597"/>
                </a:cubicBezTo>
                <a:cubicBezTo>
                  <a:pt x="4469456" y="3502597"/>
                  <a:pt x="4469456" y="3494638"/>
                  <a:pt x="4477415" y="3494638"/>
                </a:cubicBezTo>
                <a:cubicBezTo>
                  <a:pt x="4547577" y="3330444"/>
                  <a:pt x="4688625" y="3276191"/>
                  <a:pt x="4781934" y="3276191"/>
                </a:cubicBezTo>
                <a:lnTo>
                  <a:pt x="5508158" y="3276191"/>
                </a:lnTo>
                <a:cubicBezTo>
                  <a:pt x="5539264" y="3276191"/>
                  <a:pt x="5672352" y="3284151"/>
                  <a:pt x="5750474" y="3393370"/>
                </a:cubicBezTo>
                <a:cubicBezTo>
                  <a:pt x="5781580" y="3440385"/>
                  <a:pt x="5820636" y="3518507"/>
                  <a:pt x="5789530" y="3627725"/>
                </a:cubicBezTo>
                <a:cubicBezTo>
                  <a:pt x="5524068" y="4674387"/>
                  <a:pt x="4907072" y="5377465"/>
                  <a:pt x="3945759" y="5729000"/>
                </a:cubicBezTo>
                <a:cubicBezTo>
                  <a:pt x="3585551" y="5846910"/>
                  <a:pt x="3218098" y="5909835"/>
                  <a:pt x="2866555" y="5909835"/>
                </a:cubicBezTo>
                <a:close/>
                <a:moveTo>
                  <a:pt x="773240" y="4628095"/>
                </a:moveTo>
                <a:lnTo>
                  <a:pt x="773240" y="4628095"/>
                </a:lnTo>
                <a:cubicBezTo>
                  <a:pt x="812296" y="4628095"/>
                  <a:pt x="851362" y="4644004"/>
                  <a:pt x="874509" y="4675110"/>
                </a:cubicBezTo>
                <a:cubicBezTo>
                  <a:pt x="1741780" y="5581438"/>
                  <a:pt x="2749377" y="5838950"/>
                  <a:pt x="3851014" y="5441113"/>
                </a:cubicBezTo>
                <a:cubicBezTo>
                  <a:pt x="4710326" y="5128635"/>
                  <a:pt x="5273079" y="4495720"/>
                  <a:pt x="5514672" y="3550326"/>
                </a:cubicBezTo>
                <a:lnTo>
                  <a:pt x="5514672" y="3550326"/>
                </a:lnTo>
                <a:lnTo>
                  <a:pt x="4795685" y="3550326"/>
                </a:lnTo>
                <a:cubicBezTo>
                  <a:pt x="4795685" y="3550326"/>
                  <a:pt x="4772538" y="3558286"/>
                  <a:pt x="4756628" y="3597342"/>
                </a:cubicBezTo>
                <a:lnTo>
                  <a:pt x="4756628" y="3597342"/>
                </a:lnTo>
                <a:cubicBezTo>
                  <a:pt x="4444151" y="4378542"/>
                  <a:pt x="3874170" y="4808198"/>
                  <a:pt x="3061141" y="4878360"/>
                </a:cubicBezTo>
                <a:cubicBezTo>
                  <a:pt x="2405079" y="4933336"/>
                  <a:pt x="1834376" y="4675101"/>
                  <a:pt x="1381573" y="4120307"/>
                </a:cubicBezTo>
                <a:cubicBezTo>
                  <a:pt x="1334557" y="4065332"/>
                  <a:pt x="1342517" y="3979982"/>
                  <a:pt x="1389533" y="3925007"/>
                </a:cubicBezTo>
                <a:lnTo>
                  <a:pt x="1772173" y="3542367"/>
                </a:lnTo>
                <a:lnTo>
                  <a:pt x="311033" y="3542367"/>
                </a:lnTo>
                <a:lnTo>
                  <a:pt x="311033" y="5018685"/>
                </a:lnTo>
                <a:lnTo>
                  <a:pt x="678486" y="4659191"/>
                </a:lnTo>
                <a:cubicBezTo>
                  <a:pt x="703078" y="4644004"/>
                  <a:pt x="734184" y="4628095"/>
                  <a:pt x="773240" y="4628095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61"/>
          <p:cNvSpPr/>
          <p:nvPr/>
        </p:nvSpPr>
        <p:spPr>
          <a:xfrm>
            <a:off x="4258099" y="2005535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906"/>
                  <a:pt x="0" y="2915002"/>
                </a:cubicBezTo>
                <a:cubicBezTo>
                  <a:pt x="0" y="4525099"/>
                  <a:pt x="1305601" y="5829300"/>
                  <a:pt x="2915002" y="5829300"/>
                </a:cubicBezTo>
                <a:cubicBezTo>
                  <a:pt x="4525109" y="5837073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6"/>
                  <a:pt x="1465269" y="289665"/>
                  <a:pt x="2915002" y="289665"/>
                </a:cubicBezTo>
                <a:cubicBezTo>
                  <a:pt x="4364736" y="289665"/>
                  <a:pt x="5547408" y="1472336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3785407" y="1731626"/>
                </a:moveTo>
                <a:cubicBezTo>
                  <a:pt x="3731714" y="1731626"/>
                  <a:pt x="3678726" y="1754238"/>
                  <a:pt x="3632807" y="1800158"/>
                </a:cubicBezTo>
                <a:lnTo>
                  <a:pt x="2846480" y="2532793"/>
                </a:lnTo>
                <a:lnTo>
                  <a:pt x="2846480" y="1998678"/>
                </a:lnTo>
                <a:cubicBezTo>
                  <a:pt x="2846480" y="1747161"/>
                  <a:pt x="2693880" y="1731626"/>
                  <a:pt x="2647950" y="1731626"/>
                </a:cubicBezTo>
                <a:cubicBezTo>
                  <a:pt x="2594258" y="1731626"/>
                  <a:pt x="2541270" y="1754238"/>
                  <a:pt x="2495350" y="1800158"/>
                </a:cubicBezTo>
                <a:lnTo>
                  <a:pt x="1541583" y="2693165"/>
                </a:lnTo>
                <a:cubicBezTo>
                  <a:pt x="1381211" y="2837993"/>
                  <a:pt x="1419358" y="2998375"/>
                  <a:pt x="1495663" y="3090215"/>
                </a:cubicBezTo>
                <a:cubicBezTo>
                  <a:pt x="1495663" y="3097987"/>
                  <a:pt x="1503436" y="3097987"/>
                  <a:pt x="1511208" y="3105760"/>
                </a:cubicBezTo>
                <a:lnTo>
                  <a:pt x="2510904" y="4036219"/>
                </a:lnTo>
                <a:cubicBezTo>
                  <a:pt x="2556825" y="4082139"/>
                  <a:pt x="2602744" y="4096979"/>
                  <a:pt x="2655732" y="4096979"/>
                </a:cubicBezTo>
                <a:cubicBezTo>
                  <a:pt x="2701652" y="4096979"/>
                  <a:pt x="2846489" y="4074367"/>
                  <a:pt x="2846489" y="3829927"/>
                </a:cubicBezTo>
                <a:lnTo>
                  <a:pt x="2846489" y="3288040"/>
                </a:lnTo>
                <a:lnTo>
                  <a:pt x="3647656" y="4036219"/>
                </a:lnTo>
                <a:cubicBezTo>
                  <a:pt x="3693576" y="4082139"/>
                  <a:pt x="3739496" y="4096979"/>
                  <a:pt x="3792484" y="4096979"/>
                </a:cubicBezTo>
                <a:cubicBezTo>
                  <a:pt x="3838404" y="4096979"/>
                  <a:pt x="3983241" y="4074367"/>
                  <a:pt x="3983241" y="3829927"/>
                </a:cubicBezTo>
                <a:lnTo>
                  <a:pt x="3983241" y="1998678"/>
                </a:lnTo>
                <a:cubicBezTo>
                  <a:pt x="3983222" y="1754943"/>
                  <a:pt x="3830622" y="1731626"/>
                  <a:pt x="3785407" y="1731626"/>
                </a:cubicBezTo>
                <a:close/>
                <a:moveTo>
                  <a:pt x="2564578" y="3708397"/>
                </a:moveTo>
                <a:lnTo>
                  <a:pt x="1725263" y="2914298"/>
                </a:lnTo>
                <a:cubicBezTo>
                  <a:pt x="1725263" y="2906525"/>
                  <a:pt x="1733036" y="2906525"/>
                  <a:pt x="1740808" y="2898753"/>
                </a:cubicBezTo>
                <a:lnTo>
                  <a:pt x="2564578" y="2128676"/>
                </a:lnTo>
                <a:lnTo>
                  <a:pt x="2564578" y="3708397"/>
                </a:lnTo>
                <a:close/>
                <a:moveTo>
                  <a:pt x="3701329" y="3708397"/>
                </a:moveTo>
                <a:lnTo>
                  <a:pt x="2854242" y="2914298"/>
                </a:lnTo>
                <a:cubicBezTo>
                  <a:pt x="2854242" y="2906525"/>
                  <a:pt x="2862015" y="2906525"/>
                  <a:pt x="2869787" y="2898753"/>
                </a:cubicBezTo>
                <a:lnTo>
                  <a:pt x="3701329" y="2128676"/>
                </a:lnTo>
                <a:lnTo>
                  <a:pt x="3701329" y="3708397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61"/>
          <p:cNvSpPr/>
          <p:nvPr/>
        </p:nvSpPr>
        <p:spPr>
          <a:xfrm>
            <a:off x="481817" y="3385423"/>
            <a:ext cx="301339" cy="301339"/>
          </a:xfrm>
          <a:custGeom>
            <a:rect b="b" l="l" r="r" t="t"/>
            <a:pathLst>
              <a:path extrusionOk="0" h="5819790" w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61"/>
          <p:cNvSpPr/>
          <p:nvPr/>
        </p:nvSpPr>
        <p:spPr>
          <a:xfrm>
            <a:off x="6491661" y="2069004"/>
            <a:ext cx="301338" cy="301338"/>
          </a:xfrm>
          <a:custGeom>
            <a:rect b="b" l="l" r="r" t="t"/>
            <a:pathLst>
              <a:path extrusionOk="0" h="5819775" w="5819775">
                <a:moveTo>
                  <a:pt x="5773646" y="1146820"/>
                </a:moveTo>
                <a:lnTo>
                  <a:pt x="4666374" y="39548"/>
                </a:lnTo>
                <a:cubicBezTo>
                  <a:pt x="4642942" y="16116"/>
                  <a:pt x="4603395" y="0"/>
                  <a:pt x="4563847" y="0"/>
                </a:cubicBezTo>
                <a:lnTo>
                  <a:pt x="4136898" y="0"/>
                </a:lnTo>
                <a:lnTo>
                  <a:pt x="1676286" y="0"/>
                </a:lnTo>
                <a:lnTo>
                  <a:pt x="387401" y="0"/>
                </a:lnTo>
                <a:cubicBezTo>
                  <a:pt x="173565" y="0"/>
                  <a:pt x="0" y="174288"/>
                  <a:pt x="0" y="387401"/>
                </a:cubicBezTo>
                <a:lnTo>
                  <a:pt x="0" y="5433117"/>
                </a:lnTo>
                <a:cubicBezTo>
                  <a:pt x="0" y="5646954"/>
                  <a:pt x="174288" y="5820518"/>
                  <a:pt x="387401" y="5820518"/>
                </a:cubicBezTo>
                <a:lnTo>
                  <a:pt x="1209799" y="5820518"/>
                </a:lnTo>
                <a:lnTo>
                  <a:pt x="4721295" y="5820518"/>
                </a:lnTo>
                <a:lnTo>
                  <a:pt x="5441166" y="5820518"/>
                </a:lnTo>
                <a:cubicBezTo>
                  <a:pt x="5655002" y="5820518"/>
                  <a:pt x="5828567" y="5646220"/>
                  <a:pt x="5828567" y="5433117"/>
                </a:cubicBezTo>
                <a:lnTo>
                  <a:pt x="5828567" y="1250080"/>
                </a:lnTo>
                <a:cubicBezTo>
                  <a:pt x="5820509" y="1218590"/>
                  <a:pt x="5805135" y="1179043"/>
                  <a:pt x="5773646" y="1146820"/>
                </a:cubicBezTo>
                <a:close/>
                <a:moveTo>
                  <a:pt x="3994099" y="292932"/>
                </a:moveTo>
                <a:lnTo>
                  <a:pt x="3994099" y="1589875"/>
                </a:lnTo>
                <a:cubicBezTo>
                  <a:pt x="3994099" y="1597933"/>
                  <a:pt x="3986041" y="1597933"/>
                  <a:pt x="3986041" y="1597933"/>
                </a:cubicBezTo>
                <a:lnTo>
                  <a:pt x="3582533" y="1597933"/>
                </a:lnTo>
                <a:lnTo>
                  <a:pt x="3582533" y="292932"/>
                </a:lnTo>
                <a:lnTo>
                  <a:pt x="3994099" y="292932"/>
                </a:lnTo>
                <a:close/>
                <a:moveTo>
                  <a:pt x="3282277" y="292932"/>
                </a:moveTo>
                <a:lnTo>
                  <a:pt x="3282277" y="1597933"/>
                </a:lnTo>
                <a:lnTo>
                  <a:pt x="1834467" y="1597933"/>
                </a:lnTo>
                <a:cubicBezTo>
                  <a:pt x="1826409" y="1597933"/>
                  <a:pt x="1826409" y="1589875"/>
                  <a:pt x="1826409" y="1589875"/>
                </a:cubicBezTo>
                <a:lnTo>
                  <a:pt x="1826409" y="292932"/>
                </a:lnTo>
                <a:lnTo>
                  <a:pt x="3282277" y="292932"/>
                </a:lnTo>
                <a:close/>
                <a:moveTo>
                  <a:pt x="1351874" y="5529044"/>
                </a:moveTo>
                <a:lnTo>
                  <a:pt x="1351874" y="3717274"/>
                </a:lnTo>
                <a:cubicBezTo>
                  <a:pt x="1351874" y="3377479"/>
                  <a:pt x="1628689" y="3100654"/>
                  <a:pt x="1968494" y="3100654"/>
                </a:cubicBezTo>
                <a:lnTo>
                  <a:pt x="3953828" y="3100654"/>
                </a:lnTo>
                <a:cubicBezTo>
                  <a:pt x="4293622" y="3100654"/>
                  <a:pt x="4570448" y="3377470"/>
                  <a:pt x="4570448" y="3717274"/>
                </a:cubicBezTo>
                <a:lnTo>
                  <a:pt x="4570448" y="5528310"/>
                </a:lnTo>
                <a:lnTo>
                  <a:pt x="1351874" y="5528310"/>
                </a:lnTo>
                <a:lnTo>
                  <a:pt x="1351874" y="5529044"/>
                </a:lnTo>
                <a:close/>
                <a:moveTo>
                  <a:pt x="5528320" y="5433842"/>
                </a:moveTo>
                <a:cubicBezTo>
                  <a:pt x="5528320" y="5481438"/>
                  <a:pt x="5488772" y="5529044"/>
                  <a:pt x="5433117" y="5529044"/>
                </a:cubicBezTo>
                <a:lnTo>
                  <a:pt x="4863370" y="5529044"/>
                </a:lnTo>
                <a:lnTo>
                  <a:pt x="4863370" y="3717274"/>
                </a:lnTo>
                <a:cubicBezTo>
                  <a:pt x="4863370" y="3219298"/>
                  <a:pt x="4451804" y="2807732"/>
                  <a:pt x="3953828" y="2807732"/>
                </a:cubicBezTo>
                <a:lnTo>
                  <a:pt x="1976542" y="2807732"/>
                </a:lnTo>
                <a:cubicBezTo>
                  <a:pt x="1478566" y="2807732"/>
                  <a:pt x="1067000" y="3219298"/>
                  <a:pt x="1067000" y="3717274"/>
                </a:cubicBezTo>
                <a:lnTo>
                  <a:pt x="1067000" y="5528310"/>
                </a:lnTo>
                <a:lnTo>
                  <a:pt x="386667" y="5528310"/>
                </a:lnTo>
                <a:cubicBezTo>
                  <a:pt x="339071" y="5528310"/>
                  <a:pt x="291465" y="5488763"/>
                  <a:pt x="291465" y="5433108"/>
                </a:cubicBezTo>
                <a:lnTo>
                  <a:pt x="291465" y="387401"/>
                </a:lnTo>
                <a:cubicBezTo>
                  <a:pt x="291465" y="339804"/>
                  <a:pt x="331013" y="292198"/>
                  <a:pt x="386667" y="292198"/>
                </a:cubicBezTo>
                <a:lnTo>
                  <a:pt x="1533487" y="292198"/>
                </a:lnTo>
                <a:lnTo>
                  <a:pt x="1533487" y="1589141"/>
                </a:lnTo>
                <a:cubicBezTo>
                  <a:pt x="1533487" y="1755381"/>
                  <a:pt x="1668237" y="1889398"/>
                  <a:pt x="1833744" y="1889398"/>
                </a:cubicBezTo>
                <a:lnTo>
                  <a:pt x="3985308" y="1889398"/>
                </a:lnTo>
                <a:cubicBezTo>
                  <a:pt x="4151548" y="1889398"/>
                  <a:pt x="4285565" y="1754648"/>
                  <a:pt x="4285565" y="1589141"/>
                </a:cubicBezTo>
                <a:lnTo>
                  <a:pt x="4285565" y="292932"/>
                </a:lnTo>
                <a:lnTo>
                  <a:pt x="4506725" y="292932"/>
                </a:lnTo>
                <a:lnTo>
                  <a:pt x="5526853" y="1313059"/>
                </a:lnTo>
                <a:lnTo>
                  <a:pt x="5528320" y="5433842"/>
                </a:lnTo>
                <a:lnTo>
                  <a:pt x="5528320" y="5433842"/>
                </a:lnTo>
                <a:close/>
                <a:moveTo>
                  <a:pt x="4025589" y="4666364"/>
                </a:moveTo>
                <a:cubicBezTo>
                  <a:pt x="4025589" y="4745460"/>
                  <a:pt x="3962610" y="4808439"/>
                  <a:pt x="3883514" y="4808439"/>
                </a:cubicBezTo>
                <a:lnTo>
                  <a:pt x="2071745" y="4808439"/>
                </a:lnTo>
                <a:cubicBezTo>
                  <a:pt x="1992649" y="4808439"/>
                  <a:pt x="1929670" y="4745460"/>
                  <a:pt x="1929670" y="4666364"/>
                </a:cubicBezTo>
                <a:cubicBezTo>
                  <a:pt x="1929670" y="4587278"/>
                  <a:pt x="1992649" y="4524290"/>
                  <a:pt x="2071745" y="4524290"/>
                </a:cubicBezTo>
                <a:lnTo>
                  <a:pt x="3874723" y="4524290"/>
                </a:lnTo>
                <a:cubicBezTo>
                  <a:pt x="3961876" y="4524299"/>
                  <a:pt x="4025589" y="4587278"/>
                  <a:pt x="4025589" y="4666364"/>
                </a:cubicBezTo>
                <a:close/>
                <a:moveTo>
                  <a:pt x="4025589" y="3907679"/>
                </a:moveTo>
                <a:cubicBezTo>
                  <a:pt x="4025589" y="3986765"/>
                  <a:pt x="3962610" y="4049754"/>
                  <a:pt x="3883514" y="4049754"/>
                </a:cubicBezTo>
                <a:lnTo>
                  <a:pt x="2071745" y="4049754"/>
                </a:lnTo>
                <a:cubicBezTo>
                  <a:pt x="1992649" y="4049754"/>
                  <a:pt x="1929670" y="3986775"/>
                  <a:pt x="1929670" y="3907679"/>
                </a:cubicBezTo>
                <a:cubicBezTo>
                  <a:pt x="1929670" y="3828583"/>
                  <a:pt x="1992649" y="3765604"/>
                  <a:pt x="2071745" y="3765604"/>
                </a:cubicBezTo>
                <a:lnTo>
                  <a:pt x="3874723" y="3765604"/>
                </a:lnTo>
                <a:cubicBezTo>
                  <a:pt x="3961876" y="3756822"/>
                  <a:pt x="4025589" y="3820535"/>
                  <a:pt x="4025589" y="390767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61"/>
          <p:cNvSpPr/>
          <p:nvPr/>
        </p:nvSpPr>
        <p:spPr>
          <a:xfrm>
            <a:off x="2843524" y="2048377"/>
            <a:ext cx="301338" cy="297392"/>
          </a:xfrm>
          <a:custGeom>
            <a:rect b="b" l="l" r="r" t="t"/>
            <a:pathLst>
              <a:path extrusionOk="0" h="5743575" w="5819775">
                <a:moveTo>
                  <a:pt x="5644982" y="4681871"/>
                </a:moveTo>
                <a:lnTo>
                  <a:pt x="4364612" y="3401501"/>
                </a:lnTo>
                <a:cubicBezTo>
                  <a:pt x="4536082" y="3075175"/>
                  <a:pt x="4633532" y="2708062"/>
                  <a:pt x="4633532" y="2316766"/>
                </a:cubicBezTo>
                <a:cubicBezTo>
                  <a:pt x="4633532" y="1043940"/>
                  <a:pt x="3597145" y="0"/>
                  <a:pt x="2316766" y="0"/>
                </a:cubicBezTo>
                <a:cubicBezTo>
                  <a:pt x="1043940" y="0"/>
                  <a:pt x="0" y="1036387"/>
                  <a:pt x="0" y="2316766"/>
                </a:cubicBezTo>
                <a:cubicBezTo>
                  <a:pt x="0" y="3597145"/>
                  <a:pt x="1043940" y="4625216"/>
                  <a:pt x="2325072" y="4625216"/>
                </a:cubicBezTo>
                <a:cubicBezTo>
                  <a:pt x="2749601" y="4625216"/>
                  <a:pt x="3149194" y="4511155"/>
                  <a:pt x="3491389" y="4307196"/>
                </a:cubicBezTo>
                <a:lnTo>
                  <a:pt x="4755899" y="5570954"/>
                </a:lnTo>
                <a:cubicBezTo>
                  <a:pt x="4878267" y="5685015"/>
                  <a:pt x="5033124" y="5750738"/>
                  <a:pt x="5204594" y="5750738"/>
                </a:cubicBezTo>
                <a:cubicBezTo>
                  <a:pt x="5376063" y="5750738"/>
                  <a:pt x="5530920" y="5685777"/>
                  <a:pt x="5644982" y="5563401"/>
                </a:cubicBezTo>
                <a:cubicBezTo>
                  <a:pt x="5889727" y="5326219"/>
                  <a:pt x="5889727" y="4926616"/>
                  <a:pt x="5644982" y="4681871"/>
                </a:cubicBezTo>
                <a:close/>
                <a:moveTo>
                  <a:pt x="3433982" y="3980126"/>
                </a:moveTo>
                <a:cubicBezTo>
                  <a:pt x="3115961" y="4192391"/>
                  <a:pt x="2732227" y="4314759"/>
                  <a:pt x="2316013" y="4314759"/>
                </a:cubicBezTo>
                <a:cubicBezTo>
                  <a:pt x="1215419" y="4323064"/>
                  <a:pt x="309715" y="3417361"/>
                  <a:pt x="309715" y="2307708"/>
                </a:cubicBezTo>
                <a:cubicBezTo>
                  <a:pt x="309715" y="1198055"/>
                  <a:pt x="1215419" y="292332"/>
                  <a:pt x="2325072" y="292332"/>
                </a:cubicBezTo>
                <a:cubicBezTo>
                  <a:pt x="3434725" y="292332"/>
                  <a:pt x="4340438" y="1198036"/>
                  <a:pt x="4340438" y="2307698"/>
                </a:cubicBezTo>
                <a:cubicBezTo>
                  <a:pt x="4340438" y="2683126"/>
                  <a:pt x="4234682" y="3033617"/>
                  <a:pt x="4054907" y="3335779"/>
                </a:cubicBezTo>
                <a:lnTo>
                  <a:pt x="4046601" y="3344085"/>
                </a:lnTo>
                <a:cubicBezTo>
                  <a:pt x="3890982" y="3597145"/>
                  <a:pt x="3678726" y="3816963"/>
                  <a:pt x="3433982" y="3980126"/>
                </a:cubicBezTo>
                <a:close/>
                <a:moveTo>
                  <a:pt x="5432727" y="5359451"/>
                </a:moveTo>
                <a:cubicBezTo>
                  <a:pt x="5310359" y="5481819"/>
                  <a:pt x="5089779" y="5481819"/>
                  <a:pt x="4967412" y="5359451"/>
                </a:cubicBezTo>
                <a:lnTo>
                  <a:pt x="3743687" y="4135727"/>
                </a:lnTo>
                <a:cubicBezTo>
                  <a:pt x="3751993" y="4135727"/>
                  <a:pt x="3751993" y="4127421"/>
                  <a:pt x="3760308" y="4127421"/>
                </a:cubicBezTo>
                <a:cubicBezTo>
                  <a:pt x="3923471" y="3996738"/>
                  <a:pt x="4078329" y="3841890"/>
                  <a:pt x="4200697" y="3670411"/>
                </a:cubicBezTo>
                <a:lnTo>
                  <a:pt x="5432727" y="4902442"/>
                </a:lnTo>
                <a:cubicBezTo>
                  <a:pt x="5563410" y="5024819"/>
                  <a:pt x="5563410" y="5228768"/>
                  <a:pt x="5432727" y="5359451"/>
                </a:cubicBezTo>
                <a:close/>
                <a:moveTo>
                  <a:pt x="2325072" y="929126"/>
                </a:moveTo>
                <a:cubicBezTo>
                  <a:pt x="1566663" y="929126"/>
                  <a:pt x="946499" y="1549299"/>
                  <a:pt x="946499" y="2307698"/>
                </a:cubicBezTo>
                <a:cubicBezTo>
                  <a:pt x="946499" y="3066098"/>
                  <a:pt x="1566672" y="3686270"/>
                  <a:pt x="2325072" y="3686270"/>
                </a:cubicBezTo>
                <a:cubicBezTo>
                  <a:pt x="3083471" y="3686270"/>
                  <a:pt x="3703644" y="3066098"/>
                  <a:pt x="3703644" y="2307698"/>
                </a:cubicBezTo>
                <a:cubicBezTo>
                  <a:pt x="3703644" y="1549299"/>
                  <a:pt x="3083481" y="929126"/>
                  <a:pt x="2325072" y="929126"/>
                </a:cubicBezTo>
                <a:close/>
                <a:moveTo>
                  <a:pt x="2325072" y="3393186"/>
                </a:moveTo>
                <a:cubicBezTo>
                  <a:pt x="1729826" y="3393186"/>
                  <a:pt x="1240336" y="2912002"/>
                  <a:pt x="1240336" y="2308450"/>
                </a:cubicBezTo>
                <a:cubicBezTo>
                  <a:pt x="1240336" y="1713205"/>
                  <a:pt x="1721520" y="1223715"/>
                  <a:pt x="2325072" y="1223715"/>
                </a:cubicBezTo>
                <a:cubicBezTo>
                  <a:pt x="2920318" y="1223715"/>
                  <a:pt x="3409807" y="1704899"/>
                  <a:pt x="3409807" y="2308450"/>
                </a:cubicBezTo>
                <a:cubicBezTo>
                  <a:pt x="3401492" y="2903696"/>
                  <a:pt x="2920318" y="3393186"/>
                  <a:pt x="2325072" y="3393186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61"/>
          <p:cNvSpPr/>
          <p:nvPr/>
        </p:nvSpPr>
        <p:spPr>
          <a:xfrm>
            <a:off x="482275" y="2050721"/>
            <a:ext cx="301338" cy="253499"/>
          </a:xfrm>
          <a:custGeom>
            <a:rect b="b" l="l" r="r" t="t"/>
            <a:pathLst>
              <a:path extrusionOk="0" h="4895850" w="5819775">
                <a:moveTo>
                  <a:pt x="5725987" y="1390502"/>
                </a:moveTo>
                <a:lnTo>
                  <a:pt x="4429606" y="94112"/>
                </a:lnTo>
                <a:cubicBezTo>
                  <a:pt x="4304124" y="-31371"/>
                  <a:pt x="4090678" y="-31371"/>
                  <a:pt x="3965881" y="94112"/>
                </a:cubicBezTo>
                <a:lnTo>
                  <a:pt x="3332355" y="727639"/>
                </a:lnTo>
                <a:lnTo>
                  <a:pt x="2875450" y="1184543"/>
                </a:lnTo>
                <a:lnTo>
                  <a:pt x="2514700" y="823793"/>
                </a:lnTo>
                <a:cubicBezTo>
                  <a:pt x="2514700" y="823793"/>
                  <a:pt x="2514700" y="823793"/>
                  <a:pt x="2507194" y="816288"/>
                </a:cubicBezTo>
                <a:cubicBezTo>
                  <a:pt x="2507194" y="816288"/>
                  <a:pt x="2507194" y="816288"/>
                  <a:pt x="2499689" y="808782"/>
                </a:cubicBezTo>
                <a:lnTo>
                  <a:pt x="1858656" y="167750"/>
                </a:lnTo>
                <a:cubicBezTo>
                  <a:pt x="1726354" y="35447"/>
                  <a:pt x="1505402" y="35447"/>
                  <a:pt x="1372424" y="167750"/>
                </a:cubicBezTo>
                <a:lnTo>
                  <a:pt x="99227" y="1464150"/>
                </a:lnTo>
                <a:cubicBezTo>
                  <a:pt x="-33076" y="1596452"/>
                  <a:pt x="-33076" y="1817403"/>
                  <a:pt x="99227" y="1950382"/>
                </a:cubicBezTo>
                <a:lnTo>
                  <a:pt x="740259" y="2591415"/>
                </a:lnTo>
                <a:cubicBezTo>
                  <a:pt x="740259" y="2591415"/>
                  <a:pt x="740259" y="2591415"/>
                  <a:pt x="747765" y="2598920"/>
                </a:cubicBezTo>
                <a:cubicBezTo>
                  <a:pt x="747765" y="2598920"/>
                  <a:pt x="747765" y="2598920"/>
                  <a:pt x="755271" y="2606426"/>
                </a:cubicBezTo>
                <a:lnTo>
                  <a:pt x="1351974" y="3203129"/>
                </a:lnTo>
                <a:lnTo>
                  <a:pt x="1330152" y="3224951"/>
                </a:lnTo>
                <a:cubicBezTo>
                  <a:pt x="1315150" y="3239953"/>
                  <a:pt x="1308330" y="3254278"/>
                  <a:pt x="1300825" y="3269280"/>
                </a:cubicBezTo>
                <a:cubicBezTo>
                  <a:pt x="1242179" y="3327925"/>
                  <a:pt x="1205355" y="3409079"/>
                  <a:pt x="1205355" y="3497737"/>
                </a:cubicBezTo>
                <a:cubicBezTo>
                  <a:pt x="1205355" y="3586396"/>
                  <a:pt x="1242179" y="3666863"/>
                  <a:pt x="1300825" y="3726194"/>
                </a:cubicBezTo>
                <a:lnTo>
                  <a:pt x="2353756" y="4779126"/>
                </a:lnTo>
                <a:cubicBezTo>
                  <a:pt x="2412402" y="4837772"/>
                  <a:pt x="2501060" y="4874595"/>
                  <a:pt x="2582213" y="4874595"/>
                </a:cubicBezTo>
                <a:cubicBezTo>
                  <a:pt x="2670863" y="4874595"/>
                  <a:pt x="2751339" y="4837772"/>
                  <a:pt x="2810671" y="4779126"/>
                </a:cubicBezTo>
                <a:lnTo>
                  <a:pt x="2869316" y="4720481"/>
                </a:lnTo>
                <a:lnTo>
                  <a:pt x="2972291" y="4823455"/>
                </a:lnTo>
                <a:lnTo>
                  <a:pt x="2979796" y="4830961"/>
                </a:lnTo>
                <a:cubicBezTo>
                  <a:pt x="3016620" y="4867785"/>
                  <a:pt x="3090277" y="4904608"/>
                  <a:pt x="3178926" y="4904608"/>
                </a:cubicBezTo>
                <a:cubicBezTo>
                  <a:pt x="3237572" y="4904608"/>
                  <a:pt x="3318724" y="4889606"/>
                  <a:pt x="3407383" y="4801634"/>
                </a:cubicBezTo>
                <a:lnTo>
                  <a:pt x="4452114" y="3754817"/>
                </a:lnTo>
                <a:cubicBezTo>
                  <a:pt x="4628736" y="3578195"/>
                  <a:pt x="4577596" y="3394067"/>
                  <a:pt x="4473936" y="3276091"/>
                </a:cubicBezTo>
                <a:lnTo>
                  <a:pt x="4392783" y="3194938"/>
                </a:lnTo>
                <a:lnTo>
                  <a:pt x="5099966" y="2488440"/>
                </a:lnTo>
                <a:lnTo>
                  <a:pt x="5733493" y="1854913"/>
                </a:lnTo>
                <a:cubicBezTo>
                  <a:pt x="5792139" y="1796267"/>
                  <a:pt x="5828962" y="1707609"/>
                  <a:pt x="5828962" y="1618960"/>
                </a:cubicBezTo>
                <a:cubicBezTo>
                  <a:pt x="5821466" y="1537797"/>
                  <a:pt x="5784642" y="1449824"/>
                  <a:pt x="5725987" y="1390502"/>
                </a:cubicBezTo>
                <a:close/>
                <a:moveTo>
                  <a:pt x="290860" y="1655774"/>
                </a:moveTo>
                <a:lnTo>
                  <a:pt x="1579736" y="366898"/>
                </a:lnTo>
                <a:cubicBezTo>
                  <a:pt x="1594737" y="351896"/>
                  <a:pt x="1609063" y="345076"/>
                  <a:pt x="1631561" y="345076"/>
                </a:cubicBezTo>
                <a:cubicBezTo>
                  <a:pt x="1654069" y="345076"/>
                  <a:pt x="1668385" y="352582"/>
                  <a:pt x="1683387" y="366898"/>
                </a:cubicBezTo>
                <a:lnTo>
                  <a:pt x="2228264" y="911776"/>
                </a:lnTo>
                <a:lnTo>
                  <a:pt x="828918" y="2296130"/>
                </a:lnTo>
                <a:lnTo>
                  <a:pt x="284040" y="1751252"/>
                </a:lnTo>
                <a:cubicBezTo>
                  <a:pt x="260847" y="1729431"/>
                  <a:pt x="260847" y="1685101"/>
                  <a:pt x="290860" y="1655774"/>
                </a:cubicBezTo>
                <a:close/>
                <a:moveTo>
                  <a:pt x="2574022" y="4601799"/>
                </a:moveTo>
                <a:cubicBezTo>
                  <a:pt x="2566516" y="4601799"/>
                  <a:pt x="2552200" y="4601799"/>
                  <a:pt x="2537198" y="4586798"/>
                </a:cubicBezTo>
                <a:lnTo>
                  <a:pt x="1483581" y="3533866"/>
                </a:lnTo>
                <a:cubicBezTo>
                  <a:pt x="1468579" y="3518864"/>
                  <a:pt x="1468579" y="3504538"/>
                  <a:pt x="1468579" y="3497042"/>
                </a:cubicBezTo>
                <a:cubicBezTo>
                  <a:pt x="1468579" y="3489536"/>
                  <a:pt x="1468579" y="3475220"/>
                  <a:pt x="1483581" y="3460218"/>
                </a:cubicBezTo>
                <a:lnTo>
                  <a:pt x="1520404" y="3423395"/>
                </a:lnTo>
                <a:lnTo>
                  <a:pt x="1520404" y="3423395"/>
                </a:lnTo>
                <a:lnTo>
                  <a:pt x="1594052" y="3349747"/>
                </a:lnTo>
                <a:lnTo>
                  <a:pt x="1763178" y="3180621"/>
                </a:lnTo>
                <a:lnTo>
                  <a:pt x="1770683" y="3173116"/>
                </a:lnTo>
                <a:cubicBezTo>
                  <a:pt x="1778189" y="3165610"/>
                  <a:pt x="1792505" y="3165610"/>
                  <a:pt x="1800011" y="3165610"/>
                </a:cubicBezTo>
                <a:cubicBezTo>
                  <a:pt x="1807516" y="3165610"/>
                  <a:pt x="1821833" y="3165610"/>
                  <a:pt x="1836834" y="3180612"/>
                </a:cubicBezTo>
                <a:lnTo>
                  <a:pt x="2890442" y="4233544"/>
                </a:lnTo>
                <a:cubicBezTo>
                  <a:pt x="2912264" y="4255365"/>
                  <a:pt x="2912264" y="4292189"/>
                  <a:pt x="2890442" y="4307191"/>
                </a:cubicBezTo>
                <a:lnTo>
                  <a:pt x="2764960" y="4432673"/>
                </a:lnTo>
                <a:lnTo>
                  <a:pt x="2610836" y="4587474"/>
                </a:lnTo>
                <a:cubicBezTo>
                  <a:pt x="2595844" y="4601799"/>
                  <a:pt x="2580842" y="4601799"/>
                  <a:pt x="2574022" y="4601799"/>
                </a:cubicBezTo>
                <a:close/>
                <a:moveTo>
                  <a:pt x="4252984" y="3556373"/>
                </a:moveTo>
                <a:lnTo>
                  <a:pt x="3206872" y="4609296"/>
                </a:lnTo>
                <a:cubicBezTo>
                  <a:pt x="3185051" y="4631117"/>
                  <a:pt x="3177545" y="4631117"/>
                  <a:pt x="3170049" y="4631117"/>
                </a:cubicBezTo>
                <a:cubicBezTo>
                  <a:pt x="3170049" y="4631117"/>
                  <a:pt x="3162543" y="4631117"/>
                  <a:pt x="3155047" y="4623612"/>
                </a:cubicBezTo>
                <a:lnTo>
                  <a:pt x="3059578" y="4528142"/>
                </a:lnTo>
                <a:lnTo>
                  <a:pt x="3081400" y="4506321"/>
                </a:lnTo>
                <a:lnTo>
                  <a:pt x="3081400" y="4506321"/>
                </a:lnTo>
                <a:cubicBezTo>
                  <a:pt x="3088905" y="4498815"/>
                  <a:pt x="3096401" y="4491319"/>
                  <a:pt x="3103221" y="4476993"/>
                </a:cubicBezTo>
                <a:cubicBezTo>
                  <a:pt x="3110727" y="4469487"/>
                  <a:pt x="3118223" y="4461991"/>
                  <a:pt x="3125043" y="4455171"/>
                </a:cubicBezTo>
                <a:cubicBezTo>
                  <a:pt x="3132549" y="4447665"/>
                  <a:pt x="3132549" y="4440169"/>
                  <a:pt x="3132549" y="4433349"/>
                </a:cubicBezTo>
                <a:cubicBezTo>
                  <a:pt x="3140055" y="4418348"/>
                  <a:pt x="3147551" y="4411528"/>
                  <a:pt x="3154370" y="4396526"/>
                </a:cubicBezTo>
                <a:lnTo>
                  <a:pt x="3154370" y="4396526"/>
                </a:lnTo>
                <a:cubicBezTo>
                  <a:pt x="3198700" y="4278549"/>
                  <a:pt x="3176192" y="4138751"/>
                  <a:pt x="3080723" y="4043272"/>
                </a:cubicBezTo>
                <a:lnTo>
                  <a:pt x="2028458" y="2981482"/>
                </a:lnTo>
                <a:cubicBezTo>
                  <a:pt x="2013456" y="2966480"/>
                  <a:pt x="1999131" y="2952155"/>
                  <a:pt x="1976633" y="2937153"/>
                </a:cubicBezTo>
                <a:cubicBezTo>
                  <a:pt x="1969127" y="2929647"/>
                  <a:pt x="1961631" y="2929647"/>
                  <a:pt x="1954811" y="2929647"/>
                </a:cubicBezTo>
                <a:cubicBezTo>
                  <a:pt x="1939809" y="2922142"/>
                  <a:pt x="1932989" y="2914645"/>
                  <a:pt x="1917987" y="2907826"/>
                </a:cubicBezTo>
                <a:cubicBezTo>
                  <a:pt x="1910482" y="2907826"/>
                  <a:pt x="1902985" y="2900320"/>
                  <a:pt x="1896166" y="2900320"/>
                </a:cubicBezTo>
                <a:cubicBezTo>
                  <a:pt x="1881164" y="2892814"/>
                  <a:pt x="1874344" y="2892814"/>
                  <a:pt x="1859342" y="2892814"/>
                </a:cubicBezTo>
                <a:cubicBezTo>
                  <a:pt x="1851836" y="2892814"/>
                  <a:pt x="1844340" y="2892814"/>
                  <a:pt x="1837520" y="2892814"/>
                </a:cubicBezTo>
                <a:cubicBezTo>
                  <a:pt x="1822518" y="2892814"/>
                  <a:pt x="1808193" y="2885308"/>
                  <a:pt x="1793191" y="2885308"/>
                </a:cubicBezTo>
                <a:cubicBezTo>
                  <a:pt x="1778189" y="2885308"/>
                  <a:pt x="1771369" y="2885308"/>
                  <a:pt x="1756367" y="2885308"/>
                </a:cubicBezTo>
                <a:cubicBezTo>
                  <a:pt x="1748861" y="2885308"/>
                  <a:pt x="1734545" y="2885308"/>
                  <a:pt x="1727040" y="2885308"/>
                </a:cubicBezTo>
                <a:cubicBezTo>
                  <a:pt x="1705218" y="2885308"/>
                  <a:pt x="1690216" y="2892814"/>
                  <a:pt x="1675214" y="2900310"/>
                </a:cubicBezTo>
                <a:lnTo>
                  <a:pt x="1667709" y="2900310"/>
                </a:lnTo>
                <a:cubicBezTo>
                  <a:pt x="1630885" y="2915312"/>
                  <a:pt x="1594061" y="2937134"/>
                  <a:pt x="1557228" y="2966461"/>
                </a:cubicBezTo>
                <a:lnTo>
                  <a:pt x="1535406" y="2988283"/>
                </a:lnTo>
                <a:lnTo>
                  <a:pt x="1027352" y="2480229"/>
                </a:lnTo>
                <a:lnTo>
                  <a:pt x="2419212" y="1110191"/>
                </a:lnTo>
                <a:lnTo>
                  <a:pt x="2684493" y="1375472"/>
                </a:lnTo>
                <a:lnTo>
                  <a:pt x="1947991" y="2111974"/>
                </a:lnTo>
                <a:cubicBezTo>
                  <a:pt x="1852522" y="2207443"/>
                  <a:pt x="1808193" y="2377254"/>
                  <a:pt x="1947991" y="2517053"/>
                </a:cubicBezTo>
                <a:lnTo>
                  <a:pt x="2235094" y="2804155"/>
                </a:lnTo>
                <a:cubicBezTo>
                  <a:pt x="2250096" y="2819157"/>
                  <a:pt x="2264421" y="2825977"/>
                  <a:pt x="2279423" y="2833483"/>
                </a:cubicBezTo>
                <a:cubicBezTo>
                  <a:pt x="2323752" y="2862810"/>
                  <a:pt x="2374892" y="2877812"/>
                  <a:pt x="2426727" y="2877812"/>
                </a:cubicBezTo>
                <a:cubicBezTo>
                  <a:pt x="2441729" y="2877812"/>
                  <a:pt x="2456055" y="2877812"/>
                  <a:pt x="2478553" y="2870307"/>
                </a:cubicBezTo>
                <a:cubicBezTo>
                  <a:pt x="2478553" y="2870307"/>
                  <a:pt x="2478553" y="2870307"/>
                  <a:pt x="2486058" y="2870307"/>
                </a:cubicBezTo>
                <a:cubicBezTo>
                  <a:pt x="2501060" y="2870307"/>
                  <a:pt x="2515386" y="2862801"/>
                  <a:pt x="2530388" y="2855305"/>
                </a:cubicBezTo>
                <a:lnTo>
                  <a:pt x="2537894" y="2855305"/>
                </a:lnTo>
                <a:cubicBezTo>
                  <a:pt x="2552895" y="2847799"/>
                  <a:pt x="2567221" y="2840303"/>
                  <a:pt x="2582223" y="2833483"/>
                </a:cubicBezTo>
                <a:cubicBezTo>
                  <a:pt x="2582223" y="2833483"/>
                  <a:pt x="2589729" y="2833483"/>
                  <a:pt x="2589729" y="2825977"/>
                </a:cubicBezTo>
                <a:cubicBezTo>
                  <a:pt x="2604730" y="2818471"/>
                  <a:pt x="2619056" y="2804155"/>
                  <a:pt x="2634058" y="2789153"/>
                </a:cubicBezTo>
                <a:lnTo>
                  <a:pt x="3112784" y="2310427"/>
                </a:lnTo>
                <a:lnTo>
                  <a:pt x="4246869" y="3444512"/>
                </a:lnTo>
                <a:lnTo>
                  <a:pt x="4261871" y="3459513"/>
                </a:lnTo>
                <a:cubicBezTo>
                  <a:pt x="4289808" y="3482716"/>
                  <a:pt x="4304810" y="3504538"/>
                  <a:pt x="4252984" y="3556373"/>
                </a:cubicBezTo>
                <a:close/>
                <a:moveTo>
                  <a:pt x="4194329" y="3003990"/>
                </a:moveTo>
                <a:lnTo>
                  <a:pt x="3310523" y="2120184"/>
                </a:lnTo>
                <a:lnTo>
                  <a:pt x="3436006" y="1994702"/>
                </a:lnTo>
                <a:cubicBezTo>
                  <a:pt x="3465333" y="1965374"/>
                  <a:pt x="3472830" y="1936056"/>
                  <a:pt x="3472830" y="1899233"/>
                </a:cubicBezTo>
                <a:cubicBezTo>
                  <a:pt x="3472830" y="1862409"/>
                  <a:pt x="3457828" y="1833082"/>
                  <a:pt x="3436006" y="1803764"/>
                </a:cubicBezTo>
                <a:cubicBezTo>
                  <a:pt x="3384180" y="1751938"/>
                  <a:pt x="3296207" y="1751938"/>
                  <a:pt x="3244382" y="1803764"/>
                </a:cubicBezTo>
                <a:lnTo>
                  <a:pt x="3023431" y="2024715"/>
                </a:lnTo>
                <a:lnTo>
                  <a:pt x="2449225" y="2598920"/>
                </a:lnTo>
                <a:cubicBezTo>
                  <a:pt x="2441720" y="2606426"/>
                  <a:pt x="2434223" y="2606426"/>
                  <a:pt x="2434223" y="2613922"/>
                </a:cubicBezTo>
                <a:lnTo>
                  <a:pt x="2434223" y="2613922"/>
                </a:lnTo>
                <a:lnTo>
                  <a:pt x="2147121" y="2326819"/>
                </a:lnTo>
                <a:cubicBezTo>
                  <a:pt x="2139615" y="2319314"/>
                  <a:pt x="2139615" y="2319314"/>
                  <a:pt x="2139615" y="2311818"/>
                </a:cubicBezTo>
                <a:cubicBezTo>
                  <a:pt x="2139615" y="2304312"/>
                  <a:pt x="2147121" y="2304312"/>
                  <a:pt x="2147121" y="2296816"/>
                </a:cubicBezTo>
                <a:lnTo>
                  <a:pt x="3436006" y="1007931"/>
                </a:lnTo>
                <a:lnTo>
                  <a:pt x="4201835" y="1773760"/>
                </a:lnTo>
                <a:lnTo>
                  <a:pt x="4812864" y="2384789"/>
                </a:lnTo>
                <a:lnTo>
                  <a:pt x="4194329" y="3003990"/>
                </a:lnTo>
                <a:close/>
                <a:moveTo>
                  <a:pt x="5534363" y="1663279"/>
                </a:moveTo>
                <a:lnTo>
                  <a:pt x="4996991" y="2200651"/>
                </a:lnTo>
                <a:lnTo>
                  <a:pt x="3884729" y="1088398"/>
                </a:lnTo>
                <a:lnTo>
                  <a:pt x="3619448" y="823117"/>
                </a:lnTo>
                <a:lnTo>
                  <a:pt x="4156820" y="285745"/>
                </a:lnTo>
                <a:cubicBezTo>
                  <a:pt x="4171821" y="270743"/>
                  <a:pt x="4186147" y="270743"/>
                  <a:pt x="4201149" y="270743"/>
                </a:cubicBezTo>
                <a:cubicBezTo>
                  <a:pt x="4208655" y="270743"/>
                  <a:pt x="4230477" y="270743"/>
                  <a:pt x="4245478" y="285745"/>
                </a:cubicBezTo>
                <a:lnTo>
                  <a:pt x="5541860" y="1582126"/>
                </a:lnTo>
                <a:cubicBezTo>
                  <a:pt x="5556861" y="1597128"/>
                  <a:pt x="5556861" y="1611454"/>
                  <a:pt x="5556861" y="1626456"/>
                </a:cubicBezTo>
                <a:cubicBezTo>
                  <a:pt x="5549365" y="1633952"/>
                  <a:pt x="5549365" y="1648277"/>
                  <a:pt x="5534363" y="166327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61"/>
          <p:cNvSpPr/>
          <p:nvPr/>
        </p:nvSpPr>
        <p:spPr>
          <a:xfrm>
            <a:off x="4983499" y="2019434"/>
            <a:ext cx="301831" cy="291967"/>
          </a:xfrm>
          <a:custGeom>
            <a:rect b="b" l="l" r="r" t="t"/>
            <a:pathLst>
              <a:path extrusionOk="0" h="5638800" w="5829300">
                <a:moveTo>
                  <a:pt x="5382454" y="1944503"/>
                </a:moveTo>
                <a:lnTo>
                  <a:pt x="5104448" y="1944503"/>
                </a:lnTo>
                <a:lnTo>
                  <a:pt x="3017377" y="33054"/>
                </a:lnTo>
                <a:cubicBezTo>
                  <a:pt x="2965847" y="-11018"/>
                  <a:pt x="2885837" y="-11018"/>
                  <a:pt x="2834297" y="33054"/>
                </a:cubicBezTo>
                <a:lnTo>
                  <a:pt x="710613" y="1944503"/>
                </a:lnTo>
                <a:lnTo>
                  <a:pt x="446846" y="1944503"/>
                </a:lnTo>
                <a:cubicBezTo>
                  <a:pt x="197996" y="1944503"/>
                  <a:pt x="0" y="2142499"/>
                  <a:pt x="0" y="2391349"/>
                </a:cubicBezTo>
                <a:lnTo>
                  <a:pt x="0" y="2566971"/>
                </a:lnTo>
                <a:cubicBezTo>
                  <a:pt x="0" y="2735135"/>
                  <a:pt x="94926" y="2881591"/>
                  <a:pt x="227152" y="2954820"/>
                </a:cubicBezTo>
                <a:lnTo>
                  <a:pt x="695697" y="5386352"/>
                </a:lnTo>
                <a:lnTo>
                  <a:pt x="695697" y="5386352"/>
                </a:lnTo>
                <a:cubicBezTo>
                  <a:pt x="710613" y="5474496"/>
                  <a:pt x="798081" y="5642660"/>
                  <a:pt x="1032691" y="5642660"/>
                </a:cubicBezTo>
                <a:lnTo>
                  <a:pt x="4833233" y="5642660"/>
                </a:lnTo>
                <a:cubicBezTo>
                  <a:pt x="4979699" y="5642660"/>
                  <a:pt x="5089541" y="5561974"/>
                  <a:pt x="5126155" y="5437882"/>
                </a:cubicBezTo>
                <a:cubicBezTo>
                  <a:pt x="5126155" y="5430424"/>
                  <a:pt x="5126155" y="5430424"/>
                  <a:pt x="5126155" y="5422966"/>
                </a:cubicBezTo>
                <a:lnTo>
                  <a:pt x="5602158" y="2948038"/>
                </a:lnTo>
                <a:cubicBezTo>
                  <a:pt x="5733698" y="2867351"/>
                  <a:pt x="5829310" y="2728344"/>
                  <a:pt x="5829310" y="2560189"/>
                </a:cubicBezTo>
                <a:lnTo>
                  <a:pt x="5829310" y="2384567"/>
                </a:lnTo>
                <a:cubicBezTo>
                  <a:pt x="5829300" y="2142499"/>
                  <a:pt x="5631980" y="1944503"/>
                  <a:pt x="5382454" y="1944503"/>
                </a:cubicBezTo>
                <a:close/>
                <a:moveTo>
                  <a:pt x="2922451" y="311737"/>
                </a:moveTo>
                <a:lnTo>
                  <a:pt x="4701683" y="1937730"/>
                </a:lnTo>
                <a:lnTo>
                  <a:pt x="1113377" y="1937730"/>
                </a:lnTo>
                <a:lnTo>
                  <a:pt x="2922451" y="311737"/>
                </a:lnTo>
                <a:close/>
                <a:moveTo>
                  <a:pt x="271224" y="2391349"/>
                </a:moveTo>
                <a:cubicBezTo>
                  <a:pt x="271224" y="2296423"/>
                  <a:pt x="351911" y="2215727"/>
                  <a:pt x="446846" y="2215727"/>
                </a:cubicBezTo>
                <a:lnTo>
                  <a:pt x="5382464" y="2215727"/>
                </a:lnTo>
                <a:cubicBezTo>
                  <a:pt x="5477390" y="2215727"/>
                  <a:pt x="5558085" y="2296413"/>
                  <a:pt x="5558085" y="2391349"/>
                </a:cubicBezTo>
                <a:lnTo>
                  <a:pt x="5558085" y="2566971"/>
                </a:lnTo>
                <a:cubicBezTo>
                  <a:pt x="5558085" y="2661897"/>
                  <a:pt x="5477399" y="2742593"/>
                  <a:pt x="5382464" y="2742593"/>
                </a:cubicBezTo>
                <a:lnTo>
                  <a:pt x="446846" y="2742593"/>
                </a:lnTo>
                <a:cubicBezTo>
                  <a:pt x="351920" y="2742593"/>
                  <a:pt x="271224" y="2661907"/>
                  <a:pt x="271224" y="2566971"/>
                </a:cubicBezTo>
                <a:lnTo>
                  <a:pt x="271224" y="2391349"/>
                </a:lnTo>
                <a:lnTo>
                  <a:pt x="271224" y="2391349"/>
                </a:lnTo>
                <a:close/>
                <a:moveTo>
                  <a:pt x="4863065" y="5364654"/>
                </a:moveTo>
                <a:cubicBezTo>
                  <a:pt x="4863065" y="5372112"/>
                  <a:pt x="4855607" y="5372112"/>
                  <a:pt x="4826451" y="5372112"/>
                </a:cubicBezTo>
                <a:lnTo>
                  <a:pt x="1032691" y="5372112"/>
                </a:lnTo>
                <a:cubicBezTo>
                  <a:pt x="1017775" y="5372112"/>
                  <a:pt x="974379" y="5372112"/>
                  <a:pt x="966921" y="5335498"/>
                </a:cubicBezTo>
                <a:lnTo>
                  <a:pt x="512616" y="3007026"/>
                </a:lnTo>
                <a:lnTo>
                  <a:pt x="5316684" y="3007026"/>
                </a:lnTo>
                <a:lnTo>
                  <a:pt x="4863065" y="5364654"/>
                </a:lnTo>
                <a:close/>
                <a:moveTo>
                  <a:pt x="1340530" y="3804431"/>
                </a:moveTo>
                <a:cubicBezTo>
                  <a:pt x="1340530" y="3731202"/>
                  <a:pt x="1398842" y="3672890"/>
                  <a:pt x="1472070" y="3672890"/>
                </a:cubicBezTo>
                <a:lnTo>
                  <a:pt x="4298918" y="3672890"/>
                </a:lnTo>
                <a:cubicBezTo>
                  <a:pt x="4372147" y="3672890"/>
                  <a:pt x="4430459" y="3731202"/>
                  <a:pt x="4430459" y="3804431"/>
                </a:cubicBezTo>
                <a:cubicBezTo>
                  <a:pt x="4430459" y="3877659"/>
                  <a:pt x="4372147" y="3935971"/>
                  <a:pt x="4298918" y="3935971"/>
                </a:cubicBezTo>
                <a:lnTo>
                  <a:pt x="1479528" y="3935971"/>
                </a:lnTo>
                <a:cubicBezTo>
                  <a:pt x="1406300" y="3936656"/>
                  <a:pt x="1340530" y="3877659"/>
                  <a:pt x="1340530" y="3804431"/>
                </a:cubicBezTo>
                <a:close/>
                <a:moveTo>
                  <a:pt x="4283993" y="4559115"/>
                </a:moveTo>
                <a:cubicBezTo>
                  <a:pt x="4283993" y="4632343"/>
                  <a:pt x="4225681" y="4690656"/>
                  <a:pt x="4152452" y="4690656"/>
                </a:cubicBezTo>
                <a:lnTo>
                  <a:pt x="1640910" y="4690656"/>
                </a:lnTo>
                <a:cubicBezTo>
                  <a:pt x="1567682" y="4690656"/>
                  <a:pt x="1509370" y="4632343"/>
                  <a:pt x="1509370" y="4559115"/>
                </a:cubicBezTo>
                <a:cubicBezTo>
                  <a:pt x="1509370" y="4485887"/>
                  <a:pt x="1567682" y="4427575"/>
                  <a:pt x="1640910" y="4427575"/>
                </a:cubicBezTo>
                <a:lnTo>
                  <a:pt x="4145671" y="4427575"/>
                </a:lnTo>
                <a:cubicBezTo>
                  <a:pt x="4218223" y="4426889"/>
                  <a:pt x="4283993" y="4485887"/>
                  <a:pt x="4283993" y="4559115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61"/>
          <p:cNvSpPr/>
          <p:nvPr/>
        </p:nvSpPr>
        <p:spPr>
          <a:xfrm>
            <a:off x="1270707" y="3395150"/>
            <a:ext cx="301338" cy="280624"/>
          </a:xfrm>
          <a:custGeom>
            <a:rect b="b" l="l" r="r" t="t"/>
            <a:pathLst>
              <a:path extrusionOk="0" h="5419725" w="5819775">
                <a:moveTo>
                  <a:pt x="5579212" y="0"/>
                </a:moveTo>
                <a:lnTo>
                  <a:pt x="249479" y="0"/>
                </a:lnTo>
                <a:cubicBezTo>
                  <a:pt x="111357" y="0"/>
                  <a:pt x="0" y="111957"/>
                  <a:pt x="0" y="249479"/>
                </a:cubicBezTo>
                <a:lnTo>
                  <a:pt x="0" y="808682"/>
                </a:lnTo>
                <a:cubicBezTo>
                  <a:pt x="0" y="946804"/>
                  <a:pt x="111957" y="1058161"/>
                  <a:pt x="249479" y="1058161"/>
                </a:cubicBezTo>
                <a:lnTo>
                  <a:pt x="295723" y="1058161"/>
                </a:lnTo>
                <a:lnTo>
                  <a:pt x="295723" y="1695850"/>
                </a:lnTo>
                <a:lnTo>
                  <a:pt x="295723" y="1695850"/>
                </a:lnTo>
                <a:lnTo>
                  <a:pt x="295723" y="5113106"/>
                </a:lnTo>
                <a:cubicBezTo>
                  <a:pt x="295723" y="5284089"/>
                  <a:pt x="440541" y="5428298"/>
                  <a:pt x="610914" y="5428298"/>
                </a:cubicBezTo>
                <a:lnTo>
                  <a:pt x="2300069" y="5428298"/>
                </a:lnTo>
                <a:lnTo>
                  <a:pt x="3548682" y="5428298"/>
                </a:lnTo>
                <a:lnTo>
                  <a:pt x="5224463" y="5428298"/>
                </a:lnTo>
                <a:cubicBezTo>
                  <a:pt x="5395446" y="5428298"/>
                  <a:pt x="5539655" y="5283480"/>
                  <a:pt x="5539655" y="5113106"/>
                </a:cubicBezTo>
                <a:lnTo>
                  <a:pt x="5539655" y="1498702"/>
                </a:lnTo>
                <a:lnTo>
                  <a:pt x="5539655" y="1471927"/>
                </a:lnTo>
                <a:lnTo>
                  <a:pt x="5539655" y="1058161"/>
                </a:lnTo>
                <a:lnTo>
                  <a:pt x="5579202" y="1058161"/>
                </a:lnTo>
                <a:cubicBezTo>
                  <a:pt x="5717325" y="1058161"/>
                  <a:pt x="5828681" y="946204"/>
                  <a:pt x="5828681" y="808682"/>
                </a:cubicBezTo>
                <a:lnTo>
                  <a:pt x="5828681" y="250088"/>
                </a:lnTo>
                <a:cubicBezTo>
                  <a:pt x="5822604" y="111957"/>
                  <a:pt x="5717334" y="0"/>
                  <a:pt x="5579212" y="0"/>
                </a:cubicBezTo>
                <a:close/>
                <a:moveTo>
                  <a:pt x="2175339" y="5184905"/>
                </a:moveTo>
                <a:lnTo>
                  <a:pt x="611534" y="5184905"/>
                </a:lnTo>
                <a:cubicBezTo>
                  <a:pt x="571986" y="5184905"/>
                  <a:pt x="539125" y="5152044"/>
                  <a:pt x="539125" y="5112496"/>
                </a:cubicBezTo>
                <a:lnTo>
                  <a:pt x="539125" y="4337285"/>
                </a:lnTo>
                <a:lnTo>
                  <a:pt x="2175348" y="4337285"/>
                </a:lnTo>
                <a:lnTo>
                  <a:pt x="2175348" y="5184905"/>
                </a:lnTo>
                <a:lnTo>
                  <a:pt x="2175339" y="5184905"/>
                </a:lnTo>
                <a:close/>
                <a:moveTo>
                  <a:pt x="3423952" y="5184905"/>
                </a:moveTo>
                <a:lnTo>
                  <a:pt x="2418121" y="5184905"/>
                </a:lnTo>
                <a:lnTo>
                  <a:pt x="2418121" y="2983402"/>
                </a:lnTo>
                <a:cubicBezTo>
                  <a:pt x="2418121" y="2970019"/>
                  <a:pt x="2431504" y="2963932"/>
                  <a:pt x="2437590" y="2963932"/>
                </a:cubicBezTo>
                <a:lnTo>
                  <a:pt x="3397177" y="2963932"/>
                </a:lnTo>
                <a:cubicBezTo>
                  <a:pt x="3410560" y="2963932"/>
                  <a:pt x="3416646" y="2977315"/>
                  <a:pt x="3416646" y="2983402"/>
                </a:cubicBezTo>
                <a:lnTo>
                  <a:pt x="3416646" y="5184905"/>
                </a:lnTo>
                <a:lnTo>
                  <a:pt x="3423952" y="5184905"/>
                </a:lnTo>
                <a:close/>
                <a:moveTo>
                  <a:pt x="5290185" y="5113106"/>
                </a:moveTo>
                <a:cubicBezTo>
                  <a:pt x="5290185" y="5152654"/>
                  <a:pt x="5257324" y="5185515"/>
                  <a:pt x="5217776" y="5185515"/>
                </a:cubicBezTo>
                <a:lnTo>
                  <a:pt x="3666735" y="5185515"/>
                </a:lnTo>
                <a:lnTo>
                  <a:pt x="3666735" y="4416390"/>
                </a:lnTo>
                <a:lnTo>
                  <a:pt x="5296262" y="4416390"/>
                </a:lnTo>
                <a:lnTo>
                  <a:pt x="5296262" y="5113106"/>
                </a:lnTo>
                <a:lnTo>
                  <a:pt x="5290185" y="5113106"/>
                </a:lnTo>
                <a:close/>
                <a:moveTo>
                  <a:pt x="5290185" y="4172998"/>
                </a:moveTo>
                <a:lnTo>
                  <a:pt x="3666744" y="4172998"/>
                </a:lnTo>
                <a:lnTo>
                  <a:pt x="3666744" y="2983402"/>
                </a:lnTo>
                <a:cubicBezTo>
                  <a:pt x="3666744" y="2838584"/>
                  <a:pt x="3548701" y="2720531"/>
                  <a:pt x="3403883" y="2720531"/>
                </a:cubicBezTo>
                <a:lnTo>
                  <a:pt x="2438210" y="2720531"/>
                </a:lnTo>
                <a:cubicBezTo>
                  <a:pt x="2293392" y="2720531"/>
                  <a:pt x="2175339" y="2838574"/>
                  <a:pt x="2175339" y="2983402"/>
                </a:cubicBezTo>
                <a:lnTo>
                  <a:pt x="2175339" y="4094502"/>
                </a:lnTo>
                <a:lnTo>
                  <a:pt x="538515" y="4094502"/>
                </a:lnTo>
                <a:lnTo>
                  <a:pt x="538515" y="2149174"/>
                </a:lnTo>
                <a:cubicBezTo>
                  <a:pt x="538515" y="2149174"/>
                  <a:pt x="545211" y="2149174"/>
                  <a:pt x="545211" y="2155870"/>
                </a:cubicBezTo>
                <a:cubicBezTo>
                  <a:pt x="558594" y="2169252"/>
                  <a:pt x="578072" y="2175339"/>
                  <a:pt x="597541" y="2182035"/>
                </a:cubicBezTo>
                <a:cubicBezTo>
                  <a:pt x="604237" y="2182035"/>
                  <a:pt x="610924" y="2188731"/>
                  <a:pt x="610924" y="2188731"/>
                </a:cubicBezTo>
                <a:cubicBezTo>
                  <a:pt x="630393" y="2195427"/>
                  <a:pt x="650472" y="2208200"/>
                  <a:pt x="676637" y="2214896"/>
                </a:cubicBezTo>
                <a:lnTo>
                  <a:pt x="683333" y="2214896"/>
                </a:lnTo>
                <a:cubicBezTo>
                  <a:pt x="702802" y="2221592"/>
                  <a:pt x="722881" y="2228279"/>
                  <a:pt x="742360" y="2228279"/>
                </a:cubicBezTo>
                <a:cubicBezTo>
                  <a:pt x="749056" y="2228279"/>
                  <a:pt x="755742" y="2228279"/>
                  <a:pt x="761829" y="2228279"/>
                </a:cubicBezTo>
                <a:cubicBezTo>
                  <a:pt x="787994" y="2228279"/>
                  <a:pt x="808072" y="2234975"/>
                  <a:pt x="834238" y="2234975"/>
                </a:cubicBezTo>
                <a:cubicBezTo>
                  <a:pt x="853707" y="2234975"/>
                  <a:pt x="873785" y="2234975"/>
                  <a:pt x="893264" y="2228279"/>
                </a:cubicBezTo>
                <a:cubicBezTo>
                  <a:pt x="1038082" y="2214896"/>
                  <a:pt x="1162822" y="2143087"/>
                  <a:pt x="1248013" y="2037826"/>
                </a:cubicBezTo>
                <a:cubicBezTo>
                  <a:pt x="1333205" y="2143097"/>
                  <a:pt x="1458554" y="2215506"/>
                  <a:pt x="1602762" y="2228279"/>
                </a:cubicBezTo>
                <a:cubicBezTo>
                  <a:pt x="1622231" y="2228279"/>
                  <a:pt x="1642310" y="2234975"/>
                  <a:pt x="1661789" y="2234975"/>
                </a:cubicBezTo>
                <a:cubicBezTo>
                  <a:pt x="1681267" y="2234975"/>
                  <a:pt x="1701336" y="2234975"/>
                  <a:pt x="1720815" y="2228279"/>
                </a:cubicBezTo>
                <a:cubicBezTo>
                  <a:pt x="1865633" y="2214896"/>
                  <a:pt x="1990373" y="2143087"/>
                  <a:pt x="2075564" y="2037826"/>
                </a:cubicBezTo>
                <a:cubicBezTo>
                  <a:pt x="2160756" y="2143097"/>
                  <a:pt x="2286105" y="2215506"/>
                  <a:pt x="2430313" y="2228279"/>
                </a:cubicBezTo>
                <a:cubicBezTo>
                  <a:pt x="2449783" y="2228279"/>
                  <a:pt x="2469861" y="2234975"/>
                  <a:pt x="2489340" y="2234975"/>
                </a:cubicBezTo>
                <a:cubicBezTo>
                  <a:pt x="2508809" y="2234975"/>
                  <a:pt x="2528888" y="2234975"/>
                  <a:pt x="2548366" y="2228279"/>
                </a:cubicBezTo>
                <a:cubicBezTo>
                  <a:pt x="2693184" y="2214896"/>
                  <a:pt x="2817924" y="2143087"/>
                  <a:pt x="2903115" y="2037826"/>
                </a:cubicBezTo>
                <a:cubicBezTo>
                  <a:pt x="2988307" y="2143097"/>
                  <a:pt x="3113656" y="2215506"/>
                  <a:pt x="3257864" y="2228279"/>
                </a:cubicBezTo>
                <a:cubicBezTo>
                  <a:pt x="3277334" y="2228279"/>
                  <a:pt x="3297412" y="2234975"/>
                  <a:pt x="3316891" y="2234975"/>
                </a:cubicBezTo>
                <a:cubicBezTo>
                  <a:pt x="3336369" y="2234975"/>
                  <a:pt x="3356439" y="2234975"/>
                  <a:pt x="3375917" y="2228279"/>
                </a:cubicBezTo>
                <a:cubicBezTo>
                  <a:pt x="3520736" y="2214896"/>
                  <a:pt x="3645475" y="2143087"/>
                  <a:pt x="3730666" y="2037826"/>
                </a:cubicBezTo>
                <a:cubicBezTo>
                  <a:pt x="3815858" y="2143097"/>
                  <a:pt x="3941207" y="2215506"/>
                  <a:pt x="4085416" y="2228279"/>
                </a:cubicBezTo>
                <a:cubicBezTo>
                  <a:pt x="4104885" y="2228279"/>
                  <a:pt x="4124963" y="2234975"/>
                  <a:pt x="4144442" y="2234975"/>
                </a:cubicBezTo>
                <a:cubicBezTo>
                  <a:pt x="4163911" y="2234975"/>
                  <a:pt x="4183990" y="2234975"/>
                  <a:pt x="4203468" y="2228279"/>
                </a:cubicBezTo>
                <a:cubicBezTo>
                  <a:pt x="4348287" y="2214896"/>
                  <a:pt x="4473026" y="2143087"/>
                  <a:pt x="4558218" y="2037826"/>
                </a:cubicBezTo>
                <a:cubicBezTo>
                  <a:pt x="4643409" y="2143097"/>
                  <a:pt x="4768758" y="2215506"/>
                  <a:pt x="4912967" y="2228279"/>
                </a:cubicBezTo>
                <a:cubicBezTo>
                  <a:pt x="4932436" y="2228279"/>
                  <a:pt x="4952514" y="2234975"/>
                  <a:pt x="4971993" y="2234975"/>
                </a:cubicBezTo>
                <a:cubicBezTo>
                  <a:pt x="4998159" y="2234975"/>
                  <a:pt x="5024323" y="2234975"/>
                  <a:pt x="5044402" y="2228279"/>
                </a:cubicBezTo>
                <a:cubicBezTo>
                  <a:pt x="5051098" y="2228279"/>
                  <a:pt x="5057785" y="2228279"/>
                  <a:pt x="5063871" y="2228279"/>
                </a:cubicBezTo>
                <a:cubicBezTo>
                  <a:pt x="5090037" y="2221583"/>
                  <a:pt x="5110115" y="2221583"/>
                  <a:pt x="5136280" y="2208810"/>
                </a:cubicBezTo>
                <a:lnTo>
                  <a:pt x="5142976" y="2208810"/>
                </a:lnTo>
                <a:cubicBezTo>
                  <a:pt x="5162446" y="2202113"/>
                  <a:pt x="5182524" y="2195427"/>
                  <a:pt x="5202003" y="2182644"/>
                </a:cubicBezTo>
                <a:cubicBezTo>
                  <a:pt x="5208699" y="2182644"/>
                  <a:pt x="5208699" y="2175948"/>
                  <a:pt x="5215385" y="2175948"/>
                </a:cubicBezTo>
                <a:cubicBezTo>
                  <a:pt x="5234855" y="2162566"/>
                  <a:pt x="5254933" y="2156479"/>
                  <a:pt x="5274412" y="2143087"/>
                </a:cubicBezTo>
                <a:lnTo>
                  <a:pt x="5274412" y="2143087"/>
                </a:lnTo>
                <a:lnTo>
                  <a:pt x="5274412" y="4173607"/>
                </a:lnTo>
                <a:lnTo>
                  <a:pt x="5290233" y="4173607"/>
                </a:lnTo>
                <a:lnTo>
                  <a:pt x="5290233" y="4172998"/>
                </a:lnTo>
                <a:close/>
                <a:moveTo>
                  <a:pt x="538515" y="1695850"/>
                </a:moveTo>
                <a:lnTo>
                  <a:pt x="538515" y="1064847"/>
                </a:lnTo>
                <a:lnTo>
                  <a:pt x="1123274" y="1064847"/>
                </a:lnTo>
                <a:lnTo>
                  <a:pt x="1123274" y="1695850"/>
                </a:lnTo>
                <a:cubicBezTo>
                  <a:pt x="1123274" y="1813893"/>
                  <a:pt x="1050865" y="1919164"/>
                  <a:pt x="945594" y="1965408"/>
                </a:cubicBezTo>
                <a:cubicBezTo>
                  <a:pt x="912733" y="1978790"/>
                  <a:pt x="873185" y="1991573"/>
                  <a:pt x="833628" y="1991573"/>
                </a:cubicBezTo>
                <a:cubicBezTo>
                  <a:pt x="794080" y="1991573"/>
                  <a:pt x="754523" y="1984877"/>
                  <a:pt x="721662" y="1965408"/>
                </a:cubicBezTo>
                <a:cubicBezTo>
                  <a:pt x="610924" y="1925860"/>
                  <a:pt x="538515" y="1820590"/>
                  <a:pt x="538515" y="1695850"/>
                </a:cubicBezTo>
                <a:close/>
                <a:moveTo>
                  <a:pt x="1366657" y="1695850"/>
                </a:moveTo>
                <a:lnTo>
                  <a:pt x="1366657" y="1064847"/>
                </a:lnTo>
                <a:lnTo>
                  <a:pt x="1951415" y="1064847"/>
                </a:lnTo>
                <a:lnTo>
                  <a:pt x="1951415" y="1695850"/>
                </a:lnTo>
                <a:cubicBezTo>
                  <a:pt x="1951415" y="1813893"/>
                  <a:pt x="1879006" y="1919164"/>
                  <a:pt x="1773736" y="1965408"/>
                </a:cubicBezTo>
                <a:cubicBezTo>
                  <a:pt x="1740875" y="1978790"/>
                  <a:pt x="1701327" y="1991573"/>
                  <a:pt x="1661770" y="1991573"/>
                </a:cubicBezTo>
                <a:cubicBezTo>
                  <a:pt x="1622212" y="1991573"/>
                  <a:pt x="1582665" y="1984877"/>
                  <a:pt x="1549803" y="1965408"/>
                </a:cubicBezTo>
                <a:cubicBezTo>
                  <a:pt x="1439075" y="1925860"/>
                  <a:pt x="1366657" y="1820590"/>
                  <a:pt x="1366657" y="1695850"/>
                </a:cubicBezTo>
                <a:close/>
                <a:moveTo>
                  <a:pt x="2194808" y="1695850"/>
                </a:moveTo>
                <a:lnTo>
                  <a:pt x="2194808" y="1064847"/>
                </a:lnTo>
                <a:lnTo>
                  <a:pt x="2779567" y="1064847"/>
                </a:lnTo>
                <a:lnTo>
                  <a:pt x="2779567" y="1695850"/>
                </a:lnTo>
                <a:cubicBezTo>
                  <a:pt x="2779567" y="1813893"/>
                  <a:pt x="2707158" y="1919164"/>
                  <a:pt x="2601887" y="1965408"/>
                </a:cubicBezTo>
                <a:cubicBezTo>
                  <a:pt x="2569026" y="1978790"/>
                  <a:pt x="2529478" y="1991573"/>
                  <a:pt x="2489930" y="1991573"/>
                </a:cubicBezTo>
                <a:cubicBezTo>
                  <a:pt x="2450383" y="1991573"/>
                  <a:pt x="2410825" y="1984877"/>
                  <a:pt x="2377964" y="1965408"/>
                </a:cubicBezTo>
                <a:cubicBezTo>
                  <a:pt x="2273913" y="1925860"/>
                  <a:pt x="2194808" y="1820590"/>
                  <a:pt x="2194808" y="1695850"/>
                </a:cubicBezTo>
                <a:close/>
                <a:moveTo>
                  <a:pt x="3029655" y="1695850"/>
                </a:moveTo>
                <a:lnTo>
                  <a:pt x="3029655" y="1064847"/>
                </a:lnTo>
                <a:lnTo>
                  <a:pt x="3614414" y="1064847"/>
                </a:lnTo>
                <a:lnTo>
                  <a:pt x="3614414" y="1695850"/>
                </a:lnTo>
                <a:cubicBezTo>
                  <a:pt x="3614414" y="1813893"/>
                  <a:pt x="3542005" y="1919164"/>
                  <a:pt x="3436735" y="1965408"/>
                </a:cubicBezTo>
                <a:cubicBezTo>
                  <a:pt x="3403873" y="1978790"/>
                  <a:pt x="3364325" y="1991573"/>
                  <a:pt x="3324768" y="1991573"/>
                </a:cubicBezTo>
                <a:cubicBezTo>
                  <a:pt x="3285211" y="1991573"/>
                  <a:pt x="3245663" y="1984877"/>
                  <a:pt x="3212802" y="1965408"/>
                </a:cubicBezTo>
                <a:cubicBezTo>
                  <a:pt x="3101454" y="1925860"/>
                  <a:pt x="3029655" y="1820590"/>
                  <a:pt x="3029655" y="1695850"/>
                </a:cubicBezTo>
                <a:close/>
                <a:moveTo>
                  <a:pt x="3857196" y="1695850"/>
                </a:moveTo>
                <a:lnTo>
                  <a:pt x="3857196" y="1064847"/>
                </a:lnTo>
                <a:lnTo>
                  <a:pt x="4441955" y="1064847"/>
                </a:lnTo>
                <a:lnTo>
                  <a:pt x="4441955" y="1695850"/>
                </a:lnTo>
                <a:cubicBezTo>
                  <a:pt x="4441955" y="1813893"/>
                  <a:pt x="4369546" y="1919164"/>
                  <a:pt x="4264276" y="1965408"/>
                </a:cubicBezTo>
                <a:cubicBezTo>
                  <a:pt x="4231415" y="1978790"/>
                  <a:pt x="4191867" y="1991573"/>
                  <a:pt x="4152319" y="1991573"/>
                </a:cubicBezTo>
                <a:cubicBezTo>
                  <a:pt x="4112771" y="1991573"/>
                  <a:pt x="4073214" y="1984877"/>
                  <a:pt x="4040353" y="1965408"/>
                </a:cubicBezTo>
                <a:cubicBezTo>
                  <a:pt x="3936302" y="1925860"/>
                  <a:pt x="3857196" y="1820590"/>
                  <a:pt x="3857196" y="1695850"/>
                </a:cubicBezTo>
                <a:close/>
                <a:moveTo>
                  <a:pt x="4692034" y="1695850"/>
                </a:moveTo>
                <a:lnTo>
                  <a:pt x="4692034" y="1064847"/>
                </a:lnTo>
                <a:lnTo>
                  <a:pt x="5276793" y="1064847"/>
                </a:lnTo>
                <a:lnTo>
                  <a:pt x="5276793" y="1400127"/>
                </a:lnTo>
                <a:lnTo>
                  <a:pt x="5276793" y="1695850"/>
                </a:lnTo>
                <a:cubicBezTo>
                  <a:pt x="5276793" y="1813893"/>
                  <a:pt x="5204384" y="1919164"/>
                  <a:pt x="5099114" y="1965408"/>
                </a:cubicBezTo>
                <a:cubicBezTo>
                  <a:pt x="5066253" y="1978790"/>
                  <a:pt x="5026704" y="1991573"/>
                  <a:pt x="4987157" y="1991573"/>
                </a:cubicBezTo>
                <a:cubicBezTo>
                  <a:pt x="4947609" y="1991573"/>
                  <a:pt x="4908052" y="1984877"/>
                  <a:pt x="4875190" y="1965408"/>
                </a:cubicBezTo>
                <a:cubicBezTo>
                  <a:pt x="4764453" y="1925860"/>
                  <a:pt x="4692034" y="1820590"/>
                  <a:pt x="4692034" y="1695850"/>
                </a:cubicBezTo>
                <a:close/>
                <a:moveTo>
                  <a:pt x="5579212" y="808673"/>
                </a:moveTo>
                <a:cubicBezTo>
                  <a:pt x="5579212" y="814759"/>
                  <a:pt x="5579212" y="814759"/>
                  <a:pt x="5579212" y="808673"/>
                </a:cubicBezTo>
                <a:lnTo>
                  <a:pt x="249479" y="808673"/>
                </a:lnTo>
                <a:lnTo>
                  <a:pt x="256175" y="243392"/>
                </a:lnTo>
                <a:lnTo>
                  <a:pt x="5579212" y="250088"/>
                </a:lnTo>
                <a:lnTo>
                  <a:pt x="5579212" y="808673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61"/>
          <p:cNvSpPr/>
          <p:nvPr/>
        </p:nvSpPr>
        <p:spPr>
          <a:xfrm>
            <a:off x="5700413" y="2733003"/>
            <a:ext cx="301339" cy="301339"/>
          </a:xfrm>
          <a:custGeom>
            <a:rect b="b" l="l" r="r" t="t"/>
            <a:pathLst>
              <a:path extrusionOk="0" h="5819790" w="5819790">
                <a:moveTo>
                  <a:pt x="2910247" y="5827550"/>
                </a:moveTo>
                <a:cubicBezTo>
                  <a:pt x="1310528" y="5827550"/>
                  <a:pt x="0" y="4517023"/>
                  <a:pt x="0" y="2910247"/>
                </a:cubicBezTo>
                <a:cubicBezTo>
                  <a:pt x="0" y="1303471"/>
                  <a:pt x="1302768" y="0"/>
                  <a:pt x="2910247" y="0"/>
                </a:cubicBezTo>
                <a:cubicBezTo>
                  <a:pt x="4517727" y="0"/>
                  <a:pt x="5820495" y="1302768"/>
                  <a:pt x="5820495" y="2910247"/>
                </a:cubicBezTo>
                <a:cubicBezTo>
                  <a:pt x="5820495" y="4517727"/>
                  <a:pt x="4517023" y="5827550"/>
                  <a:pt x="2910247" y="5827550"/>
                </a:cubicBezTo>
                <a:close/>
                <a:moveTo>
                  <a:pt x="2910247" y="281433"/>
                </a:moveTo>
                <a:cubicBezTo>
                  <a:pt x="1462879" y="281433"/>
                  <a:pt x="282136" y="1462175"/>
                  <a:pt x="282136" y="2909544"/>
                </a:cubicBezTo>
                <a:cubicBezTo>
                  <a:pt x="282136" y="4356912"/>
                  <a:pt x="1462879" y="5537655"/>
                  <a:pt x="2910247" y="5537655"/>
                </a:cubicBezTo>
                <a:cubicBezTo>
                  <a:pt x="4357616" y="5537655"/>
                  <a:pt x="5538358" y="4356912"/>
                  <a:pt x="5538358" y="2909544"/>
                </a:cubicBezTo>
                <a:cubicBezTo>
                  <a:pt x="5538358" y="1462175"/>
                  <a:pt x="4364662" y="281433"/>
                  <a:pt x="2910247" y="281433"/>
                </a:cubicBezTo>
                <a:close/>
                <a:moveTo>
                  <a:pt x="3672022" y="3999299"/>
                </a:moveTo>
                <a:lnTo>
                  <a:pt x="2155529" y="3999299"/>
                </a:lnTo>
                <a:cubicBezTo>
                  <a:pt x="1987658" y="3999299"/>
                  <a:pt x="1850817" y="3862458"/>
                  <a:pt x="1850817" y="3694588"/>
                </a:cubicBezTo>
                <a:lnTo>
                  <a:pt x="1850817" y="2178808"/>
                </a:lnTo>
                <a:cubicBezTo>
                  <a:pt x="1850817" y="2010937"/>
                  <a:pt x="1987658" y="1874096"/>
                  <a:pt x="2155529" y="1874096"/>
                </a:cubicBezTo>
                <a:lnTo>
                  <a:pt x="3671309" y="1874096"/>
                </a:lnTo>
                <a:cubicBezTo>
                  <a:pt x="3839179" y="1874096"/>
                  <a:pt x="3976020" y="2010937"/>
                  <a:pt x="3976020" y="2178808"/>
                </a:cubicBezTo>
                <a:lnTo>
                  <a:pt x="3976020" y="3694588"/>
                </a:lnTo>
                <a:cubicBezTo>
                  <a:pt x="3976724" y="3861755"/>
                  <a:pt x="3839188" y="3999299"/>
                  <a:pt x="3672022" y="3999299"/>
                </a:cubicBezTo>
                <a:close/>
                <a:moveTo>
                  <a:pt x="2155529" y="2155529"/>
                </a:moveTo>
                <a:cubicBezTo>
                  <a:pt x="2140009" y="2155529"/>
                  <a:pt x="2132953" y="2163289"/>
                  <a:pt x="2132953" y="2178104"/>
                </a:cubicBezTo>
                <a:lnTo>
                  <a:pt x="2132953" y="3693884"/>
                </a:lnTo>
                <a:cubicBezTo>
                  <a:pt x="2132953" y="3709403"/>
                  <a:pt x="2140713" y="3716459"/>
                  <a:pt x="2155529" y="3716459"/>
                </a:cubicBezTo>
                <a:lnTo>
                  <a:pt x="3671309" y="3716459"/>
                </a:lnTo>
                <a:cubicBezTo>
                  <a:pt x="3686828" y="3716459"/>
                  <a:pt x="3693884" y="3708700"/>
                  <a:pt x="3693884" y="3693884"/>
                </a:cubicBezTo>
                <a:lnTo>
                  <a:pt x="3693884" y="2178808"/>
                </a:lnTo>
                <a:cubicBezTo>
                  <a:pt x="3693884" y="2163289"/>
                  <a:pt x="3686124" y="2156233"/>
                  <a:pt x="3671309" y="2156233"/>
                </a:cubicBezTo>
                <a:lnTo>
                  <a:pt x="2155529" y="2156233"/>
                </a:lnTo>
                <a:lnTo>
                  <a:pt x="2155529" y="2155529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61"/>
          <p:cNvSpPr/>
          <p:nvPr/>
        </p:nvSpPr>
        <p:spPr>
          <a:xfrm>
            <a:off x="1271348" y="2051711"/>
            <a:ext cx="301338" cy="259417"/>
          </a:xfrm>
          <a:custGeom>
            <a:rect b="b" l="l" r="r" t="t"/>
            <a:pathLst>
              <a:path extrusionOk="0" h="5010150" w="5819775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61"/>
          <p:cNvSpPr/>
          <p:nvPr/>
        </p:nvSpPr>
        <p:spPr>
          <a:xfrm>
            <a:off x="482275" y="2745593"/>
            <a:ext cx="301338" cy="241169"/>
          </a:xfrm>
          <a:custGeom>
            <a:rect b="b" l="l" r="r" t="t"/>
            <a:pathLst>
              <a:path extrusionOk="0" h="4657725" w="5819775">
                <a:moveTo>
                  <a:pt x="5293491" y="867346"/>
                </a:moveTo>
                <a:lnTo>
                  <a:pt x="4828166" y="867346"/>
                </a:lnTo>
                <a:lnTo>
                  <a:pt x="4158568" y="867346"/>
                </a:lnTo>
                <a:lnTo>
                  <a:pt x="3968649" y="867346"/>
                </a:lnTo>
                <a:lnTo>
                  <a:pt x="3968649" y="359597"/>
                </a:lnTo>
                <a:cubicBezTo>
                  <a:pt x="3968649" y="162506"/>
                  <a:pt x="3806800" y="0"/>
                  <a:pt x="3609051" y="0"/>
                </a:cubicBezTo>
                <a:lnTo>
                  <a:pt x="2220906" y="0"/>
                </a:lnTo>
                <a:cubicBezTo>
                  <a:pt x="2023815" y="0"/>
                  <a:pt x="1861309" y="161849"/>
                  <a:pt x="1861309" y="359597"/>
                </a:cubicBezTo>
                <a:lnTo>
                  <a:pt x="1861309" y="867346"/>
                </a:lnTo>
                <a:lnTo>
                  <a:pt x="1670742" y="867346"/>
                </a:lnTo>
                <a:lnTo>
                  <a:pt x="1001144" y="867346"/>
                </a:lnTo>
                <a:lnTo>
                  <a:pt x="535810" y="867346"/>
                </a:lnTo>
                <a:cubicBezTo>
                  <a:pt x="239516" y="867346"/>
                  <a:pt x="0" y="1106862"/>
                  <a:pt x="0" y="1403156"/>
                </a:cubicBezTo>
                <a:lnTo>
                  <a:pt x="0" y="4123325"/>
                </a:lnTo>
                <a:cubicBezTo>
                  <a:pt x="0" y="4419619"/>
                  <a:pt x="239516" y="4659135"/>
                  <a:pt x="535810" y="4659135"/>
                </a:cubicBezTo>
                <a:lnTo>
                  <a:pt x="1001135" y="4659135"/>
                </a:lnTo>
                <a:lnTo>
                  <a:pt x="1670733" y="4659135"/>
                </a:lnTo>
                <a:lnTo>
                  <a:pt x="4158558" y="4659135"/>
                </a:lnTo>
                <a:lnTo>
                  <a:pt x="4828156" y="4659135"/>
                </a:lnTo>
                <a:lnTo>
                  <a:pt x="5293481" y="4659135"/>
                </a:lnTo>
                <a:cubicBezTo>
                  <a:pt x="5589775" y="4659135"/>
                  <a:pt x="5829291" y="4419619"/>
                  <a:pt x="5829291" y="4123325"/>
                </a:cubicBezTo>
                <a:lnTo>
                  <a:pt x="5829291" y="1395327"/>
                </a:lnTo>
                <a:cubicBezTo>
                  <a:pt x="5822118" y="1106862"/>
                  <a:pt x="5582603" y="867346"/>
                  <a:pt x="5293491" y="867346"/>
                </a:cubicBezTo>
                <a:close/>
                <a:moveTo>
                  <a:pt x="874528" y="4398731"/>
                </a:moveTo>
                <a:lnTo>
                  <a:pt x="535810" y="4398731"/>
                </a:lnTo>
                <a:cubicBezTo>
                  <a:pt x="387658" y="4398731"/>
                  <a:pt x="261052" y="4278649"/>
                  <a:pt x="261052" y="4123973"/>
                </a:cubicBezTo>
                <a:lnTo>
                  <a:pt x="261052" y="1395975"/>
                </a:lnTo>
                <a:cubicBezTo>
                  <a:pt x="261052" y="1247823"/>
                  <a:pt x="381133" y="1121216"/>
                  <a:pt x="535810" y="1121216"/>
                </a:cubicBezTo>
                <a:lnTo>
                  <a:pt x="873871" y="1121216"/>
                </a:lnTo>
                <a:lnTo>
                  <a:pt x="873871" y="4398731"/>
                </a:lnTo>
                <a:lnTo>
                  <a:pt x="874528" y="4398731"/>
                </a:lnTo>
                <a:close/>
                <a:moveTo>
                  <a:pt x="1536944" y="4398731"/>
                </a:moveTo>
                <a:lnTo>
                  <a:pt x="1128398" y="4398731"/>
                </a:lnTo>
                <a:lnTo>
                  <a:pt x="1128398" y="1127751"/>
                </a:lnTo>
                <a:lnTo>
                  <a:pt x="1536944" y="1127751"/>
                </a:lnTo>
                <a:lnTo>
                  <a:pt x="1536944" y="4398731"/>
                </a:lnTo>
                <a:close/>
                <a:moveTo>
                  <a:pt x="2115179" y="359597"/>
                </a:moveTo>
                <a:cubicBezTo>
                  <a:pt x="2115179" y="303467"/>
                  <a:pt x="2157603" y="261052"/>
                  <a:pt x="2213724" y="261052"/>
                </a:cubicBezTo>
                <a:lnTo>
                  <a:pt x="3602526" y="261052"/>
                </a:lnTo>
                <a:cubicBezTo>
                  <a:pt x="3658657" y="261052"/>
                  <a:pt x="3701072" y="303476"/>
                  <a:pt x="3701072" y="359597"/>
                </a:cubicBezTo>
                <a:lnTo>
                  <a:pt x="3701072" y="867346"/>
                </a:lnTo>
                <a:lnTo>
                  <a:pt x="2115179" y="867346"/>
                </a:lnTo>
                <a:lnTo>
                  <a:pt x="2115179" y="359597"/>
                </a:lnTo>
                <a:close/>
                <a:moveTo>
                  <a:pt x="4024779" y="4398731"/>
                </a:moveTo>
                <a:lnTo>
                  <a:pt x="1797996" y="4398731"/>
                </a:lnTo>
                <a:lnTo>
                  <a:pt x="1797996" y="1127751"/>
                </a:lnTo>
                <a:lnTo>
                  <a:pt x="1988563" y="1127751"/>
                </a:lnTo>
                <a:lnTo>
                  <a:pt x="3835508" y="1127751"/>
                </a:lnTo>
                <a:lnTo>
                  <a:pt x="4026075" y="1127751"/>
                </a:lnTo>
                <a:lnTo>
                  <a:pt x="4026075" y="4398741"/>
                </a:lnTo>
                <a:lnTo>
                  <a:pt x="4024779" y="4398741"/>
                </a:lnTo>
                <a:close/>
                <a:moveTo>
                  <a:pt x="4694377" y="4398731"/>
                </a:moveTo>
                <a:lnTo>
                  <a:pt x="4285831" y="4398731"/>
                </a:lnTo>
                <a:lnTo>
                  <a:pt x="4285831" y="1127751"/>
                </a:lnTo>
                <a:lnTo>
                  <a:pt x="4694377" y="1127751"/>
                </a:lnTo>
                <a:lnTo>
                  <a:pt x="4694377" y="4398731"/>
                </a:lnTo>
                <a:close/>
                <a:moveTo>
                  <a:pt x="5561724" y="4123325"/>
                </a:moveTo>
                <a:cubicBezTo>
                  <a:pt x="5561724" y="4271477"/>
                  <a:pt x="5441643" y="4398083"/>
                  <a:pt x="5286966" y="4398083"/>
                </a:cubicBezTo>
                <a:lnTo>
                  <a:pt x="4955429" y="4398083"/>
                </a:lnTo>
                <a:lnTo>
                  <a:pt x="4955429" y="1127751"/>
                </a:lnTo>
                <a:lnTo>
                  <a:pt x="5293491" y="1127751"/>
                </a:lnTo>
                <a:cubicBezTo>
                  <a:pt x="5441643" y="1127751"/>
                  <a:pt x="5568249" y="1247832"/>
                  <a:pt x="5568249" y="1402509"/>
                </a:cubicBezTo>
                <a:lnTo>
                  <a:pt x="5568249" y="4123325"/>
                </a:lnTo>
                <a:lnTo>
                  <a:pt x="5561724" y="4123325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61"/>
          <p:cNvSpPr/>
          <p:nvPr/>
        </p:nvSpPr>
        <p:spPr>
          <a:xfrm>
            <a:off x="5709090" y="2048742"/>
            <a:ext cx="301338" cy="300845"/>
          </a:xfrm>
          <a:custGeom>
            <a:rect b="b" l="l" r="r" t="t"/>
            <a:pathLst>
              <a:path extrusionOk="0" h="5810250" w="5819775">
                <a:moveTo>
                  <a:pt x="5531520" y="0"/>
                </a:moveTo>
                <a:lnTo>
                  <a:pt x="3424628" y="0"/>
                </a:lnTo>
                <a:cubicBezTo>
                  <a:pt x="3280201" y="0"/>
                  <a:pt x="3223622" y="64027"/>
                  <a:pt x="3199791" y="120606"/>
                </a:cubicBezTo>
                <a:cubicBezTo>
                  <a:pt x="3151404" y="233020"/>
                  <a:pt x="3239996" y="337995"/>
                  <a:pt x="3263818" y="370008"/>
                </a:cubicBezTo>
                <a:lnTo>
                  <a:pt x="3762623" y="884444"/>
                </a:lnTo>
                <a:lnTo>
                  <a:pt x="3545234" y="1101833"/>
                </a:lnTo>
                <a:cubicBezTo>
                  <a:pt x="3344228" y="1302839"/>
                  <a:pt x="3135021" y="1512046"/>
                  <a:pt x="2934015" y="1713052"/>
                </a:cubicBezTo>
                <a:cubicBezTo>
                  <a:pt x="2756830" y="1890236"/>
                  <a:pt x="2756830" y="2051047"/>
                  <a:pt x="2925823" y="2227488"/>
                </a:cubicBezTo>
                <a:cubicBezTo>
                  <a:pt x="3094825" y="2396490"/>
                  <a:pt x="3263818" y="2572931"/>
                  <a:pt x="3432067" y="2741924"/>
                </a:cubicBezTo>
                <a:lnTo>
                  <a:pt x="3584686" y="2886351"/>
                </a:lnTo>
                <a:cubicBezTo>
                  <a:pt x="3608508" y="2910173"/>
                  <a:pt x="3641265" y="2942930"/>
                  <a:pt x="3673278" y="2966752"/>
                </a:cubicBezTo>
                <a:cubicBezTo>
                  <a:pt x="3729857" y="3006957"/>
                  <a:pt x="3793884" y="3030779"/>
                  <a:pt x="3857911" y="3030779"/>
                </a:cubicBezTo>
                <a:cubicBezTo>
                  <a:pt x="3921938" y="3030779"/>
                  <a:pt x="3986708" y="3006957"/>
                  <a:pt x="4035095" y="2966752"/>
                </a:cubicBezTo>
                <a:cubicBezTo>
                  <a:pt x="4067108" y="2942930"/>
                  <a:pt x="4099122" y="2910173"/>
                  <a:pt x="4131878" y="2878160"/>
                </a:cubicBezTo>
                <a:lnTo>
                  <a:pt x="4952295" y="2057743"/>
                </a:lnTo>
                <a:lnTo>
                  <a:pt x="5451101" y="2548357"/>
                </a:lnTo>
                <a:cubicBezTo>
                  <a:pt x="5474923" y="2572179"/>
                  <a:pt x="5547884" y="2628757"/>
                  <a:pt x="5635733" y="2628757"/>
                </a:cubicBezTo>
                <a:cubicBezTo>
                  <a:pt x="5707951" y="2628757"/>
                  <a:pt x="5828557" y="2580370"/>
                  <a:pt x="5828557" y="2387546"/>
                </a:cubicBezTo>
                <a:lnTo>
                  <a:pt x="5828557" y="305981"/>
                </a:lnTo>
                <a:cubicBezTo>
                  <a:pt x="5836758" y="104975"/>
                  <a:pt x="5684139" y="0"/>
                  <a:pt x="5531520" y="0"/>
                </a:cubicBezTo>
                <a:close/>
                <a:moveTo>
                  <a:pt x="5538959" y="2211115"/>
                </a:moveTo>
                <a:lnTo>
                  <a:pt x="5064729" y="1745066"/>
                </a:lnTo>
                <a:cubicBezTo>
                  <a:pt x="5008150" y="1688487"/>
                  <a:pt x="4912109" y="1688487"/>
                  <a:pt x="4855531" y="1745066"/>
                </a:cubicBezTo>
                <a:lnTo>
                  <a:pt x="4831709" y="1768888"/>
                </a:lnTo>
                <a:cubicBezTo>
                  <a:pt x="4815326" y="1785271"/>
                  <a:pt x="4799695" y="1792710"/>
                  <a:pt x="4791504" y="1809093"/>
                </a:cubicBezTo>
                <a:lnTo>
                  <a:pt x="3930882" y="2669715"/>
                </a:lnTo>
                <a:cubicBezTo>
                  <a:pt x="3907060" y="2693537"/>
                  <a:pt x="3882495" y="2709920"/>
                  <a:pt x="3858663" y="2733742"/>
                </a:cubicBezTo>
                <a:lnTo>
                  <a:pt x="3858663" y="2733742"/>
                </a:lnTo>
                <a:cubicBezTo>
                  <a:pt x="3834841" y="2717359"/>
                  <a:pt x="3818458" y="2701728"/>
                  <a:pt x="3802085" y="2685355"/>
                </a:cubicBezTo>
                <a:lnTo>
                  <a:pt x="3649466" y="2540918"/>
                </a:lnTo>
                <a:cubicBezTo>
                  <a:pt x="3480473" y="2363734"/>
                  <a:pt x="3304023" y="2195474"/>
                  <a:pt x="3143222" y="2026482"/>
                </a:cubicBezTo>
                <a:cubicBezTo>
                  <a:pt x="3119399" y="2002660"/>
                  <a:pt x="3111208" y="1986277"/>
                  <a:pt x="3103016" y="1978095"/>
                </a:cubicBezTo>
                <a:cubicBezTo>
                  <a:pt x="3111208" y="1969903"/>
                  <a:pt x="3119399" y="1954273"/>
                  <a:pt x="3143222" y="1929708"/>
                </a:cubicBezTo>
                <a:cubicBezTo>
                  <a:pt x="3344228" y="1728702"/>
                  <a:pt x="3553435" y="1519495"/>
                  <a:pt x="3754441" y="1318489"/>
                </a:cubicBezTo>
                <a:lnTo>
                  <a:pt x="4019474" y="1053456"/>
                </a:lnTo>
                <a:cubicBezTo>
                  <a:pt x="4035857" y="1037073"/>
                  <a:pt x="4043296" y="1021442"/>
                  <a:pt x="4059679" y="1013250"/>
                </a:cubicBezTo>
                <a:lnTo>
                  <a:pt x="4076062" y="996868"/>
                </a:lnTo>
                <a:cubicBezTo>
                  <a:pt x="4132641" y="940289"/>
                  <a:pt x="4132641" y="844248"/>
                  <a:pt x="4076062" y="787670"/>
                </a:cubicBezTo>
                <a:lnTo>
                  <a:pt x="3610013" y="305248"/>
                </a:lnTo>
                <a:lnTo>
                  <a:pt x="5531520" y="305248"/>
                </a:lnTo>
                <a:lnTo>
                  <a:pt x="5539712" y="305248"/>
                </a:lnTo>
                <a:cubicBezTo>
                  <a:pt x="5539712" y="305248"/>
                  <a:pt x="5539712" y="305248"/>
                  <a:pt x="5539712" y="313439"/>
                </a:cubicBezTo>
                <a:lnTo>
                  <a:pt x="5538959" y="2211115"/>
                </a:lnTo>
                <a:lnTo>
                  <a:pt x="5538959" y="2211115"/>
                </a:lnTo>
                <a:close/>
                <a:moveTo>
                  <a:pt x="2395757" y="3079928"/>
                </a:moveTo>
                <a:lnTo>
                  <a:pt x="2243138" y="2927309"/>
                </a:lnTo>
                <a:cubicBezTo>
                  <a:pt x="2219316" y="2903487"/>
                  <a:pt x="2186559" y="2870730"/>
                  <a:pt x="2154546" y="2846908"/>
                </a:cubicBezTo>
                <a:cubicBezTo>
                  <a:pt x="2042131" y="2766508"/>
                  <a:pt x="1905143" y="2766508"/>
                  <a:pt x="1792729" y="2846908"/>
                </a:cubicBezTo>
                <a:cubicBezTo>
                  <a:pt x="1760715" y="2870730"/>
                  <a:pt x="1728702" y="2903487"/>
                  <a:pt x="1695945" y="2935500"/>
                </a:cubicBezTo>
                <a:cubicBezTo>
                  <a:pt x="1494939" y="3136506"/>
                  <a:pt x="1302115" y="3329330"/>
                  <a:pt x="1101100" y="3530346"/>
                </a:cubicBezTo>
                <a:lnTo>
                  <a:pt x="876262" y="3755184"/>
                </a:lnTo>
                <a:lnTo>
                  <a:pt x="377457" y="3264570"/>
                </a:lnTo>
                <a:cubicBezTo>
                  <a:pt x="353635" y="3240748"/>
                  <a:pt x="280673" y="3184169"/>
                  <a:pt x="192824" y="3184169"/>
                </a:cubicBezTo>
                <a:cubicBezTo>
                  <a:pt x="120606" y="3184169"/>
                  <a:pt x="0" y="3232557"/>
                  <a:pt x="0" y="3425381"/>
                </a:cubicBezTo>
                <a:lnTo>
                  <a:pt x="0" y="5507698"/>
                </a:lnTo>
                <a:cubicBezTo>
                  <a:pt x="0" y="5708704"/>
                  <a:pt x="152619" y="5812936"/>
                  <a:pt x="305238" y="5812936"/>
                </a:cubicBezTo>
                <a:lnTo>
                  <a:pt x="305238" y="5812936"/>
                </a:lnTo>
                <a:lnTo>
                  <a:pt x="2412121" y="5812936"/>
                </a:lnTo>
                <a:cubicBezTo>
                  <a:pt x="2556548" y="5812936"/>
                  <a:pt x="2613127" y="5748909"/>
                  <a:pt x="2636958" y="5692330"/>
                </a:cubicBezTo>
                <a:cubicBezTo>
                  <a:pt x="2685345" y="5579917"/>
                  <a:pt x="2596753" y="5474941"/>
                  <a:pt x="2572931" y="5442928"/>
                </a:cubicBezTo>
                <a:lnTo>
                  <a:pt x="2074126" y="4928492"/>
                </a:lnTo>
                <a:lnTo>
                  <a:pt x="2307146" y="4695473"/>
                </a:lnTo>
                <a:cubicBezTo>
                  <a:pt x="2508152" y="4494467"/>
                  <a:pt x="2700976" y="4301643"/>
                  <a:pt x="2901992" y="4100627"/>
                </a:cubicBezTo>
                <a:cubicBezTo>
                  <a:pt x="3079175" y="3923443"/>
                  <a:pt x="3079175" y="3762632"/>
                  <a:pt x="2910183" y="3586191"/>
                </a:cubicBezTo>
                <a:cubicBezTo>
                  <a:pt x="2733008" y="3417180"/>
                  <a:pt x="2564006" y="3248930"/>
                  <a:pt x="2395757" y="3079928"/>
                </a:cubicBezTo>
                <a:close/>
                <a:moveTo>
                  <a:pt x="2684612" y="3899602"/>
                </a:moveTo>
                <a:cubicBezTo>
                  <a:pt x="2491788" y="4100608"/>
                  <a:pt x="2290782" y="4293432"/>
                  <a:pt x="2089766" y="4494448"/>
                </a:cubicBezTo>
                <a:lnTo>
                  <a:pt x="1800158" y="4784055"/>
                </a:lnTo>
                <a:cubicBezTo>
                  <a:pt x="1783775" y="4800438"/>
                  <a:pt x="1768145" y="4816069"/>
                  <a:pt x="1759953" y="4824260"/>
                </a:cubicBezTo>
                <a:lnTo>
                  <a:pt x="1743570" y="4840643"/>
                </a:lnTo>
                <a:cubicBezTo>
                  <a:pt x="1686992" y="4897222"/>
                  <a:pt x="1686992" y="4993263"/>
                  <a:pt x="1743570" y="5049841"/>
                </a:cubicBezTo>
                <a:lnTo>
                  <a:pt x="2209619" y="5532263"/>
                </a:lnTo>
                <a:lnTo>
                  <a:pt x="288865" y="5532263"/>
                </a:lnTo>
                <a:lnTo>
                  <a:pt x="280673" y="5532263"/>
                </a:lnTo>
                <a:cubicBezTo>
                  <a:pt x="280673" y="5532263"/>
                  <a:pt x="280673" y="5532263"/>
                  <a:pt x="280673" y="5524072"/>
                </a:cubicBezTo>
                <a:lnTo>
                  <a:pt x="280673" y="3610747"/>
                </a:lnTo>
                <a:lnTo>
                  <a:pt x="754913" y="4076795"/>
                </a:lnTo>
                <a:cubicBezTo>
                  <a:pt x="811492" y="4133374"/>
                  <a:pt x="899341" y="4133374"/>
                  <a:pt x="964111" y="4076795"/>
                </a:cubicBezTo>
                <a:lnTo>
                  <a:pt x="987933" y="4060413"/>
                </a:lnTo>
                <a:cubicBezTo>
                  <a:pt x="1004316" y="4044029"/>
                  <a:pt x="1019947" y="4028399"/>
                  <a:pt x="1036320" y="4020207"/>
                </a:cubicBezTo>
                <a:lnTo>
                  <a:pt x="1309545" y="3746983"/>
                </a:lnTo>
                <a:cubicBezTo>
                  <a:pt x="1510551" y="3545977"/>
                  <a:pt x="1703375" y="3353152"/>
                  <a:pt x="1904390" y="3152137"/>
                </a:cubicBezTo>
                <a:cubicBezTo>
                  <a:pt x="1928213" y="3128315"/>
                  <a:pt x="1952777" y="3111932"/>
                  <a:pt x="1976609" y="3088110"/>
                </a:cubicBezTo>
                <a:lnTo>
                  <a:pt x="1976609" y="3088110"/>
                </a:lnTo>
                <a:cubicBezTo>
                  <a:pt x="2000431" y="3104493"/>
                  <a:pt x="2016814" y="3120123"/>
                  <a:pt x="2033188" y="3136497"/>
                </a:cubicBezTo>
                <a:lnTo>
                  <a:pt x="2185807" y="3289116"/>
                </a:lnTo>
                <a:cubicBezTo>
                  <a:pt x="2354809" y="3458118"/>
                  <a:pt x="2523801" y="3627110"/>
                  <a:pt x="2692051" y="3795360"/>
                </a:cubicBezTo>
                <a:cubicBezTo>
                  <a:pt x="2715873" y="3819182"/>
                  <a:pt x="2724064" y="3835565"/>
                  <a:pt x="2732256" y="3843747"/>
                </a:cubicBezTo>
                <a:cubicBezTo>
                  <a:pt x="2724817" y="3851958"/>
                  <a:pt x="2709186" y="3867588"/>
                  <a:pt x="2684612" y="3899602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61"/>
          <p:cNvSpPr/>
          <p:nvPr/>
        </p:nvSpPr>
        <p:spPr>
          <a:xfrm>
            <a:off x="2060906" y="2759239"/>
            <a:ext cx="301338" cy="254485"/>
          </a:xfrm>
          <a:custGeom>
            <a:rect b="b" l="l" r="r" t="t"/>
            <a:pathLst>
              <a:path extrusionOk="0" h="4914900" w="5819775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61"/>
          <p:cNvSpPr/>
          <p:nvPr/>
        </p:nvSpPr>
        <p:spPr>
          <a:xfrm>
            <a:off x="7262125" y="2047669"/>
            <a:ext cx="271701" cy="354647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61"/>
          <p:cNvSpPr/>
          <p:nvPr/>
        </p:nvSpPr>
        <p:spPr>
          <a:xfrm>
            <a:off x="2085584" y="2026394"/>
            <a:ext cx="301831" cy="301831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61"/>
          <p:cNvSpPr/>
          <p:nvPr/>
        </p:nvSpPr>
        <p:spPr>
          <a:xfrm>
            <a:off x="7976464" y="2055499"/>
            <a:ext cx="301523" cy="321723"/>
          </a:xfrm>
          <a:custGeom>
            <a:rect b="b" l="l" r="r" t="t"/>
            <a:pathLst>
              <a:path extrusionOk="0" h="6213484" w="5823357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61"/>
          <p:cNvSpPr/>
          <p:nvPr/>
        </p:nvSpPr>
        <p:spPr>
          <a:xfrm>
            <a:off x="3541322" y="2047364"/>
            <a:ext cx="301831" cy="278158"/>
          </a:xfrm>
          <a:custGeom>
            <a:rect b="b" l="l" r="r" t="t"/>
            <a:pathLst>
              <a:path extrusionOk="0" h="5372100" w="5829300">
                <a:moveTo>
                  <a:pt x="5392693" y="563880"/>
                </a:moveTo>
                <a:lnTo>
                  <a:pt x="4821641" y="563880"/>
                </a:lnTo>
                <a:lnTo>
                  <a:pt x="4821641" y="246697"/>
                </a:lnTo>
                <a:cubicBezTo>
                  <a:pt x="4821641" y="112909"/>
                  <a:pt x="4708732" y="0"/>
                  <a:pt x="4574943" y="0"/>
                </a:cubicBezTo>
                <a:lnTo>
                  <a:pt x="4222518" y="0"/>
                </a:lnTo>
                <a:cubicBezTo>
                  <a:pt x="4088730" y="0"/>
                  <a:pt x="3975821" y="112909"/>
                  <a:pt x="3975821" y="246697"/>
                </a:cubicBezTo>
                <a:lnTo>
                  <a:pt x="3975821" y="563880"/>
                </a:lnTo>
                <a:lnTo>
                  <a:pt x="1882188" y="563880"/>
                </a:lnTo>
                <a:lnTo>
                  <a:pt x="1882188" y="246697"/>
                </a:lnTo>
                <a:cubicBezTo>
                  <a:pt x="1882188" y="112909"/>
                  <a:pt x="1769278" y="0"/>
                  <a:pt x="1635490" y="0"/>
                </a:cubicBezTo>
                <a:lnTo>
                  <a:pt x="1283065" y="0"/>
                </a:lnTo>
                <a:cubicBezTo>
                  <a:pt x="1149277" y="0"/>
                  <a:pt x="1036368" y="112909"/>
                  <a:pt x="1036368" y="246697"/>
                </a:cubicBezTo>
                <a:lnTo>
                  <a:pt x="1036368" y="563880"/>
                </a:lnTo>
                <a:lnTo>
                  <a:pt x="437264" y="563880"/>
                </a:lnTo>
                <a:cubicBezTo>
                  <a:pt x="197749" y="563880"/>
                  <a:pt x="0" y="760971"/>
                  <a:pt x="0" y="1001144"/>
                </a:cubicBezTo>
                <a:lnTo>
                  <a:pt x="0" y="4941075"/>
                </a:lnTo>
                <a:cubicBezTo>
                  <a:pt x="0" y="5180590"/>
                  <a:pt x="197091" y="5378339"/>
                  <a:pt x="437264" y="5378339"/>
                </a:cubicBezTo>
                <a:lnTo>
                  <a:pt x="5392036" y="5378339"/>
                </a:lnTo>
                <a:cubicBezTo>
                  <a:pt x="5631552" y="5378339"/>
                  <a:pt x="5829300" y="5181248"/>
                  <a:pt x="5829300" y="4941075"/>
                </a:cubicBezTo>
                <a:lnTo>
                  <a:pt x="5829300" y="1001144"/>
                </a:lnTo>
                <a:cubicBezTo>
                  <a:pt x="5829300" y="760971"/>
                  <a:pt x="5632209" y="563880"/>
                  <a:pt x="5392693" y="563880"/>
                </a:cubicBezTo>
                <a:close/>
                <a:moveTo>
                  <a:pt x="4236882" y="267586"/>
                </a:moveTo>
                <a:lnTo>
                  <a:pt x="4561237" y="267586"/>
                </a:lnTo>
                <a:lnTo>
                  <a:pt x="4561237" y="697668"/>
                </a:lnTo>
                <a:lnTo>
                  <a:pt x="4561237" y="1042911"/>
                </a:lnTo>
                <a:lnTo>
                  <a:pt x="4236882" y="1042911"/>
                </a:lnTo>
                <a:lnTo>
                  <a:pt x="4236882" y="697668"/>
                </a:lnTo>
                <a:lnTo>
                  <a:pt x="4236882" y="267586"/>
                </a:lnTo>
                <a:close/>
                <a:moveTo>
                  <a:pt x="1297429" y="267586"/>
                </a:moveTo>
                <a:lnTo>
                  <a:pt x="1621784" y="267586"/>
                </a:lnTo>
                <a:lnTo>
                  <a:pt x="1621784" y="697668"/>
                </a:lnTo>
                <a:lnTo>
                  <a:pt x="1621784" y="1042911"/>
                </a:lnTo>
                <a:lnTo>
                  <a:pt x="1297429" y="1042911"/>
                </a:lnTo>
                <a:lnTo>
                  <a:pt x="1297429" y="697668"/>
                </a:lnTo>
                <a:lnTo>
                  <a:pt x="1297429" y="267586"/>
                </a:lnTo>
                <a:close/>
                <a:moveTo>
                  <a:pt x="444446" y="824932"/>
                </a:moveTo>
                <a:lnTo>
                  <a:pt x="1043559" y="824932"/>
                </a:lnTo>
                <a:lnTo>
                  <a:pt x="1043559" y="1057266"/>
                </a:lnTo>
                <a:cubicBezTo>
                  <a:pt x="1043559" y="1191054"/>
                  <a:pt x="1156468" y="1303963"/>
                  <a:pt x="1290257" y="1303963"/>
                </a:cubicBezTo>
                <a:lnTo>
                  <a:pt x="1642682" y="1303963"/>
                </a:lnTo>
                <a:cubicBezTo>
                  <a:pt x="1776470" y="1303963"/>
                  <a:pt x="1889379" y="1191054"/>
                  <a:pt x="1889379" y="1057266"/>
                </a:cubicBezTo>
                <a:lnTo>
                  <a:pt x="1889379" y="824932"/>
                </a:lnTo>
                <a:lnTo>
                  <a:pt x="3975830" y="824932"/>
                </a:lnTo>
                <a:lnTo>
                  <a:pt x="3975830" y="1057266"/>
                </a:lnTo>
                <a:cubicBezTo>
                  <a:pt x="3975830" y="1191054"/>
                  <a:pt x="4088740" y="1303963"/>
                  <a:pt x="4222528" y="1303963"/>
                </a:cubicBezTo>
                <a:lnTo>
                  <a:pt x="4574953" y="1303963"/>
                </a:lnTo>
                <a:cubicBezTo>
                  <a:pt x="4708741" y="1303963"/>
                  <a:pt x="4821650" y="1191054"/>
                  <a:pt x="4821650" y="1057266"/>
                </a:cubicBezTo>
                <a:lnTo>
                  <a:pt x="4821650" y="824932"/>
                </a:lnTo>
                <a:lnTo>
                  <a:pt x="5399885" y="824932"/>
                </a:lnTo>
                <a:cubicBezTo>
                  <a:pt x="5498430" y="824932"/>
                  <a:pt x="5576097" y="902599"/>
                  <a:pt x="5576097" y="1001144"/>
                </a:cubicBezTo>
                <a:lnTo>
                  <a:pt x="5576097" y="1705985"/>
                </a:lnTo>
                <a:lnTo>
                  <a:pt x="268234" y="1705985"/>
                </a:lnTo>
                <a:lnTo>
                  <a:pt x="268234" y="1001144"/>
                </a:lnTo>
                <a:cubicBezTo>
                  <a:pt x="268234" y="901941"/>
                  <a:pt x="345891" y="824932"/>
                  <a:pt x="444446" y="824932"/>
                </a:cubicBezTo>
                <a:close/>
                <a:moveTo>
                  <a:pt x="5392693" y="5117287"/>
                </a:moveTo>
                <a:lnTo>
                  <a:pt x="444446" y="5117287"/>
                </a:lnTo>
                <a:cubicBezTo>
                  <a:pt x="345900" y="5117287"/>
                  <a:pt x="268234" y="5039621"/>
                  <a:pt x="268234" y="4941075"/>
                </a:cubicBezTo>
                <a:lnTo>
                  <a:pt x="268234" y="1966389"/>
                </a:lnTo>
                <a:lnTo>
                  <a:pt x="5568906" y="1966389"/>
                </a:lnTo>
                <a:lnTo>
                  <a:pt x="5568906" y="4941075"/>
                </a:lnTo>
                <a:cubicBezTo>
                  <a:pt x="5568896" y="5039621"/>
                  <a:pt x="5491239" y="5117287"/>
                  <a:pt x="5392693" y="5117287"/>
                </a:cubicBezTo>
                <a:close/>
                <a:moveTo>
                  <a:pt x="1417511" y="2678401"/>
                </a:moveTo>
                <a:cubicBezTo>
                  <a:pt x="1417511" y="2748887"/>
                  <a:pt x="1361380" y="2805008"/>
                  <a:pt x="1290904" y="2805008"/>
                </a:cubicBezTo>
                <a:lnTo>
                  <a:pt x="867994" y="2805008"/>
                </a:lnTo>
                <a:cubicBezTo>
                  <a:pt x="797509" y="2805008"/>
                  <a:pt x="741388" y="2748877"/>
                  <a:pt x="741388" y="2678401"/>
                </a:cubicBezTo>
                <a:cubicBezTo>
                  <a:pt x="741388" y="2607916"/>
                  <a:pt x="797519" y="2551795"/>
                  <a:pt x="867994" y="2551795"/>
                </a:cubicBezTo>
                <a:lnTo>
                  <a:pt x="1290895" y="2551795"/>
                </a:lnTo>
                <a:cubicBezTo>
                  <a:pt x="1360732" y="2544613"/>
                  <a:pt x="1417511" y="2607926"/>
                  <a:pt x="1417511" y="2678401"/>
                </a:cubicBezTo>
                <a:close/>
                <a:moveTo>
                  <a:pt x="2636625" y="2678401"/>
                </a:moveTo>
                <a:cubicBezTo>
                  <a:pt x="2636625" y="2748887"/>
                  <a:pt x="2580494" y="2805008"/>
                  <a:pt x="2510019" y="2805008"/>
                </a:cubicBezTo>
                <a:lnTo>
                  <a:pt x="2087118" y="2805008"/>
                </a:lnTo>
                <a:cubicBezTo>
                  <a:pt x="2016633" y="2805008"/>
                  <a:pt x="1960512" y="2748877"/>
                  <a:pt x="1960512" y="2678401"/>
                </a:cubicBezTo>
                <a:cubicBezTo>
                  <a:pt x="1960512" y="2607916"/>
                  <a:pt x="2016643" y="2551795"/>
                  <a:pt x="2087118" y="2551795"/>
                </a:cubicBezTo>
                <a:lnTo>
                  <a:pt x="2510019" y="2551795"/>
                </a:lnTo>
                <a:cubicBezTo>
                  <a:pt x="2573322" y="2544613"/>
                  <a:pt x="2636625" y="2607926"/>
                  <a:pt x="2636625" y="2678401"/>
                </a:cubicBezTo>
                <a:close/>
                <a:moveTo>
                  <a:pt x="3849215" y="2678401"/>
                </a:moveTo>
                <a:cubicBezTo>
                  <a:pt x="3849215" y="2748887"/>
                  <a:pt x="3793093" y="2805008"/>
                  <a:pt x="3722608" y="2805008"/>
                </a:cubicBezTo>
                <a:lnTo>
                  <a:pt x="3299708" y="2805008"/>
                </a:lnTo>
                <a:cubicBezTo>
                  <a:pt x="3229223" y="2805008"/>
                  <a:pt x="3173102" y="2748877"/>
                  <a:pt x="3173102" y="2678401"/>
                </a:cubicBezTo>
                <a:cubicBezTo>
                  <a:pt x="3173102" y="2607916"/>
                  <a:pt x="3229232" y="2551795"/>
                  <a:pt x="3299708" y="2551795"/>
                </a:cubicBezTo>
                <a:lnTo>
                  <a:pt x="3722608" y="2551795"/>
                </a:lnTo>
                <a:cubicBezTo>
                  <a:pt x="3792436" y="2544613"/>
                  <a:pt x="3849215" y="2607926"/>
                  <a:pt x="3849215" y="2678401"/>
                </a:cubicBezTo>
                <a:close/>
                <a:moveTo>
                  <a:pt x="5068329" y="2678401"/>
                </a:moveTo>
                <a:cubicBezTo>
                  <a:pt x="5068329" y="2748887"/>
                  <a:pt x="5012198" y="2805008"/>
                  <a:pt x="4941722" y="2805008"/>
                </a:cubicBezTo>
                <a:lnTo>
                  <a:pt x="4518813" y="2805008"/>
                </a:lnTo>
                <a:cubicBezTo>
                  <a:pt x="4448328" y="2805008"/>
                  <a:pt x="4392206" y="2748877"/>
                  <a:pt x="4392206" y="2678401"/>
                </a:cubicBezTo>
                <a:cubicBezTo>
                  <a:pt x="4392206" y="2607916"/>
                  <a:pt x="4448337" y="2551795"/>
                  <a:pt x="4518813" y="2551795"/>
                </a:cubicBezTo>
                <a:lnTo>
                  <a:pt x="4941722" y="2551795"/>
                </a:lnTo>
                <a:cubicBezTo>
                  <a:pt x="5012208" y="2544613"/>
                  <a:pt x="5068329" y="2607926"/>
                  <a:pt x="5068329" y="2678401"/>
                </a:cubicBezTo>
                <a:close/>
                <a:moveTo>
                  <a:pt x="1417511" y="3545100"/>
                </a:moveTo>
                <a:cubicBezTo>
                  <a:pt x="1417511" y="3615585"/>
                  <a:pt x="1361380" y="3671707"/>
                  <a:pt x="1290904" y="3671707"/>
                </a:cubicBezTo>
                <a:lnTo>
                  <a:pt x="867994" y="3671707"/>
                </a:lnTo>
                <a:cubicBezTo>
                  <a:pt x="797509" y="3671707"/>
                  <a:pt x="741388" y="3615576"/>
                  <a:pt x="741388" y="3545100"/>
                </a:cubicBezTo>
                <a:cubicBezTo>
                  <a:pt x="741388" y="3474615"/>
                  <a:pt x="797519" y="3418494"/>
                  <a:pt x="867994" y="3418494"/>
                </a:cubicBezTo>
                <a:lnTo>
                  <a:pt x="1290895" y="3418494"/>
                </a:lnTo>
                <a:cubicBezTo>
                  <a:pt x="1360732" y="3418494"/>
                  <a:pt x="1417511" y="3474615"/>
                  <a:pt x="1417511" y="3545100"/>
                </a:cubicBezTo>
                <a:close/>
                <a:moveTo>
                  <a:pt x="2636625" y="3545100"/>
                </a:moveTo>
                <a:cubicBezTo>
                  <a:pt x="2636625" y="3615585"/>
                  <a:pt x="2580494" y="3671707"/>
                  <a:pt x="2510019" y="3671707"/>
                </a:cubicBezTo>
                <a:lnTo>
                  <a:pt x="2087118" y="3671707"/>
                </a:lnTo>
                <a:cubicBezTo>
                  <a:pt x="2016633" y="3671707"/>
                  <a:pt x="1960512" y="3615576"/>
                  <a:pt x="1960512" y="3545100"/>
                </a:cubicBezTo>
                <a:cubicBezTo>
                  <a:pt x="1960512" y="3474615"/>
                  <a:pt x="2016643" y="3418494"/>
                  <a:pt x="2087118" y="3418494"/>
                </a:cubicBezTo>
                <a:lnTo>
                  <a:pt x="2510019" y="3418494"/>
                </a:lnTo>
                <a:cubicBezTo>
                  <a:pt x="2573322" y="3418494"/>
                  <a:pt x="2636625" y="3474615"/>
                  <a:pt x="2636625" y="3545100"/>
                </a:cubicBezTo>
                <a:close/>
                <a:moveTo>
                  <a:pt x="3849215" y="3545100"/>
                </a:moveTo>
                <a:cubicBezTo>
                  <a:pt x="3849215" y="3615585"/>
                  <a:pt x="3793093" y="3671707"/>
                  <a:pt x="3722608" y="3671707"/>
                </a:cubicBezTo>
                <a:lnTo>
                  <a:pt x="3299708" y="3671707"/>
                </a:lnTo>
                <a:cubicBezTo>
                  <a:pt x="3229223" y="3671707"/>
                  <a:pt x="3173102" y="3615576"/>
                  <a:pt x="3173102" y="3545100"/>
                </a:cubicBezTo>
                <a:cubicBezTo>
                  <a:pt x="3173102" y="3474615"/>
                  <a:pt x="3229232" y="3418494"/>
                  <a:pt x="3299708" y="3418494"/>
                </a:cubicBezTo>
                <a:lnTo>
                  <a:pt x="3722608" y="3418494"/>
                </a:lnTo>
                <a:cubicBezTo>
                  <a:pt x="3792436" y="3418494"/>
                  <a:pt x="3849215" y="3474615"/>
                  <a:pt x="3849215" y="3545100"/>
                </a:cubicBezTo>
                <a:close/>
                <a:moveTo>
                  <a:pt x="5068329" y="3545100"/>
                </a:moveTo>
                <a:cubicBezTo>
                  <a:pt x="5068329" y="3615585"/>
                  <a:pt x="5012198" y="3671707"/>
                  <a:pt x="4941722" y="3671707"/>
                </a:cubicBezTo>
                <a:lnTo>
                  <a:pt x="4518813" y="3671707"/>
                </a:lnTo>
                <a:cubicBezTo>
                  <a:pt x="4448328" y="3671707"/>
                  <a:pt x="4392206" y="3615576"/>
                  <a:pt x="4392206" y="3545100"/>
                </a:cubicBezTo>
                <a:cubicBezTo>
                  <a:pt x="4392206" y="3474615"/>
                  <a:pt x="4448337" y="3418494"/>
                  <a:pt x="4518813" y="3418494"/>
                </a:cubicBezTo>
                <a:lnTo>
                  <a:pt x="4941722" y="3418494"/>
                </a:lnTo>
                <a:cubicBezTo>
                  <a:pt x="5012208" y="3418494"/>
                  <a:pt x="5068329" y="3474615"/>
                  <a:pt x="5068329" y="3545100"/>
                </a:cubicBezTo>
                <a:close/>
                <a:moveTo>
                  <a:pt x="1417511" y="4419629"/>
                </a:moveTo>
                <a:cubicBezTo>
                  <a:pt x="1417511" y="4490114"/>
                  <a:pt x="1361380" y="4546235"/>
                  <a:pt x="1290904" y="4546235"/>
                </a:cubicBezTo>
                <a:lnTo>
                  <a:pt x="867994" y="4546235"/>
                </a:lnTo>
                <a:cubicBezTo>
                  <a:pt x="797509" y="4546235"/>
                  <a:pt x="741388" y="4490114"/>
                  <a:pt x="741388" y="4419629"/>
                </a:cubicBezTo>
                <a:cubicBezTo>
                  <a:pt x="741388" y="4349144"/>
                  <a:pt x="797519" y="4293022"/>
                  <a:pt x="867994" y="4293022"/>
                </a:cubicBezTo>
                <a:lnTo>
                  <a:pt x="1290895" y="4293022"/>
                </a:lnTo>
                <a:cubicBezTo>
                  <a:pt x="1360732" y="4285183"/>
                  <a:pt x="1417511" y="4341962"/>
                  <a:pt x="1417511" y="4419629"/>
                </a:cubicBezTo>
                <a:close/>
                <a:moveTo>
                  <a:pt x="2636625" y="4419629"/>
                </a:moveTo>
                <a:cubicBezTo>
                  <a:pt x="2636625" y="4490114"/>
                  <a:pt x="2580494" y="4546235"/>
                  <a:pt x="2510019" y="4546235"/>
                </a:cubicBezTo>
                <a:lnTo>
                  <a:pt x="2087118" y="4546235"/>
                </a:lnTo>
                <a:cubicBezTo>
                  <a:pt x="2016633" y="4546235"/>
                  <a:pt x="1960512" y="4490114"/>
                  <a:pt x="1960512" y="4419629"/>
                </a:cubicBezTo>
                <a:cubicBezTo>
                  <a:pt x="1960512" y="4349144"/>
                  <a:pt x="2016643" y="4293022"/>
                  <a:pt x="2087118" y="4293022"/>
                </a:cubicBezTo>
                <a:lnTo>
                  <a:pt x="2510019" y="4293022"/>
                </a:lnTo>
                <a:cubicBezTo>
                  <a:pt x="2573322" y="4285183"/>
                  <a:pt x="2636625" y="4341962"/>
                  <a:pt x="2636625" y="4419629"/>
                </a:cubicBezTo>
                <a:close/>
                <a:moveTo>
                  <a:pt x="3849215" y="4419629"/>
                </a:moveTo>
                <a:cubicBezTo>
                  <a:pt x="3849215" y="4490114"/>
                  <a:pt x="3793093" y="4546235"/>
                  <a:pt x="3722608" y="4546235"/>
                </a:cubicBezTo>
                <a:lnTo>
                  <a:pt x="3299708" y="4546235"/>
                </a:lnTo>
                <a:cubicBezTo>
                  <a:pt x="3229223" y="4546235"/>
                  <a:pt x="3173102" y="4490114"/>
                  <a:pt x="3173102" y="4419629"/>
                </a:cubicBezTo>
                <a:cubicBezTo>
                  <a:pt x="3173102" y="4349144"/>
                  <a:pt x="3229232" y="4293022"/>
                  <a:pt x="3299708" y="4293022"/>
                </a:cubicBezTo>
                <a:lnTo>
                  <a:pt x="3722608" y="4293022"/>
                </a:lnTo>
                <a:cubicBezTo>
                  <a:pt x="3792436" y="4285183"/>
                  <a:pt x="3849215" y="4341962"/>
                  <a:pt x="3849215" y="4419629"/>
                </a:cubicBezTo>
                <a:close/>
                <a:moveTo>
                  <a:pt x="5068329" y="4419629"/>
                </a:moveTo>
                <a:cubicBezTo>
                  <a:pt x="5068329" y="4490114"/>
                  <a:pt x="5012198" y="4546235"/>
                  <a:pt x="4941722" y="4546235"/>
                </a:cubicBezTo>
                <a:lnTo>
                  <a:pt x="4518813" y="4546235"/>
                </a:lnTo>
                <a:cubicBezTo>
                  <a:pt x="4448328" y="4546235"/>
                  <a:pt x="4392206" y="4490114"/>
                  <a:pt x="4392206" y="4419629"/>
                </a:cubicBezTo>
                <a:cubicBezTo>
                  <a:pt x="4392206" y="4349144"/>
                  <a:pt x="4448337" y="4293022"/>
                  <a:pt x="4518813" y="4293022"/>
                </a:cubicBezTo>
                <a:lnTo>
                  <a:pt x="4941722" y="4293022"/>
                </a:lnTo>
                <a:cubicBezTo>
                  <a:pt x="5012208" y="4285183"/>
                  <a:pt x="5068329" y="4341962"/>
                  <a:pt x="5068329" y="4419629"/>
                </a:cubicBez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61"/>
          <p:cNvSpPr/>
          <p:nvPr/>
        </p:nvSpPr>
        <p:spPr>
          <a:xfrm>
            <a:off x="361973" y="226098"/>
            <a:ext cx="9244137" cy="78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Editable Icon Set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61"/>
          <p:cNvSpPr/>
          <p:nvPr/>
        </p:nvSpPr>
        <p:spPr>
          <a:xfrm>
            <a:off x="9766450" y="1293929"/>
            <a:ext cx="20626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Resize the icon 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61"/>
          <p:cNvSpPr/>
          <p:nvPr/>
        </p:nvSpPr>
        <p:spPr>
          <a:xfrm>
            <a:off x="10501411" y="1714247"/>
            <a:ext cx="611724" cy="611724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rgbClr val="17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61"/>
          <p:cNvSpPr/>
          <p:nvPr/>
        </p:nvSpPr>
        <p:spPr>
          <a:xfrm>
            <a:off x="10498790" y="3185871"/>
            <a:ext cx="613210" cy="613210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61"/>
          <p:cNvSpPr/>
          <p:nvPr/>
        </p:nvSpPr>
        <p:spPr>
          <a:xfrm>
            <a:off x="10516154" y="4555548"/>
            <a:ext cx="611724" cy="611724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61"/>
          <p:cNvSpPr/>
          <p:nvPr/>
        </p:nvSpPr>
        <p:spPr>
          <a:xfrm>
            <a:off x="10529668" y="5899195"/>
            <a:ext cx="613210" cy="613210"/>
          </a:xfrm>
          <a:custGeom>
            <a:rect b="b" l="l" r="r" t="t"/>
            <a:pathLst>
              <a:path extrusionOk="0" h="5829300" w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noFill/>
          <a:ln cap="flat" cmpd="sng" w="15875">
            <a:solidFill>
              <a:schemeClr val="accen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7" name="Google Shape;1437;p61"/>
          <p:cNvCxnSpPr/>
          <p:nvPr/>
        </p:nvCxnSpPr>
        <p:spPr>
          <a:xfrm>
            <a:off x="9606115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8" name="Google Shape;1438;p61"/>
          <p:cNvSpPr/>
          <p:nvPr/>
        </p:nvSpPr>
        <p:spPr>
          <a:xfrm>
            <a:off x="9766450" y="2611646"/>
            <a:ext cx="20626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Change fill color and opacity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61"/>
          <p:cNvSpPr/>
          <p:nvPr/>
        </p:nvSpPr>
        <p:spPr>
          <a:xfrm>
            <a:off x="9766450" y="4123705"/>
            <a:ext cx="20626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Add stroke 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61"/>
          <p:cNvSpPr/>
          <p:nvPr/>
        </p:nvSpPr>
        <p:spPr>
          <a:xfrm>
            <a:off x="9765687" y="5475784"/>
            <a:ext cx="20626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Add dash lines 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61"/>
          <p:cNvSpPr/>
          <p:nvPr/>
        </p:nvSpPr>
        <p:spPr>
          <a:xfrm>
            <a:off x="9775503" y="498937"/>
            <a:ext cx="20626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Things you can do: 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62"/>
          <p:cNvSpPr/>
          <p:nvPr/>
        </p:nvSpPr>
        <p:spPr>
          <a:xfrm>
            <a:off x="6105054" y="0"/>
            <a:ext cx="6095999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26000">
                <a:schemeClr val="dk1"/>
              </a:gs>
              <a:gs pos="100000">
                <a:srgbClr val="0053FF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62"/>
          <p:cNvSpPr/>
          <p:nvPr/>
        </p:nvSpPr>
        <p:spPr>
          <a:xfrm>
            <a:off x="7052013" y="1259483"/>
            <a:ext cx="43546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Big shout-out to the great people that provided us with the free resources of this presentation: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62"/>
          <p:cNvSpPr txBox="1"/>
          <p:nvPr/>
        </p:nvSpPr>
        <p:spPr>
          <a:xfrm>
            <a:off x="7077413" y="3602465"/>
            <a:ext cx="272392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STOCK IMAGES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unsplash.com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pixabay.com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62"/>
          <p:cNvSpPr/>
          <p:nvPr/>
        </p:nvSpPr>
        <p:spPr>
          <a:xfrm>
            <a:off x="875916" y="1259483"/>
            <a:ext cx="41637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11627"/>
                </a:solidFill>
                <a:latin typeface="Arial"/>
                <a:ea typeface="Arial"/>
                <a:cs typeface="Arial"/>
                <a:sym typeface="Arial"/>
              </a:rPr>
              <a:t>This template was made specially for you by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1162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50" name="Google Shape;1450;p62"/>
          <p:cNvSpPr/>
          <p:nvPr/>
        </p:nvSpPr>
        <p:spPr>
          <a:xfrm>
            <a:off x="964826" y="4998352"/>
            <a:ext cx="4140948" cy="914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11627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s-ES" sz="1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slidecoretemplates.com</a:t>
            </a:r>
            <a:r>
              <a:rPr lang="es-E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>
                <a:solidFill>
                  <a:srgbClr val="011627"/>
                </a:solidFill>
                <a:latin typeface="Arial"/>
                <a:ea typeface="Arial"/>
                <a:cs typeface="Arial"/>
                <a:sym typeface="Arial"/>
              </a:rPr>
              <a:t>to get more editable premium presentations for free</a:t>
            </a:r>
            <a:endParaRPr/>
          </a:p>
          <a:p>
            <a:pPr indent="0" lvl="0" marL="0" marR="0" rtl="0" algn="ctr">
              <a:lnSpc>
                <a:spcPct val="15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11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62"/>
          <p:cNvSpPr txBox="1"/>
          <p:nvPr/>
        </p:nvSpPr>
        <p:spPr>
          <a:xfrm>
            <a:off x="7077413" y="5171828"/>
            <a:ext cx="27239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ICONS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Thick Icons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Nice and Serious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83557" y="2573530"/>
            <a:ext cx="2303486" cy="2057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7561573" y="0"/>
            <a:ext cx="4630428" cy="6711696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3"/>
          <p:cNvCxnSpPr/>
          <p:nvPr/>
        </p:nvCxnSpPr>
        <p:spPr>
          <a:xfrm flipH="1" rot="10800000">
            <a:off x="-4193" y="2418090"/>
            <a:ext cx="12192000" cy="1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13"/>
          <p:cNvSpPr/>
          <p:nvPr/>
        </p:nvSpPr>
        <p:spPr>
          <a:xfrm>
            <a:off x="1546799" y="1813103"/>
            <a:ext cx="9244700" cy="1223966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2349305" y="1822393"/>
            <a:ext cx="7695027" cy="1214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b="1" lang="es-ES" sz="2400">
                <a:solidFill>
                  <a:schemeClr val="lt1"/>
                </a:solidFill>
              </a:rPr>
              <a:t>¿Por qué escribió Juan esta epístola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 flipH="1" rot="10800000">
            <a:off x="-4193" y="4074160"/>
            <a:ext cx="12192000" cy="1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13"/>
          <p:cNvSpPr/>
          <p:nvPr/>
        </p:nvSpPr>
        <p:spPr>
          <a:xfrm>
            <a:off x="1546799" y="3694110"/>
            <a:ext cx="4213732" cy="760878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2676901" y="3718145"/>
            <a:ext cx="2124221" cy="733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que no </a:t>
            </a:r>
            <a:r>
              <a:rPr b="1" lang="es-ES" sz="2000">
                <a:solidFill>
                  <a:schemeClr val="lt1"/>
                </a:solidFill>
              </a:rPr>
              <a:t>pequéis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2103611" y="3718145"/>
            <a:ext cx="474816" cy="733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6431471" y="3694110"/>
            <a:ext cx="4213732" cy="760878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advertirnos de los engañadores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6988283" y="3718145"/>
            <a:ext cx="474816" cy="733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38" name="Google Shape;138;p13"/>
          <p:cNvCxnSpPr/>
          <p:nvPr/>
        </p:nvCxnSpPr>
        <p:spPr>
          <a:xfrm flipH="1" rot="10800000">
            <a:off x="-4193" y="5255260"/>
            <a:ext cx="12192000" cy="1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13"/>
          <p:cNvSpPr/>
          <p:nvPr/>
        </p:nvSpPr>
        <p:spPr>
          <a:xfrm>
            <a:off x="1546799" y="4875210"/>
            <a:ext cx="4213732" cy="760878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2676901" y="4899245"/>
            <a:ext cx="2124221" cy="733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que tu gozo sea cumplido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2103611" y="4899245"/>
            <a:ext cx="474816" cy="733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431471" y="4875210"/>
            <a:ext cx="4213732" cy="760878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7561573" y="4899245"/>
            <a:ext cx="2124221" cy="733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Ninguna de las anteriores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6988283" y="4899245"/>
            <a:ext cx="474816" cy="733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9685794" y="382854"/>
            <a:ext cx="1916456" cy="6504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11177054" y="530739"/>
            <a:ext cx="271701" cy="354647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589750" y="382854"/>
            <a:ext cx="1759555" cy="650419"/>
          </a:xfrm>
          <a:prstGeom prst="roundRect">
            <a:avLst>
              <a:gd fmla="val 16667" name="adj"/>
            </a:avLst>
          </a:prstGeom>
          <a:solidFill>
            <a:schemeClr val="lt1">
              <a:alpha val="2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7561573" y="0"/>
            <a:ext cx="4630500" cy="6843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4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14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b="1" lang="es-ES" sz="2400">
                <a:solidFill>
                  <a:schemeClr val="lt1"/>
                </a:solidFill>
              </a:rPr>
              <a:t>¿Por qué escribió Juan esta epístola?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58" name="Google Shape;158;p14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14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2676901" y="37181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Para que no pequéis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7561575" y="3718150"/>
            <a:ext cx="2597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Para advertirnos de los engañadores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65" name="Google Shape;165;p14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14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7000">
                <a:srgbClr val="BD0DFF"/>
              </a:gs>
              <a:gs pos="64000">
                <a:srgbClr val="0066FF"/>
              </a:gs>
              <a:gs pos="100000">
                <a:srgbClr val="0066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2676901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Para que tu gozo sea cumplido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7561573" y="4899245"/>
            <a:ext cx="2124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Ninguna de las anteriores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/>
          <p:nvPr/>
        </p:nvSpPr>
        <p:spPr>
          <a:xfrm flipH="1">
            <a:off x="-8327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7561573" y="0"/>
            <a:ext cx="4630500" cy="67116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5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3" name="Google Shape;183;p15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2.	</a:t>
            </a:r>
            <a:r>
              <a:rPr b="1" lang="es-ES" sz="2400">
                <a:solidFill>
                  <a:schemeClr val="lt1"/>
                </a:solidFill>
              </a:rPr>
              <a:t>¿A qué clase de persona Juan llama mentiroso o que miente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</p:txBody>
      </p:sp>
      <p:cxnSp>
        <p:nvCxnSpPr>
          <p:cNvPr id="185" name="Google Shape;185;p15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15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2676900" y="3718150"/>
            <a:ext cx="3044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Los que dicen que tienen comunión con Dios y andan en tinieblas.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7561575" y="3718150"/>
            <a:ext cx="260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Los que dicen que no han pecado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92" name="Google Shape;192;p15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15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676900" y="4899250"/>
            <a:ext cx="275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Los que dicen que no tienen pecado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7561576" y="4899250"/>
            <a:ext cx="2662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Los que no practican la verdad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/>
          <p:nvPr/>
        </p:nvSpPr>
        <p:spPr>
          <a:xfrm flipH="1">
            <a:off x="60" y="0"/>
            <a:ext cx="52947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7561573" y="0"/>
            <a:ext cx="4630500" cy="6858000"/>
          </a:xfrm>
          <a:prstGeom prst="rect">
            <a:avLst/>
          </a:prstGeom>
          <a:gradFill>
            <a:gsLst>
              <a:gs pos="0">
                <a:srgbClr val="0066FF">
                  <a:alpha val="62745"/>
                </a:srgbClr>
              </a:gs>
              <a:gs pos="6000">
                <a:srgbClr val="0066FF">
                  <a:alpha val="62745"/>
                </a:srgbClr>
              </a:gs>
              <a:gs pos="66000">
                <a:srgbClr val="0070C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16"/>
          <p:cNvCxnSpPr/>
          <p:nvPr/>
        </p:nvCxnSpPr>
        <p:spPr>
          <a:xfrm>
            <a:off x="-4193" y="2418091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16"/>
          <p:cNvSpPr/>
          <p:nvPr/>
        </p:nvSpPr>
        <p:spPr>
          <a:xfrm>
            <a:off x="1546799" y="1813103"/>
            <a:ext cx="9244700" cy="1223972"/>
          </a:xfrm>
          <a:custGeom>
            <a:rect b="b" l="l" r="r" t="t"/>
            <a:pathLst>
              <a:path extrusionOk="0" h="10001" w="10000">
                <a:moveTo>
                  <a:pt x="0" y="4943"/>
                </a:moveTo>
                <a:lnTo>
                  <a:pt x="910" y="0"/>
                </a:lnTo>
                <a:lnTo>
                  <a:pt x="9271" y="1"/>
                </a:lnTo>
                <a:lnTo>
                  <a:pt x="10000" y="4943"/>
                </a:lnTo>
                <a:lnTo>
                  <a:pt x="9242" y="10001"/>
                </a:lnTo>
                <a:lnTo>
                  <a:pt x="896" y="10001"/>
                </a:lnTo>
                <a:lnTo>
                  <a:pt x="0" y="4943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2349305" y="1822393"/>
            <a:ext cx="769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</a:rPr>
              <a:t>2.	¿A qué clase de persona Juan llama mentiroso o que miente?</a:t>
            </a: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212" name="Google Shape;212;p16"/>
          <p:cNvCxnSpPr/>
          <p:nvPr/>
        </p:nvCxnSpPr>
        <p:spPr>
          <a:xfrm>
            <a:off x="-4193" y="40741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16"/>
          <p:cNvSpPr/>
          <p:nvPr/>
        </p:nvSpPr>
        <p:spPr>
          <a:xfrm>
            <a:off x="1546799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gradFill>
            <a:gsLst>
              <a:gs pos="0">
                <a:srgbClr val="BD0DFF"/>
              </a:gs>
              <a:gs pos="82000">
                <a:srgbClr val="0053FF"/>
              </a:gs>
              <a:gs pos="100000">
                <a:srgbClr val="0053FF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2676900" y="3718150"/>
            <a:ext cx="2886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Los que dicen que tienen comunión con Dios y andan en tinieblas.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103611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6431471" y="36941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7561575" y="37181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Los que dicen que no han pecado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6988283" y="37181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219" name="Google Shape;219;p16"/>
          <p:cNvCxnSpPr/>
          <p:nvPr/>
        </p:nvCxnSpPr>
        <p:spPr>
          <a:xfrm>
            <a:off x="-4193" y="5255261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6"/>
          <p:cNvSpPr/>
          <p:nvPr/>
        </p:nvSpPr>
        <p:spPr>
          <a:xfrm>
            <a:off x="1546799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2676900" y="4899250"/>
            <a:ext cx="2647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Los que dicen que no tienen pecado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2103611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6431471" y="4875210"/>
            <a:ext cx="4213740" cy="760876"/>
          </a:xfrm>
          <a:custGeom>
            <a:rect b="b" l="l" r="r" t="t"/>
            <a:pathLst>
              <a:path extrusionOk="0" h="10001" w="11092">
                <a:moveTo>
                  <a:pt x="0" y="4924"/>
                </a:moveTo>
                <a:lnTo>
                  <a:pt x="1502" y="0"/>
                </a:lnTo>
                <a:lnTo>
                  <a:pt x="9863" y="1"/>
                </a:lnTo>
                <a:lnTo>
                  <a:pt x="11092" y="4906"/>
                </a:lnTo>
                <a:lnTo>
                  <a:pt x="9834" y="10001"/>
                </a:lnTo>
                <a:lnTo>
                  <a:pt x="1488" y="10001"/>
                </a:lnTo>
                <a:lnTo>
                  <a:pt x="0" y="4924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7561576" y="4899250"/>
            <a:ext cx="27420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</a:rPr>
              <a:t>Los que no practican la verdad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6988283" y="4899245"/>
            <a:ext cx="474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BD0D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9685794" y="382854"/>
            <a:ext cx="1916400" cy="65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53FF"/>
              </a:gs>
              <a:gs pos="47000">
                <a:srgbClr val="0053FF"/>
              </a:gs>
              <a:gs pos="99000">
                <a:srgbClr val="BD0DFF"/>
              </a:gs>
              <a:gs pos="100000">
                <a:srgbClr val="BD0DFF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100 Points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11177054" y="530739"/>
            <a:ext cx="275489" cy="359590"/>
          </a:xfrm>
          <a:custGeom>
            <a:rect b="b" l="l" r="r" t="t"/>
            <a:pathLst>
              <a:path extrusionOk="0" h="6849340" w="5247409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6"/>
          <p:cNvSpPr/>
          <p:nvPr/>
        </p:nvSpPr>
        <p:spPr>
          <a:xfrm>
            <a:off x="589750" y="382854"/>
            <a:ext cx="1759500" cy="650400"/>
          </a:xfrm>
          <a:prstGeom prst="roundRect">
            <a:avLst>
              <a:gd fmla="val 16667" name="adj"/>
            </a:avLst>
          </a:prstGeom>
          <a:solidFill>
            <a:schemeClr val="lt1">
              <a:alpha val="2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Personalizados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00"/>
      </a:accent1>
      <a:accent2>
        <a:srgbClr val="202428"/>
      </a:accent2>
      <a:accent3>
        <a:srgbClr val="495057"/>
      </a:accent3>
      <a:accent4>
        <a:srgbClr val="6C757D"/>
      </a:accent4>
      <a:accent5>
        <a:srgbClr val="ADB5BD"/>
      </a:accent5>
      <a:accent6>
        <a:srgbClr val="CED3D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