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0" r:id="rId2"/>
    <p:sldId id="257" r:id="rId3"/>
    <p:sldId id="313" r:id="rId4"/>
    <p:sldId id="292"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337" r:id="rId19"/>
    <p:sldId id="338" r:id="rId20"/>
    <p:sldId id="339"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340" r:id="rId35"/>
    <p:sldId id="341" r:id="rId36"/>
    <p:sldId id="342" r:id="rId37"/>
    <p:sldId id="286" r:id="rId38"/>
    <p:sldId id="287" r:id="rId39"/>
    <p:sldId id="288" r:id="rId40"/>
    <p:sldId id="258" r:id="rId41"/>
    <p:sldId id="259" r:id="rId42"/>
    <p:sldId id="314" r:id="rId43"/>
    <p:sldId id="315" r:id="rId44"/>
    <p:sldId id="293" r:id="rId45"/>
    <p:sldId id="294" r:id="rId46"/>
    <p:sldId id="295" r:id="rId47"/>
    <p:sldId id="296" r:id="rId48"/>
    <p:sldId id="297" r:id="rId49"/>
    <p:sldId id="298" r:id="rId50"/>
    <p:sldId id="299" r:id="rId51"/>
    <p:sldId id="300" r:id="rId52"/>
    <p:sldId id="317" r:id="rId53"/>
    <p:sldId id="318" r:id="rId54"/>
    <p:sldId id="319" r:id="rId55"/>
    <p:sldId id="320" r:id="rId56"/>
    <p:sldId id="321" r:id="rId57"/>
    <p:sldId id="322" r:id="rId58"/>
    <p:sldId id="323" r:id="rId59"/>
    <p:sldId id="324" r:id="rId60"/>
    <p:sldId id="326" r:id="rId61"/>
    <p:sldId id="327" r:id="rId62"/>
    <p:sldId id="329" r:id="rId63"/>
    <p:sldId id="328" r:id="rId64"/>
    <p:sldId id="330" r:id="rId65"/>
    <p:sldId id="331" r:id="rId66"/>
    <p:sldId id="332" r:id="rId67"/>
    <p:sldId id="333" r:id="rId68"/>
    <p:sldId id="334" r:id="rId69"/>
    <p:sldId id="335" r:id="rId70"/>
    <p:sldId id="336" r:id="rId71"/>
    <p:sldId id="343" r:id="rId72"/>
    <p:sldId id="344" r:id="rId73"/>
    <p:sldId id="345" r:id="rId74"/>
    <p:sldId id="346" r:id="rId75"/>
    <p:sldId id="301" r:id="rId76"/>
    <p:sldId id="302" r:id="rId77"/>
    <p:sldId id="347" r:id="rId78"/>
    <p:sldId id="309" r:id="rId79"/>
    <p:sldId id="304" r:id="rId80"/>
    <p:sldId id="305" r:id="rId81"/>
    <p:sldId id="306" r:id="rId82"/>
    <p:sldId id="348" r:id="rId83"/>
    <p:sldId id="349" r:id="rId84"/>
    <p:sldId id="350" r:id="rId85"/>
    <p:sldId id="351" r:id="rId86"/>
    <p:sldId id="352" r:id="rId87"/>
    <p:sldId id="353" r:id="rId88"/>
    <p:sldId id="354" r:id="rId89"/>
    <p:sldId id="355" r:id="rId90"/>
    <p:sldId id="308" r:id="rId91"/>
    <p:sldId id="356" r:id="rId92"/>
  </p:sldIdLst>
  <p:sldSz cx="12192000" cy="6858000"/>
  <p:notesSz cx="6858000" cy="9144000"/>
  <p:defaultTextStyle>
    <a:defPPr>
      <a:defRPr lang="es-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B8BC0B-A0B0-4254-A03A-C93427516571}" v="715" dt="2023-12-06T17:01:43.0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63" d="100"/>
          <a:sy n="63" d="100"/>
        </p:scale>
        <p:origin x="732" y="64"/>
      </p:cViewPr>
      <p:guideLst/>
    </p:cSldViewPr>
  </p:slideViewPr>
  <p:notesTextViewPr>
    <p:cViewPr>
      <p:scale>
        <a:sx n="1" d="1"/>
        <a:sy n="1" d="1"/>
      </p:scale>
      <p:origin x="0" y="0"/>
    </p:cViewPr>
  </p:notesTextViewPr>
  <p:sorterViewPr>
    <p:cViewPr>
      <p:scale>
        <a:sx n="100" d="100"/>
        <a:sy n="100" d="100"/>
      </p:scale>
      <p:origin x="0" y="-3904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98"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os Sosa" userId="b3db525e-cdf1-48c1-b076-9d98e58e9061" providerId="ADAL" clId="{87B8BC0B-A0B0-4254-A03A-C93427516571}"/>
    <pc:docChg chg="undo redo custSel addSld delSld modSld sldOrd">
      <pc:chgData name="Carlos Sosa" userId="b3db525e-cdf1-48c1-b076-9d98e58e9061" providerId="ADAL" clId="{87B8BC0B-A0B0-4254-A03A-C93427516571}" dt="2023-12-06T17:02:38.643" v="3068" actId="680"/>
      <pc:docMkLst>
        <pc:docMk/>
      </pc:docMkLst>
      <pc:sldChg chg="del">
        <pc:chgData name="Carlos Sosa" userId="b3db525e-cdf1-48c1-b076-9d98e58e9061" providerId="ADAL" clId="{87B8BC0B-A0B0-4254-A03A-C93427516571}" dt="2023-12-06T14:23:59.056" v="5" actId="47"/>
        <pc:sldMkLst>
          <pc:docMk/>
          <pc:sldMk cId="3997573398" sldId="256"/>
        </pc:sldMkLst>
      </pc:sldChg>
      <pc:sldChg chg="addSp modSp mod">
        <pc:chgData name="Carlos Sosa" userId="b3db525e-cdf1-48c1-b076-9d98e58e9061" providerId="ADAL" clId="{87B8BC0B-A0B0-4254-A03A-C93427516571}" dt="2023-12-06T17:00:01.243" v="3042" actId="20577"/>
        <pc:sldMkLst>
          <pc:docMk/>
          <pc:sldMk cId="2763381610" sldId="257"/>
        </pc:sldMkLst>
        <pc:spChg chg="mod">
          <ac:chgData name="Carlos Sosa" userId="b3db525e-cdf1-48c1-b076-9d98e58e9061" providerId="ADAL" clId="{87B8BC0B-A0B0-4254-A03A-C93427516571}" dt="2023-12-06T17:00:01.243" v="3042" actId="20577"/>
          <ac:spMkLst>
            <pc:docMk/>
            <pc:sldMk cId="2763381610" sldId="257"/>
            <ac:spMk id="4" creationId="{6C4FCA2C-2DAF-294C-963D-799A5AFFDCDE}"/>
          </ac:spMkLst>
        </pc:spChg>
        <pc:spChg chg="add mod">
          <ac:chgData name="Carlos Sosa" userId="b3db525e-cdf1-48c1-b076-9d98e58e9061" providerId="ADAL" clId="{87B8BC0B-A0B0-4254-A03A-C93427516571}" dt="2023-12-06T14:49:51.696" v="1542" actId="20577"/>
          <ac:spMkLst>
            <pc:docMk/>
            <pc:sldMk cId="2763381610" sldId="257"/>
            <ac:spMk id="6" creationId="{381DF5F5-809B-25F8-751E-8B69F87A581A}"/>
          </ac:spMkLst>
        </pc:spChg>
      </pc:sldChg>
      <pc:sldChg chg="addSp delSp modSp del mod">
        <pc:chgData name="Carlos Sosa" userId="b3db525e-cdf1-48c1-b076-9d98e58e9061" providerId="ADAL" clId="{87B8BC0B-A0B0-4254-A03A-C93427516571}" dt="2023-12-06T14:32:47.849" v="142" actId="2696"/>
        <pc:sldMkLst>
          <pc:docMk/>
          <pc:sldMk cId="1576739336" sldId="258"/>
        </pc:sldMkLst>
        <pc:spChg chg="mod">
          <ac:chgData name="Carlos Sosa" userId="b3db525e-cdf1-48c1-b076-9d98e58e9061" providerId="ADAL" clId="{87B8BC0B-A0B0-4254-A03A-C93427516571}" dt="2023-12-06T14:24:34.764" v="12" actId="207"/>
          <ac:spMkLst>
            <pc:docMk/>
            <pc:sldMk cId="1576739336" sldId="258"/>
            <ac:spMk id="8" creationId="{9E83EC8A-29A1-73CB-CFA6-E84C993CDD53}"/>
          </ac:spMkLst>
        </pc:spChg>
        <pc:picChg chg="add del mod">
          <ac:chgData name="Carlos Sosa" userId="b3db525e-cdf1-48c1-b076-9d98e58e9061" providerId="ADAL" clId="{87B8BC0B-A0B0-4254-A03A-C93427516571}" dt="2023-12-06T14:32:22.035" v="138"/>
          <ac:picMkLst>
            <pc:docMk/>
            <pc:sldMk cId="1576739336" sldId="258"/>
            <ac:picMk id="2" creationId="{22DD5B56-CA00-6BC6-C2EC-9C3E273D6224}"/>
          </ac:picMkLst>
        </pc:picChg>
        <pc:picChg chg="del">
          <ac:chgData name="Carlos Sosa" userId="b3db525e-cdf1-48c1-b076-9d98e58e9061" providerId="ADAL" clId="{87B8BC0B-A0B0-4254-A03A-C93427516571}" dt="2023-12-06T14:32:27.159" v="139"/>
          <ac:picMkLst>
            <pc:docMk/>
            <pc:sldMk cId="1576739336" sldId="258"/>
            <ac:picMk id="3" creationId="{56E78E99-1669-E4A3-973D-F581ECC19D46}"/>
          </ac:picMkLst>
        </pc:picChg>
      </pc:sldChg>
      <pc:sldChg chg="delSp modSp mod">
        <pc:chgData name="Carlos Sosa" userId="b3db525e-cdf1-48c1-b076-9d98e58e9061" providerId="ADAL" clId="{87B8BC0B-A0B0-4254-A03A-C93427516571}" dt="2023-12-06T17:02:12.426" v="3061" actId="478"/>
        <pc:sldMkLst>
          <pc:docMk/>
          <pc:sldMk cId="2132747061" sldId="258"/>
        </pc:sldMkLst>
        <pc:spChg chg="mod">
          <ac:chgData name="Carlos Sosa" userId="b3db525e-cdf1-48c1-b076-9d98e58e9061" providerId="ADAL" clId="{87B8BC0B-A0B0-4254-A03A-C93427516571}" dt="2023-12-06T14:36:13.485" v="171" actId="20577"/>
          <ac:spMkLst>
            <pc:docMk/>
            <pc:sldMk cId="2132747061" sldId="258"/>
            <ac:spMk id="8" creationId="{9E83EC8A-29A1-73CB-CFA6-E84C993CDD53}"/>
          </ac:spMkLst>
        </pc:spChg>
        <pc:picChg chg="del">
          <ac:chgData name="Carlos Sosa" userId="b3db525e-cdf1-48c1-b076-9d98e58e9061" providerId="ADAL" clId="{87B8BC0B-A0B0-4254-A03A-C93427516571}" dt="2023-12-06T17:02:12.426" v="3061" actId="478"/>
          <ac:picMkLst>
            <pc:docMk/>
            <pc:sldMk cId="2132747061" sldId="258"/>
            <ac:picMk id="10" creationId="{00EEC18B-69CC-E840-BFE0-CC870E020D24}"/>
          </ac:picMkLst>
        </pc:picChg>
      </pc:sldChg>
      <pc:sldChg chg="modSp del mod">
        <pc:chgData name="Carlos Sosa" userId="b3db525e-cdf1-48c1-b076-9d98e58e9061" providerId="ADAL" clId="{87B8BC0B-A0B0-4254-A03A-C93427516571}" dt="2023-12-06T14:33:38.358" v="150" actId="2696"/>
        <pc:sldMkLst>
          <pc:docMk/>
          <pc:sldMk cId="1438676544" sldId="259"/>
        </pc:sldMkLst>
        <pc:spChg chg="mod">
          <ac:chgData name="Carlos Sosa" userId="b3db525e-cdf1-48c1-b076-9d98e58e9061" providerId="ADAL" clId="{87B8BC0B-A0B0-4254-A03A-C93427516571}" dt="2023-12-06T14:24:49.404" v="16"/>
          <ac:spMkLst>
            <pc:docMk/>
            <pc:sldMk cId="1438676544" sldId="259"/>
            <ac:spMk id="8" creationId="{9E83EC8A-29A1-73CB-CFA6-E84C993CDD53}"/>
          </ac:spMkLst>
        </pc:spChg>
        <pc:spChg chg="mod">
          <ac:chgData name="Carlos Sosa" userId="b3db525e-cdf1-48c1-b076-9d98e58e9061" providerId="ADAL" clId="{87B8BC0B-A0B0-4254-A03A-C93427516571}" dt="2023-12-06T14:24:59.812" v="17" actId="33524"/>
          <ac:spMkLst>
            <pc:docMk/>
            <pc:sldMk cId="1438676544" sldId="259"/>
            <ac:spMk id="9" creationId="{42B2C2E3-B727-231B-DA01-8F87D82942F2}"/>
          </ac:spMkLst>
        </pc:spChg>
      </pc:sldChg>
      <pc:sldChg chg="delSp modSp add mod">
        <pc:chgData name="Carlos Sosa" userId="b3db525e-cdf1-48c1-b076-9d98e58e9061" providerId="ADAL" clId="{87B8BC0B-A0B0-4254-A03A-C93427516571}" dt="2023-12-06T17:02:14.021" v="3062" actId="478"/>
        <pc:sldMkLst>
          <pc:docMk/>
          <pc:sldMk cId="3288378454" sldId="259"/>
        </pc:sldMkLst>
        <pc:spChg chg="mod">
          <ac:chgData name="Carlos Sosa" userId="b3db525e-cdf1-48c1-b076-9d98e58e9061" providerId="ADAL" clId="{87B8BC0B-A0B0-4254-A03A-C93427516571}" dt="2023-12-06T14:36:18.447" v="174" actId="20577"/>
          <ac:spMkLst>
            <pc:docMk/>
            <pc:sldMk cId="3288378454" sldId="259"/>
            <ac:spMk id="8" creationId="{9E83EC8A-29A1-73CB-CFA6-E84C993CDD53}"/>
          </ac:spMkLst>
        </pc:spChg>
        <pc:spChg chg="mod">
          <ac:chgData name="Carlos Sosa" userId="b3db525e-cdf1-48c1-b076-9d98e58e9061" providerId="ADAL" clId="{87B8BC0B-A0B0-4254-A03A-C93427516571}" dt="2023-12-06T14:38:07.541" v="482" actId="20577"/>
          <ac:spMkLst>
            <pc:docMk/>
            <pc:sldMk cId="3288378454" sldId="259"/>
            <ac:spMk id="9" creationId="{42B2C2E3-B727-231B-DA01-8F87D82942F2}"/>
          </ac:spMkLst>
        </pc:spChg>
        <pc:picChg chg="del">
          <ac:chgData name="Carlos Sosa" userId="b3db525e-cdf1-48c1-b076-9d98e58e9061" providerId="ADAL" clId="{87B8BC0B-A0B0-4254-A03A-C93427516571}" dt="2023-12-06T17:02:14.021" v="3062" actId="478"/>
          <ac:picMkLst>
            <pc:docMk/>
            <pc:sldMk cId="3288378454" sldId="259"/>
            <ac:picMk id="10" creationId="{00EEC18B-69CC-E840-BFE0-CC870E020D24}"/>
          </ac:picMkLst>
        </pc:picChg>
      </pc:sldChg>
      <pc:sldChg chg="addSp delSp modSp mod">
        <pc:chgData name="Carlos Sosa" userId="b3db525e-cdf1-48c1-b076-9d98e58e9061" providerId="ADAL" clId="{87B8BC0B-A0B0-4254-A03A-C93427516571}" dt="2023-12-06T17:01:57.379" v="3057" actId="478"/>
        <pc:sldMkLst>
          <pc:docMk/>
          <pc:sldMk cId="4103218100" sldId="260"/>
        </pc:sldMkLst>
        <pc:spChg chg="mod">
          <ac:chgData name="Carlos Sosa" userId="b3db525e-cdf1-48c1-b076-9d98e58e9061" providerId="ADAL" clId="{87B8BC0B-A0B0-4254-A03A-C93427516571}" dt="2023-12-06T14:34:51.560" v="162" actId="403"/>
          <ac:spMkLst>
            <pc:docMk/>
            <pc:sldMk cId="4103218100" sldId="260"/>
            <ac:spMk id="2" creationId="{5005B2A9-4A10-C4E6-C157-623724F3AE77}"/>
          </ac:spMkLst>
        </pc:spChg>
        <pc:spChg chg="add mod">
          <ac:chgData name="Carlos Sosa" userId="b3db525e-cdf1-48c1-b076-9d98e58e9061" providerId="ADAL" clId="{87B8BC0B-A0B0-4254-A03A-C93427516571}" dt="2023-12-06T14:35:00.138" v="164"/>
          <ac:spMkLst>
            <pc:docMk/>
            <pc:sldMk cId="4103218100" sldId="260"/>
            <ac:spMk id="3" creationId="{A6F7B71B-4B19-870F-9918-922ADF395621}"/>
          </ac:spMkLst>
        </pc:spChg>
        <pc:spChg chg="del">
          <ac:chgData name="Carlos Sosa" userId="b3db525e-cdf1-48c1-b076-9d98e58e9061" providerId="ADAL" clId="{87B8BC0B-A0B0-4254-A03A-C93427516571}" dt="2023-12-06T14:26:18.301" v="92" actId="478"/>
          <ac:spMkLst>
            <pc:docMk/>
            <pc:sldMk cId="4103218100" sldId="260"/>
            <ac:spMk id="8" creationId="{9E83EC8A-29A1-73CB-CFA6-E84C993CDD53}"/>
          </ac:spMkLst>
        </pc:spChg>
        <pc:picChg chg="add mod">
          <ac:chgData name="Carlos Sosa" userId="b3db525e-cdf1-48c1-b076-9d98e58e9061" providerId="ADAL" clId="{87B8BC0B-A0B0-4254-A03A-C93427516571}" dt="2023-12-06T14:34:46.074" v="159"/>
          <ac:picMkLst>
            <pc:docMk/>
            <pc:sldMk cId="4103218100" sldId="260"/>
            <ac:picMk id="4" creationId="{C0A44D9D-12C8-9BFD-C53C-361B53CBCAF6}"/>
          </ac:picMkLst>
        </pc:picChg>
        <pc:picChg chg="del">
          <ac:chgData name="Carlos Sosa" userId="b3db525e-cdf1-48c1-b076-9d98e58e9061" providerId="ADAL" clId="{87B8BC0B-A0B0-4254-A03A-C93427516571}" dt="2023-12-06T17:01:57.379" v="3057" actId="478"/>
          <ac:picMkLst>
            <pc:docMk/>
            <pc:sldMk cId="4103218100" sldId="260"/>
            <ac:picMk id="10" creationId="{00EEC18B-69CC-E840-BFE0-CC870E020D24}"/>
          </ac:picMkLst>
        </pc:picChg>
        <pc:picChg chg="del mod">
          <ac:chgData name="Carlos Sosa" userId="b3db525e-cdf1-48c1-b076-9d98e58e9061" providerId="ADAL" clId="{87B8BC0B-A0B0-4254-A03A-C93427516571}" dt="2023-12-06T14:34:43.172" v="158" actId="478"/>
          <ac:picMkLst>
            <pc:docMk/>
            <pc:sldMk cId="4103218100" sldId="260"/>
            <ac:picMk id="2050" creationId="{E16AFF8E-A8C9-F52B-2EDB-18BEF7932E2B}"/>
          </ac:picMkLst>
        </pc:picChg>
      </pc:sldChg>
      <pc:sldChg chg="ord">
        <pc:chgData name="Carlos Sosa" userId="b3db525e-cdf1-48c1-b076-9d98e58e9061" providerId="ADAL" clId="{87B8BC0B-A0B0-4254-A03A-C93427516571}" dt="2023-12-06T14:33:47.672" v="153" actId="20578"/>
        <pc:sldMkLst>
          <pc:docMk/>
          <pc:sldMk cId="2189295681" sldId="268"/>
        </pc:sldMkLst>
      </pc:sldChg>
      <pc:sldChg chg="modSp mod">
        <pc:chgData name="Carlos Sosa" userId="b3db525e-cdf1-48c1-b076-9d98e58e9061" providerId="ADAL" clId="{87B8BC0B-A0B0-4254-A03A-C93427516571}" dt="2023-12-06T15:47:51.940" v="1899" actId="20577"/>
        <pc:sldMkLst>
          <pc:docMk/>
          <pc:sldMk cId="4165449811" sldId="270"/>
        </pc:sldMkLst>
        <pc:spChg chg="mod">
          <ac:chgData name="Carlos Sosa" userId="b3db525e-cdf1-48c1-b076-9d98e58e9061" providerId="ADAL" clId="{87B8BC0B-A0B0-4254-A03A-C93427516571}" dt="2023-12-06T15:47:51.940" v="1899" actId="20577"/>
          <ac:spMkLst>
            <pc:docMk/>
            <pc:sldMk cId="4165449811" sldId="270"/>
            <ac:spMk id="5" creationId="{66137237-6315-56CA-7CD2-0014075F7502}"/>
          </ac:spMkLst>
        </pc:spChg>
      </pc:sldChg>
      <pc:sldChg chg="addSp delSp modSp mod">
        <pc:chgData name="Carlos Sosa" userId="b3db525e-cdf1-48c1-b076-9d98e58e9061" providerId="ADAL" clId="{87B8BC0B-A0B0-4254-A03A-C93427516571}" dt="2023-12-06T17:02:06.189" v="3058" actId="478"/>
        <pc:sldMkLst>
          <pc:docMk/>
          <pc:sldMk cId="2200654461" sldId="286"/>
        </pc:sldMkLst>
        <pc:spChg chg="add del mod">
          <ac:chgData name="Carlos Sosa" userId="b3db525e-cdf1-48c1-b076-9d98e58e9061" providerId="ADAL" clId="{87B8BC0B-A0B0-4254-A03A-C93427516571}" dt="2023-12-06T14:30:14.282" v="98"/>
          <ac:spMkLst>
            <pc:docMk/>
            <pc:sldMk cId="2200654461" sldId="286"/>
            <ac:spMk id="8" creationId="{9E83EC8A-29A1-73CB-CFA6-E84C993CDD53}"/>
          </ac:spMkLst>
        </pc:spChg>
        <pc:picChg chg="del">
          <ac:chgData name="Carlos Sosa" userId="b3db525e-cdf1-48c1-b076-9d98e58e9061" providerId="ADAL" clId="{87B8BC0B-A0B0-4254-A03A-C93427516571}" dt="2023-12-06T17:02:06.189" v="3058" actId="478"/>
          <ac:picMkLst>
            <pc:docMk/>
            <pc:sldMk cId="2200654461" sldId="286"/>
            <ac:picMk id="10" creationId="{00EEC18B-69CC-E840-BFE0-CC870E020D24}"/>
          </ac:picMkLst>
        </pc:picChg>
      </pc:sldChg>
      <pc:sldChg chg="addSp delSp modSp mod">
        <pc:chgData name="Carlos Sosa" userId="b3db525e-cdf1-48c1-b076-9d98e58e9061" providerId="ADAL" clId="{87B8BC0B-A0B0-4254-A03A-C93427516571}" dt="2023-12-06T17:02:08.091" v="3059" actId="478"/>
        <pc:sldMkLst>
          <pc:docMk/>
          <pc:sldMk cId="2660030545" sldId="287"/>
        </pc:sldMkLst>
        <pc:spChg chg="add mod">
          <ac:chgData name="Carlos Sosa" userId="b3db525e-cdf1-48c1-b076-9d98e58e9061" providerId="ADAL" clId="{87B8BC0B-A0B0-4254-A03A-C93427516571}" dt="2023-12-06T14:30:22.385" v="100"/>
          <ac:spMkLst>
            <pc:docMk/>
            <pc:sldMk cId="2660030545" sldId="287"/>
            <ac:spMk id="2" creationId="{3929CDAA-D914-90F0-FF35-7B10A17FCCBE}"/>
          </ac:spMkLst>
        </pc:spChg>
        <pc:spChg chg="del">
          <ac:chgData name="Carlos Sosa" userId="b3db525e-cdf1-48c1-b076-9d98e58e9061" providerId="ADAL" clId="{87B8BC0B-A0B0-4254-A03A-C93427516571}" dt="2023-12-06T14:30:20.253" v="99" actId="478"/>
          <ac:spMkLst>
            <pc:docMk/>
            <pc:sldMk cId="2660030545" sldId="287"/>
            <ac:spMk id="8" creationId="{9E83EC8A-29A1-73CB-CFA6-E84C993CDD53}"/>
          </ac:spMkLst>
        </pc:spChg>
        <pc:spChg chg="mod">
          <ac:chgData name="Carlos Sosa" userId="b3db525e-cdf1-48c1-b076-9d98e58e9061" providerId="ADAL" clId="{87B8BC0B-A0B0-4254-A03A-C93427516571}" dt="2023-12-06T16:13:27.504" v="2024" actId="20577"/>
          <ac:spMkLst>
            <pc:docMk/>
            <pc:sldMk cId="2660030545" sldId="287"/>
            <ac:spMk id="9" creationId="{42B2C2E3-B727-231B-DA01-8F87D82942F2}"/>
          </ac:spMkLst>
        </pc:spChg>
        <pc:picChg chg="del">
          <ac:chgData name="Carlos Sosa" userId="b3db525e-cdf1-48c1-b076-9d98e58e9061" providerId="ADAL" clId="{87B8BC0B-A0B0-4254-A03A-C93427516571}" dt="2023-12-06T17:02:08.091" v="3059" actId="478"/>
          <ac:picMkLst>
            <pc:docMk/>
            <pc:sldMk cId="2660030545" sldId="287"/>
            <ac:picMk id="10" creationId="{00EEC18B-69CC-E840-BFE0-CC870E020D24}"/>
          </ac:picMkLst>
        </pc:picChg>
      </pc:sldChg>
      <pc:sldChg chg="addSp delSp modSp mod">
        <pc:chgData name="Carlos Sosa" userId="b3db525e-cdf1-48c1-b076-9d98e58e9061" providerId="ADAL" clId="{87B8BC0B-A0B0-4254-A03A-C93427516571}" dt="2023-12-06T17:02:10.227" v="3060" actId="478"/>
        <pc:sldMkLst>
          <pc:docMk/>
          <pc:sldMk cId="3765963518" sldId="288"/>
        </pc:sldMkLst>
        <pc:spChg chg="add mod">
          <ac:chgData name="Carlos Sosa" userId="b3db525e-cdf1-48c1-b076-9d98e58e9061" providerId="ADAL" clId="{87B8BC0B-A0B0-4254-A03A-C93427516571}" dt="2023-12-06T14:31:21.654" v="129"/>
          <ac:spMkLst>
            <pc:docMk/>
            <pc:sldMk cId="3765963518" sldId="288"/>
            <ac:spMk id="2" creationId="{2D45ACE1-C45B-5F52-89F0-1A2C1EEA181A}"/>
          </ac:spMkLst>
        </pc:spChg>
        <pc:spChg chg="del">
          <ac:chgData name="Carlos Sosa" userId="b3db525e-cdf1-48c1-b076-9d98e58e9061" providerId="ADAL" clId="{87B8BC0B-A0B0-4254-A03A-C93427516571}" dt="2023-12-06T14:31:19.887" v="128" actId="478"/>
          <ac:spMkLst>
            <pc:docMk/>
            <pc:sldMk cId="3765963518" sldId="288"/>
            <ac:spMk id="8" creationId="{9E83EC8A-29A1-73CB-CFA6-E84C993CDD53}"/>
          </ac:spMkLst>
        </pc:spChg>
        <pc:picChg chg="del">
          <ac:chgData name="Carlos Sosa" userId="b3db525e-cdf1-48c1-b076-9d98e58e9061" providerId="ADAL" clId="{87B8BC0B-A0B0-4254-A03A-C93427516571}" dt="2023-12-06T17:02:10.227" v="3060" actId="478"/>
          <ac:picMkLst>
            <pc:docMk/>
            <pc:sldMk cId="3765963518" sldId="288"/>
            <ac:picMk id="10" creationId="{00EEC18B-69CC-E840-BFE0-CC870E020D24}"/>
          </ac:picMkLst>
        </pc:picChg>
      </pc:sldChg>
      <pc:sldChg chg="modSp del mod">
        <pc:chgData name="Carlos Sosa" userId="b3db525e-cdf1-48c1-b076-9d98e58e9061" providerId="ADAL" clId="{87B8BC0B-A0B0-4254-A03A-C93427516571}" dt="2023-12-06T14:32:55.074" v="143" actId="47"/>
        <pc:sldMkLst>
          <pc:docMk/>
          <pc:sldMk cId="3657285389" sldId="289"/>
        </pc:sldMkLst>
        <pc:spChg chg="mod">
          <ac:chgData name="Carlos Sosa" userId="b3db525e-cdf1-48c1-b076-9d98e58e9061" providerId="ADAL" clId="{87B8BC0B-A0B0-4254-A03A-C93427516571}" dt="2023-12-06T14:32:13.966" v="136" actId="1076"/>
          <ac:spMkLst>
            <pc:docMk/>
            <pc:sldMk cId="3657285389" sldId="289"/>
            <ac:spMk id="8" creationId="{9E83EC8A-29A1-73CB-CFA6-E84C993CDD53}"/>
          </ac:spMkLst>
        </pc:spChg>
      </pc:sldChg>
      <pc:sldChg chg="delSp add del mod ord">
        <pc:chgData name="Carlos Sosa" userId="b3db525e-cdf1-48c1-b076-9d98e58e9061" providerId="ADAL" clId="{87B8BC0B-A0B0-4254-A03A-C93427516571}" dt="2023-12-06T14:35:16.956" v="165" actId="47"/>
        <pc:sldMkLst>
          <pc:docMk/>
          <pc:sldMk cId="2347663413" sldId="290"/>
        </pc:sldMkLst>
        <pc:spChg chg="del">
          <ac:chgData name="Carlos Sosa" userId="b3db525e-cdf1-48c1-b076-9d98e58e9061" providerId="ADAL" clId="{87B8BC0B-A0B0-4254-A03A-C93427516571}" dt="2023-12-06T14:31:09.368" v="127" actId="478"/>
          <ac:spMkLst>
            <pc:docMk/>
            <pc:sldMk cId="2347663413" sldId="290"/>
            <ac:spMk id="10" creationId="{723CE2C1-D673-9E84-5AB9-952110D61556}"/>
          </ac:spMkLst>
        </pc:spChg>
      </pc:sldChg>
      <pc:sldChg chg="del">
        <pc:chgData name="Carlos Sosa" userId="b3db525e-cdf1-48c1-b076-9d98e58e9061" providerId="ADAL" clId="{87B8BC0B-A0B0-4254-A03A-C93427516571}" dt="2023-12-06T14:34:25.040" v="157" actId="47"/>
        <pc:sldMkLst>
          <pc:docMk/>
          <pc:sldMk cId="4046033877" sldId="291"/>
        </pc:sldMkLst>
      </pc:sldChg>
      <pc:sldChg chg="addSp delSp modSp mod">
        <pc:chgData name="Carlos Sosa" userId="b3db525e-cdf1-48c1-b076-9d98e58e9061" providerId="ADAL" clId="{87B8BC0B-A0B0-4254-A03A-C93427516571}" dt="2023-12-06T17:01:55.851" v="3056" actId="478"/>
        <pc:sldMkLst>
          <pc:docMk/>
          <pc:sldMk cId="291581244" sldId="292"/>
        </pc:sldMkLst>
        <pc:spChg chg="mod">
          <ac:chgData name="Carlos Sosa" userId="b3db525e-cdf1-48c1-b076-9d98e58e9061" providerId="ADAL" clId="{87B8BC0B-A0B0-4254-A03A-C93427516571}" dt="2023-12-06T14:34:08.649" v="156" actId="20577"/>
          <ac:spMkLst>
            <pc:docMk/>
            <pc:sldMk cId="291581244" sldId="292"/>
            <ac:spMk id="2" creationId="{A4E7F26C-0213-1970-C0C9-CDD059A6F43F}"/>
          </ac:spMkLst>
        </pc:spChg>
        <pc:spChg chg="add mod">
          <ac:chgData name="Carlos Sosa" userId="b3db525e-cdf1-48c1-b076-9d98e58e9061" providerId="ADAL" clId="{87B8BC0B-A0B0-4254-A03A-C93427516571}" dt="2023-12-06T17:00:25.304" v="3044" actId="20577"/>
          <ac:spMkLst>
            <pc:docMk/>
            <pc:sldMk cId="291581244" sldId="292"/>
            <ac:spMk id="4" creationId="{B886D21A-1EA4-0FD5-E72F-E91EF6CBFA91}"/>
          </ac:spMkLst>
        </pc:spChg>
        <pc:spChg chg="del mod">
          <ac:chgData name="Carlos Sosa" userId="b3db525e-cdf1-48c1-b076-9d98e58e9061" providerId="ADAL" clId="{87B8BC0B-A0B0-4254-A03A-C93427516571}" dt="2023-12-06T14:33:24.548" v="147" actId="478"/>
          <ac:spMkLst>
            <pc:docMk/>
            <pc:sldMk cId="291581244" sldId="292"/>
            <ac:spMk id="9" creationId="{986BE90D-1823-5F69-93F3-26E5D1C492B8}"/>
          </ac:spMkLst>
        </pc:spChg>
        <pc:picChg chg="del">
          <ac:chgData name="Carlos Sosa" userId="b3db525e-cdf1-48c1-b076-9d98e58e9061" providerId="ADAL" clId="{87B8BC0B-A0B0-4254-A03A-C93427516571}" dt="2023-12-06T17:01:55.851" v="3056" actId="478"/>
          <ac:picMkLst>
            <pc:docMk/>
            <pc:sldMk cId="291581244" sldId="292"/>
            <ac:picMk id="10" creationId="{00EEC18B-69CC-E840-BFE0-CC870E020D24}"/>
          </ac:picMkLst>
        </pc:picChg>
      </pc:sldChg>
      <pc:sldChg chg="addSp delSp modSp del mod">
        <pc:chgData name="Carlos Sosa" userId="b3db525e-cdf1-48c1-b076-9d98e58e9061" providerId="ADAL" clId="{87B8BC0B-A0B0-4254-A03A-C93427516571}" dt="2023-12-06T14:33:02.685" v="145" actId="2696"/>
        <pc:sldMkLst>
          <pc:docMk/>
          <pc:sldMk cId="359069663" sldId="292"/>
        </pc:sldMkLst>
        <pc:spChg chg="add mod">
          <ac:chgData name="Carlos Sosa" userId="b3db525e-cdf1-48c1-b076-9d98e58e9061" providerId="ADAL" clId="{87B8BC0B-A0B0-4254-A03A-C93427516571}" dt="2023-12-06T14:31:49.481" v="134"/>
          <ac:spMkLst>
            <pc:docMk/>
            <pc:sldMk cId="359069663" sldId="292"/>
            <ac:spMk id="2" creationId="{A4E7F26C-0213-1970-C0C9-CDD059A6F43F}"/>
          </ac:spMkLst>
        </pc:spChg>
        <pc:spChg chg="del">
          <ac:chgData name="Carlos Sosa" userId="b3db525e-cdf1-48c1-b076-9d98e58e9061" providerId="ADAL" clId="{87B8BC0B-A0B0-4254-A03A-C93427516571}" dt="2023-12-06T14:31:48.215" v="133" actId="478"/>
          <ac:spMkLst>
            <pc:docMk/>
            <pc:sldMk cId="359069663" sldId="292"/>
            <ac:spMk id="8" creationId="{9E83EC8A-29A1-73CB-CFA6-E84C993CDD53}"/>
          </ac:spMkLst>
        </pc:spChg>
      </pc:sldChg>
      <pc:sldChg chg="modSp add del">
        <pc:chgData name="Carlos Sosa" userId="b3db525e-cdf1-48c1-b076-9d98e58e9061" providerId="ADAL" clId="{87B8BC0B-A0B0-4254-A03A-C93427516571}" dt="2023-12-06T14:50:08.894" v="1552" actId="20577"/>
        <pc:sldMkLst>
          <pc:docMk/>
          <pc:sldMk cId="2176256739" sldId="293"/>
        </pc:sldMkLst>
        <pc:spChg chg="mod">
          <ac:chgData name="Carlos Sosa" userId="b3db525e-cdf1-48c1-b076-9d98e58e9061" providerId="ADAL" clId="{87B8BC0B-A0B0-4254-A03A-C93427516571}" dt="2023-12-06T14:50:08.894" v="1552" actId="20577"/>
          <ac:spMkLst>
            <pc:docMk/>
            <pc:sldMk cId="2176256739" sldId="293"/>
            <ac:spMk id="5" creationId="{66137237-6315-56CA-7CD2-0014075F7502}"/>
          </ac:spMkLst>
        </pc:spChg>
      </pc:sldChg>
      <pc:sldChg chg="modSp add del">
        <pc:chgData name="Carlos Sosa" userId="b3db525e-cdf1-48c1-b076-9d98e58e9061" providerId="ADAL" clId="{87B8BC0B-A0B0-4254-A03A-C93427516571}" dt="2023-12-06T14:50:14.054" v="1562" actId="20577"/>
        <pc:sldMkLst>
          <pc:docMk/>
          <pc:sldMk cId="37231119" sldId="294"/>
        </pc:sldMkLst>
        <pc:spChg chg="mod">
          <ac:chgData name="Carlos Sosa" userId="b3db525e-cdf1-48c1-b076-9d98e58e9061" providerId="ADAL" clId="{87B8BC0B-A0B0-4254-A03A-C93427516571}" dt="2023-12-06T14:50:14.054" v="1562" actId="20577"/>
          <ac:spMkLst>
            <pc:docMk/>
            <pc:sldMk cId="37231119" sldId="294"/>
            <ac:spMk id="5" creationId="{66137237-6315-56CA-7CD2-0014075F7502}"/>
          </ac:spMkLst>
        </pc:spChg>
      </pc:sldChg>
      <pc:sldChg chg="modSp add del">
        <pc:chgData name="Carlos Sosa" userId="b3db525e-cdf1-48c1-b076-9d98e58e9061" providerId="ADAL" clId="{87B8BC0B-A0B0-4254-A03A-C93427516571}" dt="2023-12-06T14:50:21.902" v="1571" actId="20577"/>
        <pc:sldMkLst>
          <pc:docMk/>
          <pc:sldMk cId="1471450834" sldId="295"/>
        </pc:sldMkLst>
        <pc:spChg chg="mod">
          <ac:chgData name="Carlos Sosa" userId="b3db525e-cdf1-48c1-b076-9d98e58e9061" providerId="ADAL" clId="{87B8BC0B-A0B0-4254-A03A-C93427516571}" dt="2023-12-06T14:50:21.902" v="1571" actId="20577"/>
          <ac:spMkLst>
            <pc:docMk/>
            <pc:sldMk cId="1471450834" sldId="295"/>
            <ac:spMk id="5" creationId="{66137237-6315-56CA-7CD2-0014075F7502}"/>
          </ac:spMkLst>
        </pc:spChg>
      </pc:sldChg>
      <pc:sldChg chg="modSp add del mod">
        <pc:chgData name="Carlos Sosa" userId="b3db525e-cdf1-48c1-b076-9d98e58e9061" providerId="ADAL" clId="{87B8BC0B-A0B0-4254-A03A-C93427516571}" dt="2023-12-06T16:19:28.808" v="2258" actId="1076"/>
        <pc:sldMkLst>
          <pc:docMk/>
          <pc:sldMk cId="1662110201" sldId="296"/>
        </pc:sldMkLst>
        <pc:spChg chg="mod">
          <ac:chgData name="Carlos Sosa" userId="b3db525e-cdf1-48c1-b076-9d98e58e9061" providerId="ADAL" clId="{87B8BC0B-A0B0-4254-A03A-C93427516571}" dt="2023-12-06T16:19:28.808" v="2258" actId="1076"/>
          <ac:spMkLst>
            <pc:docMk/>
            <pc:sldMk cId="1662110201" sldId="296"/>
            <ac:spMk id="5" creationId="{66137237-6315-56CA-7CD2-0014075F7502}"/>
          </ac:spMkLst>
        </pc:spChg>
      </pc:sldChg>
      <pc:sldChg chg="modSp add del">
        <pc:chgData name="Carlos Sosa" userId="b3db525e-cdf1-48c1-b076-9d98e58e9061" providerId="ADAL" clId="{87B8BC0B-A0B0-4254-A03A-C93427516571}" dt="2023-12-06T16:35:08.997" v="2264" actId="20577"/>
        <pc:sldMkLst>
          <pc:docMk/>
          <pc:sldMk cId="3768997495" sldId="297"/>
        </pc:sldMkLst>
        <pc:spChg chg="mod">
          <ac:chgData name="Carlos Sosa" userId="b3db525e-cdf1-48c1-b076-9d98e58e9061" providerId="ADAL" clId="{87B8BC0B-A0B0-4254-A03A-C93427516571}" dt="2023-12-06T16:35:08.997" v="2264" actId="20577"/>
          <ac:spMkLst>
            <pc:docMk/>
            <pc:sldMk cId="3768997495" sldId="297"/>
            <ac:spMk id="5" creationId="{66137237-6315-56CA-7CD2-0014075F7502}"/>
          </ac:spMkLst>
        </pc:spChg>
      </pc:sldChg>
      <pc:sldChg chg="modSp">
        <pc:chgData name="Carlos Sosa" userId="b3db525e-cdf1-48c1-b076-9d98e58e9061" providerId="ADAL" clId="{87B8BC0B-A0B0-4254-A03A-C93427516571}" dt="2023-12-06T14:50:45.181" v="1602" actId="20577"/>
        <pc:sldMkLst>
          <pc:docMk/>
          <pc:sldMk cId="4050022886" sldId="298"/>
        </pc:sldMkLst>
        <pc:spChg chg="mod">
          <ac:chgData name="Carlos Sosa" userId="b3db525e-cdf1-48c1-b076-9d98e58e9061" providerId="ADAL" clId="{87B8BC0B-A0B0-4254-A03A-C93427516571}" dt="2023-12-06T14:50:45.181" v="1602" actId="20577"/>
          <ac:spMkLst>
            <pc:docMk/>
            <pc:sldMk cId="4050022886" sldId="298"/>
            <ac:spMk id="5" creationId="{66137237-6315-56CA-7CD2-0014075F7502}"/>
          </ac:spMkLst>
        </pc:spChg>
      </pc:sldChg>
      <pc:sldChg chg="modSp">
        <pc:chgData name="Carlos Sosa" userId="b3db525e-cdf1-48c1-b076-9d98e58e9061" providerId="ADAL" clId="{87B8BC0B-A0B0-4254-A03A-C93427516571}" dt="2023-12-06T14:50:51.142" v="1613" actId="20577"/>
        <pc:sldMkLst>
          <pc:docMk/>
          <pc:sldMk cId="2118842587" sldId="299"/>
        </pc:sldMkLst>
        <pc:spChg chg="mod">
          <ac:chgData name="Carlos Sosa" userId="b3db525e-cdf1-48c1-b076-9d98e58e9061" providerId="ADAL" clId="{87B8BC0B-A0B0-4254-A03A-C93427516571}" dt="2023-12-06T14:50:51.142" v="1613" actId="20577"/>
          <ac:spMkLst>
            <pc:docMk/>
            <pc:sldMk cId="2118842587" sldId="299"/>
            <ac:spMk id="5" creationId="{66137237-6315-56CA-7CD2-0014075F7502}"/>
          </ac:spMkLst>
        </pc:spChg>
      </pc:sldChg>
      <pc:sldChg chg="modSp">
        <pc:chgData name="Carlos Sosa" userId="b3db525e-cdf1-48c1-b076-9d98e58e9061" providerId="ADAL" clId="{87B8BC0B-A0B0-4254-A03A-C93427516571}" dt="2023-12-06T14:50:57.966" v="1623" actId="20577"/>
        <pc:sldMkLst>
          <pc:docMk/>
          <pc:sldMk cId="3226799817" sldId="300"/>
        </pc:sldMkLst>
        <pc:spChg chg="mod">
          <ac:chgData name="Carlos Sosa" userId="b3db525e-cdf1-48c1-b076-9d98e58e9061" providerId="ADAL" clId="{87B8BC0B-A0B0-4254-A03A-C93427516571}" dt="2023-12-06T14:50:57.966" v="1623" actId="20577"/>
          <ac:spMkLst>
            <pc:docMk/>
            <pc:sldMk cId="3226799817" sldId="300"/>
            <ac:spMk id="5" creationId="{66137237-6315-56CA-7CD2-0014075F7502}"/>
          </ac:spMkLst>
        </pc:spChg>
      </pc:sldChg>
      <pc:sldChg chg="delSp modSp mod">
        <pc:chgData name="Carlos Sosa" userId="b3db525e-cdf1-48c1-b076-9d98e58e9061" providerId="ADAL" clId="{87B8BC0B-A0B0-4254-A03A-C93427516571}" dt="2023-12-06T17:02:25.828" v="3065" actId="478"/>
        <pc:sldMkLst>
          <pc:docMk/>
          <pc:sldMk cId="3363421094" sldId="301"/>
        </pc:sldMkLst>
        <pc:spChg chg="mod">
          <ac:chgData name="Carlos Sosa" userId="b3db525e-cdf1-48c1-b076-9d98e58e9061" providerId="ADAL" clId="{87B8BC0B-A0B0-4254-A03A-C93427516571}" dt="2023-12-06T16:38:59.360" v="2327" actId="108"/>
          <ac:spMkLst>
            <pc:docMk/>
            <pc:sldMk cId="3363421094" sldId="301"/>
            <ac:spMk id="8" creationId="{9E83EC8A-29A1-73CB-CFA6-E84C993CDD53}"/>
          </ac:spMkLst>
        </pc:spChg>
        <pc:picChg chg="del">
          <ac:chgData name="Carlos Sosa" userId="b3db525e-cdf1-48c1-b076-9d98e58e9061" providerId="ADAL" clId="{87B8BC0B-A0B0-4254-A03A-C93427516571}" dt="2023-12-06T17:02:25.828" v="3065" actId="478"/>
          <ac:picMkLst>
            <pc:docMk/>
            <pc:sldMk cId="3363421094" sldId="301"/>
            <ac:picMk id="10" creationId="{00EEC18B-69CC-E840-BFE0-CC870E020D24}"/>
          </ac:picMkLst>
        </pc:picChg>
      </pc:sldChg>
      <pc:sldChg chg="addSp delSp modSp mod">
        <pc:chgData name="Carlos Sosa" userId="b3db525e-cdf1-48c1-b076-9d98e58e9061" providerId="ADAL" clId="{87B8BC0B-A0B0-4254-A03A-C93427516571}" dt="2023-12-06T17:02:29.261" v="3067" actId="478"/>
        <pc:sldMkLst>
          <pc:docMk/>
          <pc:sldMk cId="2588942141" sldId="302"/>
        </pc:sldMkLst>
        <pc:spChg chg="add mod">
          <ac:chgData name="Carlos Sosa" userId="b3db525e-cdf1-48c1-b076-9d98e58e9061" providerId="ADAL" clId="{87B8BC0B-A0B0-4254-A03A-C93427516571}" dt="2023-12-06T16:39:07.609" v="2329"/>
          <ac:spMkLst>
            <pc:docMk/>
            <pc:sldMk cId="2588942141" sldId="302"/>
            <ac:spMk id="2" creationId="{68F1908D-F361-AE96-9B6E-155A2C238EEF}"/>
          </ac:spMkLst>
        </pc:spChg>
        <pc:spChg chg="del">
          <ac:chgData name="Carlos Sosa" userId="b3db525e-cdf1-48c1-b076-9d98e58e9061" providerId="ADAL" clId="{87B8BC0B-A0B0-4254-A03A-C93427516571}" dt="2023-12-06T16:39:06.417" v="2328" actId="478"/>
          <ac:spMkLst>
            <pc:docMk/>
            <pc:sldMk cId="2588942141" sldId="302"/>
            <ac:spMk id="8" creationId="{9E83EC8A-29A1-73CB-CFA6-E84C993CDD53}"/>
          </ac:spMkLst>
        </pc:spChg>
        <pc:spChg chg="mod">
          <ac:chgData name="Carlos Sosa" userId="b3db525e-cdf1-48c1-b076-9d98e58e9061" providerId="ADAL" clId="{87B8BC0B-A0B0-4254-A03A-C93427516571}" dt="2023-12-06T16:39:11.431" v="2330" actId="20577"/>
          <ac:spMkLst>
            <pc:docMk/>
            <pc:sldMk cId="2588942141" sldId="302"/>
            <ac:spMk id="9" creationId="{EF8CC8BF-FB28-0BAD-8B4D-0143E2EFF76B}"/>
          </ac:spMkLst>
        </pc:spChg>
        <pc:picChg chg="del">
          <ac:chgData name="Carlos Sosa" userId="b3db525e-cdf1-48c1-b076-9d98e58e9061" providerId="ADAL" clId="{87B8BC0B-A0B0-4254-A03A-C93427516571}" dt="2023-12-06T17:02:29.261" v="3067" actId="478"/>
          <ac:picMkLst>
            <pc:docMk/>
            <pc:sldMk cId="2588942141" sldId="302"/>
            <ac:picMk id="10" creationId="{00EEC18B-69CC-E840-BFE0-CC870E020D24}"/>
          </ac:picMkLst>
        </pc:picChg>
      </pc:sldChg>
      <pc:sldChg chg="del">
        <pc:chgData name="Carlos Sosa" userId="b3db525e-cdf1-48c1-b076-9d98e58e9061" providerId="ADAL" clId="{87B8BC0B-A0B0-4254-A03A-C93427516571}" dt="2023-12-06T14:35:34.227" v="166" actId="47"/>
        <pc:sldMkLst>
          <pc:docMk/>
          <pc:sldMk cId="2091955879" sldId="303"/>
        </pc:sldMkLst>
      </pc:sldChg>
      <pc:sldChg chg="addSp modSp mod">
        <pc:chgData name="Carlos Sosa" userId="b3db525e-cdf1-48c1-b076-9d98e58e9061" providerId="ADAL" clId="{87B8BC0B-A0B0-4254-A03A-C93427516571}" dt="2023-12-06T16:47:19.488" v="2643" actId="1076"/>
        <pc:sldMkLst>
          <pc:docMk/>
          <pc:sldMk cId="2607656619" sldId="304"/>
        </pc:sldMkLst>
        <pc:spChg chg="add mod">
          <ac:chgData name="Carlos Sosa" userId="b3db525e-cdf1-48c1-b076-9d98e58e9061" providerId="ADAL" clId="{87B8BC0B-A0B0-4254-A03A-C93427516571}" dt="2023-12-06T16:47:19.488" v="2643" actId="1076"/>
          <ac:spMkLst>
            <pc:docMk/>
            <pc:sldMk cId="2607656619" sldId="304"/>
            <ac:spMk id="3" creationId="{9BCC8AF5-2801-2076-E292-DD0F4E25E095}"/>
          </ac:spMkLst>
        </pc:spChg>
        <pc:spChg chg="mod">
          <ac:chgData name="Carlos Sosa" userId="b3db525e-cdf1-48c1-b076-9d98e58e9061" providerId="ADAL" clId="{87B8BC0B-A0B0-4254-A03A-C93427516571}" dt="2023-12-06T16:47:07.260" v="2633" actId="1076"/>
          <ac:spMkLst>
            <pc:docMk/>
            <pc:sldMk cId="2607656619" sldId="304"/>
            <ac:spMk id="4" creationId="{C70584B7-E694-BE71-54CC-E0DABDBA313C}"/>
          </ac:spMkLst>
        </pc:spChg>
        <pc:spChg chg="mod">
          <ac:chgData name="Carlos Sosa" userId="b3db525e-cdf1-48c1-b076-9d98e58e9061" providerId="ADAL" clId="{87B8BC0B-A0B0-4254-A03A-C93427516571}" dt="2023-12-06T16:47:09.285" v="2634" actId="1076"/>
          <ac:spMkLst>
            <pc:docMk/>
            <pc:sldMk cId="2607656619" sldId="304"/>
            <ac:spMk id="5" creationId="{87C0D7C4-79A5-1FB9-292A-4A8528A57ECC}"/>
          </ac:spMkLst>
        </pc:spChg>
      </pc:sldChg>
      <pc:sldChg chg="ord">
        <pc:chgData name="Carlos Sosa" userId="b3db525e-cdf1-48c1-b076-9d98e58e9061" providerId="ADAL" clId="{87B8BC0B-A0B0-4254-A03A-C93427516571}" dt="2023-12-06T16:47:24.617" v="2645"/>
        <pc:sldMkLst>
          <pc:docMk/>
          <pc:sldMk cId="3392722354" sldId="305"/>
        </pc:sldMkLst>
      </pc:sldChg>
      <pc:sldChg chg="del">
        <pc:chgData name="Carlos Sosa" userId="b3db525e-cdf1-48c1-b076-9d98e58e9061" providerId="ADAL" clId="{87B8BC0B-A0B0-4254-A03A-C93427516571}" dt="2023-12-06T16:39:38.950" v="2332" actId="47"/>
        <pc:sldMkLst>
          <pc:docMk/>
          <pc:sldMk cId="2976622688" sldId="307"/>
        </pc:sldMkLst>
      </pc:sldChg>
      <pc:sldChg chg="addSp delSp modSp mod delAnim">
        <pc:chgData name="Carlos Sosa" userId="b3db525e-cdf1-48c1-b076-9d98e58e9061" providerId="ADAL" clId="{87B8BC0B-A0B0-4254-A03A-C93427516571}" dt="2023-12-06T17:01:43.044" v="3054" actId="1076"/>
        <pc:sldMkLst>
          <pc:docMk/>
          <pc:sldMk cId="2425053488" sldId="308"/>
        </pc:sldMkLst>
        <pc:spChg chg="del">
          <ac:chgData name="Carlos Sosa" userId="b3db525e-cdf1-48c1-b076-9d98e58e9061" providerId="ADAL" clId="{87B8BC0B-A0B0-4254-A03A-C93427516571}" dt="2023-12-06T17:01:23.799" v="3045" actId="478"/>
          <ac:spMkLst>
            <pc:docMk/>
            <pc:sldMk cId="2425053488" sldId="308"/>
            <ac:spMk id="10" creationId="{723CE2C1-D673-9E84-5AB9-952110D61556}"/>
          </ac:spMkLst>
        </pc:spChg>
        <pc:picChg chg="add mod">
          <ac:chgData name="Carlos Sosa" userId="b3db525e-cdf1-48c1-b076-9d98e58e9061" providerId="ADAL" clId="{87B8BC0B-A0B0-4254-A03A-C93427516571}" dt="2023-12-06T17:01:43.044" v="3054" actId="1076"/>
          <ac:picMkLst>
            <pc:docMk/>
            <pc:sldMk cId="2425053488" sldId="308"/>
            <ac:picMk id="3" creationId="{503E00B4-23FD-FAE7-AAED-560E1F1D1968}"/>
          </ac:picMkLst>
        </pc:picChg>
        <pc:picChg chg="del mod">
          <ac:chgData name="Carlos Sosa" userId="b3db525e-cdf1-48c1-b076-9d98e58e9061" providerId="ADAL" clId="{87B8BC0B-A0B0-4254-A03A-C93427516571}" dt="2023-12-06T17:01:33.178" v="3052" actId="478"/>
          <ac:picMkLst>
            <pc:docMk/>
            <pc:sldMk cId="2425053488" sldId="308"/>
            <ac:picMk id="5" creationId="{4FCCDC63-68B5-11D8-C762-B2B4C280C8F7}"/>
          </ac:picMkLst>
        </pc:picChg>
        <pc:picChg chg="del">
          <ac:chgData name="Carlos Sosa" userId="b3db525e-cdf1-48c1-b076-9d98e58e9061" providerId="ADAL" clId="{87B8BC0B-A0B0-4254-A03A-C93427516571}" dt="2023-12-06T17:01:27.643" v="3047" actId="478"/>
          <ac:picMkLst>
            <pc:docMk/>
            <pc:sldMk cId="2425053488" sldId="308"/>
            <ac:picMk id="11" creationId="{2977836B-BBD7-7439-6D93-C2945CCEA47E}"/>
          </ac:picMkLst>
        </pc:picChg>
        <pc:picChg chg="mod">
          <ac:chgData name="Carlos Sosa" userId="b3db525e-cdf1-48c1-b076-9d98e58e9061" providerId="ADAL" clId="{87B8BC0B-A0B0-4254-A03A-C93427516571}" dt="2023-12-06T17:01:31.005" v="3050" actId="1076"/>
          <ac:picMkLst>
            <pc:docMk/>
            <pc:sldMk cId="2425053488" sldId="308"/>
            <ac:picMk id="12" creationId="{C6D0CCE4-22B0-116F-E2D0-B826B973A6D8}"/>
          </ac:picMkLst>
        </pc:picChg>
        <pc:picChg chg="del">
          <ac:chgData name="Carlos Sosa" userId="b3db525e-cdf1-48c1-b076-9d98e58e9061" providerId="ADAL" clId="{87B8BC0B-A0B0-4254-A03A-C93427516571}" dt="2023-12-06T17:01:27.077" v="3046" actId="478"/>
          <ac:picMkLst>
            <pc:docMk/>
            <pc:sldMk cId="2425053488" sldId="308"/>
            <ac:picMk id="13" creationId="{91EA9109-3F32-3A99-3B1F-F864E9400638}"/>
          </ac:picMkLst>
        </pc:picChg>
      </pc:sldChg>
      <pc:sldChg chg="modSp mod">
        <pc:chgData name="Carlos Sosa" userId="b3db525e-cdf1-48c1-b076-9d98e58e9061" providerId="ADAL" clId="{87B8BC0B-A0B0-4254-A03A-C93427516571}" dt="2023-12-06T16:39:44.880" v="2333" actId="33524"/>
        <pc:sldMkLst>
          <pc:docMk/>
          <pc:sldMk cId="403919664" sldId="309"/>
        </pc:sldMkLst>
        <pc:spChg chg="mod">
          <ac:chgData name="Carlos Sosa" userId="b3db525e-cdf1-48c1-b076-9d98e58e9061" providerId="ADAL" clId="{87B8BC0B-A0B0-4254-A03A-C93427516571}" dt="2023-12-06T16:39:44.880" v="2333" actId="33524"/>
          <ac:spMkLst>
            <pc:docMk/>
            <pc:sldMk cId="403919664" sldId="309"/>
            <ac:spMk id="3" creationId="{0581D33B-C7F9-ABBB-B04E-485DB4E57337}"/>
          </ac:spMkLst>
        </pc:spChg>
      </pc:sldChg>
      <pc:sldChg chg="addSp delSp modSp mod delAnim">
        <pc:chgData name="Carlos Sosa" userId="b3db525e-cdf1-48c1-b076-9d98e58e9061" providerId="ADAL" clId="{87B8BC0B-A0B0-4254-A03A-C93427516571}" dt="2023-12-06T14:25:43.035" v="90" actId="1076"/>
        <pc:sldMkLst>
          <pc:docMk/>
          <pc:sldMk cId="158485066" sldId="310"/>
        </pc:sldMkLst>
        <pc:spChg chg="add mod">
          <ac:chgData name="Carlos Sosa" userId="b3db525e-cdf1-48c1-b076-9d98e58e9061" providerId="ADAL" clId="{87B8BC0B-A0B0-4254-A03A-C93427516571}" dt="2023-12-06T14:25:43.035" v="90" actId="1076"/>
          <ac:spMkLst>
            <pc:docMk/>
            <pc:sldMk cId="158485066" sldId="310"/>
            <ac:spMk id="2" creationId="{E12CCD5F-82E9-C1FD-181D-F1F805D309D9}"/>
          </ac:spMkLst>
        </pc:spChg>
        <pc:spChg chg="del">
          <ac:chgData name="Carlos Sosa" userId="b3db525e-cdf1-48c1-b076-9d98e58e9061" providerId="ADAL" clId="{87B8BC0B-A0B0-4254-A03A-C93427516571}" dt="2023-12-06T14:23:52.536" v="0" actId="478"/>
          <ac:spMkLst>
            <pc:docMk/>
            <pc:sldMk cId="158485066" sldId="310"/>
            <ac:spMk id="8" creationId="{FDDD6AF2-CE90-A9FF-D859-69B14A6AC213}"/>
          </ac:spMkLst>
        </pc:spChg>
        <pc:spChg chg="del">
          <ac:chgData name="Carlos Sosa" userId="b3db525e-cdf1-48c1-b076-9d98e58e9061" providerId="ADAL" clId="{87B8BC0B-A0B0-4254-A03A-C93427516571}" dt="2023-12-06T14:23:55.374" v="2" actId="478"/>
          <ac:spMkLst>
            <pc:docMk/>
            <pc:sldMk cId="158485066" sldId="310"/>
            <ac:spMk id="14" creationId="{B1BFAA91-F424-8D84-390D-F15AA7B14D39}"/>
          </ac:spMkLst>
        </pc:spChg>
        <pc:spChg chg="del">
          <ac:chgData name="Carlos Sosa" userId="b3db525e-cdf1-48c1-b076-9d98e58e9061" providerId="ADAL" clId="{87B8BC0B-A0B0-4254-A03A-C93427516571}" dt="2023-12-06T14:23:58.170" v="4" actId="478"/>
          <ac:spMkLst>
            <pc:docMk/>
            <pc:sldMk cId="158485066" sldId="310"/>
            <ac:spMk id="15" creationId="{116BA3C9-F545-C8A9-A9C2-2653FD695C06}"/>
          </ac:spMkLst>
        </pc:spChg>
        <pc:spChg chg="del">
          <ac:chgData name="Carlos Sosa" userId="b3db525e-cdf1-48c1-b076-9d98e58e9061" providerId="ADAL" clId="{87B8BC0B-A0B0-4254-A03A-C93427516571}" dt="2023-12-06T14:23:56.436" v="3" actId="478"/>
          <ac:spMkLst>
            <pc:docMk/>
            <pc:sldMk cId="158485066" sldId="310"/>
            <ac:spMk id="16" creationId="{40F33A9B-48FC-2C0D-1A06-AB9245023671}"/>
          </ac:spMkLst>
        </pc:spChg>
        <pc:picChg chg="del">
          <ac:chgData name="Carlos Sosa" userId="b3db525e-cdf1-48c1-b076-9d98e58e9061" providerId="ADAL" clId="{87B8BC0B-A0B0-4254-A03A-C93427516571}" dt="2023-12-06T14:23:53.050" v="1" actId="478"/>
          <ac:picMkLst>
            <pc:docMk/>
            <pc:sldMk cId="158485066" sldId="310"/>
            <ac:picMk id="11" creationId="{2977836B-BBD7-7439-6D93-C2945CCEA47E}"/>
          </ac:picMkLst>
        </pc:picChg>
        <pc:picChg chg="mod">
          <ac:chgData name="Carlos Sosa" userId="b3db525e-cdf1-48c1-b076-9d98e58e9061" providerId="ADAL" clId="{87B8BC0B-A0B0-4254-A03A-C93427516571}" dt="2023-12-06T14:25:18.691" v="19" actId="1076"/>
          <ac:picMkLst>
            <pc:docMk/>
            <pc:sldMk cId="158485066" sldId="310"/>
            <ac:picMk id="12" creationId="{C6D0CCE4-22B0-116F-E2D0-B826B973A6D8}"/>
          </ac:picMkLst>
        </pc:picChg>
      </pc:sldChg>
      <pc:sldChg chg="del">
        <pc:chgData name="Carlos Sosa" userId="b3db525e-cdf1-48c1-b076-9d98e58e9061" providerId="ADAL" clId="{87B8BC0B-A0B0-4254-A03A-C93427516571}" dt="2023-12-06T16:49:35.663" v="2692" actId="47"/>
        <pc:sldMkLst>
          <pc:docMk/>
          <pc:sldMk cId="1655268901" sldId="311"/>
        </pc:sldMkLst>
      </pc:sldChg>
      <pc:sldChg chg="del">
        <pc:chgData name="Carlos Sosa" userId="b3db525e-cdf1-48c1-b076-9d98e58e9061" providerId="ADAL" clId="{87B8BC0B-A0B0-4254-A03A-C93427516571}" dt="2023-12-06T16:49:40.467" v="2693" actId="47"/>
        <pc:sldMkLst>
          <pc:docMk/>
          <pc:sldMk cId="4078670938" sldId="312"/>
        </pc:sldMkLst>
      </pc:sldChg>
      <pc:sldChg chg="delSp modSp add mod">
        <pc:chgData name="Carlos Sosa" userId="b3db525e-cdf1-48c1-b076-9d98e58e9061" providerId="ADAL" clId="{87B8BC0B-A0B0-4254-A03A-C93427516571}" dt="2023-12-06T17:01:54.298" v="3055" actId="478"/>
        <pc:sldMkLst>
          <pc:docMk/>
          <pc:sldMk cId="2666207411" sldId="313"/>
        </pc:sldMkLst>
        <pc:spChg chg="mod">
          <ac:chgData name="Carlos Sosa" userId="b3db525e-cdf1-48c1-b076-9d98e58e9061" providerId="ADAL" clId="{87B8BC0B-A0B0-4254-A03A-C93427516571}" dt="2023-12-06T14:32:42.216" v="141" actId="20577"/>
          <ac:spMkLst>
            <pc:docMk/>
            <pc:sldMk cId="2666207411" sldId="313"/>
            <ac:spMk id="8" creationId="{9E83EC8A-29A1-73CB-CFA6-E84C993CDD53}"/>
          </ac:spMkLst>
        </pc:spChg>
        <pc:picChg chg="del">
          <ac:chgData name="Carlos Sosa" userId="b3db525e-cdf1-48c1-b076-9d98e58e9061" providerId="ADAL" clId="{87B8BC0B-A0B0-4254-A03A-C93427516571}" dt="2023-12-06T17:01:54.298" v="3055" actId="478"/>
          <ac:picMkLst>
            <pc:docMk/>
            <pc:sldMk cId="2666207411" sldId="313"/>
            <ac:picMk id="10" creationId="{00EEC18B-69CC-E840-BFE0-CC870E020D24}"/>
          </ac:picMkLst>
        </pc:picChg>
      </pc:sldChg>
      <pc:sldChg chg="delSp modSp add mod">
        <pc:chgData name="Carlos Sosa" userId="b3db525e-cdf1-48c1-b076-9d98e58e9061" providerId="ADAL" clId="{87B8BC0B-A0B0-4254-A03A-C93427516571}" dt="2023-12-06T17:02:16.924" v="3063" actId="478"/>
        <pc:sldMkLst>
          <pc:docMk/>
          <pc:sldMk cId="2599133492" sldId="314"/>
        </pc:sldMkLst>
        <pc:spChg chg="mod">
          <ac:chgData name="Carlos Sosa" userId="b3db525e-cdf1-48c1-b076-9d98e58e9061" providerId="ADAL" clId="{87B8BC0B-A0B0-4254-A03A-C93427516571}" dt="2023-12-06T14:43:05.395" v="1156" actId="20577"/>
          <ac:spMkLst>
            <pc:docMk/>
            <pc:sldMk cId="2599133492" sldId="314"/>
            <ac:spMk id="9" creationId="{42B2C2E3-B727-231B-DA01-8F87D82942F2}"/>
          </ac:spMkLst>
        </pc:spChg>
        <pc:picChg chg="del">
          <ac:chgData name="Carlos Sosa" userId="b3db525e-cdf1-48c1-b076-9d98e58e9061" providerId="ADAL" clId="{87B8BC0B-A0B0-4254-A03A-C93427516571}" dt="2023-12-06T17:02:16.924" v="3063" actId="478"/>
          <ac:picMkLst>
            <pc:docMk/>
            <pc:sldMk cId="2599133492" sldId="314"/>
            <ac:picMk id="10" creationId="{00EEC18B-69CC-E840-BFE0-CC870E020D24}"/>
          </ac:picMkLst>
        </pc:picChg>
        <pc:picChg chg="mod">
          <ac:chgData name="Carlos Sosa" userId="b3db525e-cdf1-48c1-b076-9d98e58e9061" providerId="ADAL" clId="{87B8BC0B-A0B0-4254-A03A-C93427516571}" dt="2023-12-06T14:40:26.334" v="906" actId="1035"/>
          <ac:picMkLst>
            <pc:docMk/>
            <pc:sldMk cId="2599133492" sldId="314"/>
            <ac:picMk id="2050" creationId="{E16AFF8E-A8C9-F52B-2EDB-18BEF7932E2B}"/>
          </ac:picMkLst>
        </pc:picChg>
      </pc:sldChg>
      <pc:sldChg chg="delSp modSp mod">
        <pc:chgData name="Carlos Sosa" userId="b3db525e-cdf1-48c1-b076-9d98e58e9061" providerId="ADAL" clId="{87B8BC0B-A0B0-4254-A03A-C93427516571}" dt="2023-12-06T17:02:19.051" v="3064" actId="478"/>
        <pc:sldMkLst>
          <pc:docMk/>
          <pc:sldMk cId="2650800970" sldId="315"/>
        </pc:sldMkLst>
        <pc:spChg chg="mod">
          <ac:chgData name="Carlos Sosa" userId="b3db525e-cdf1-48c1-b076-9d98e58e9061" providerId="ADAL" clId="{87B8BC0B-A0B0-4254-A03A-C93427516571}" dt="2023-12-06T14:45:36.506" v="1455" actId="20577"/>
          <ac:spMkLst>
            <pc:docMk/>
            <pc:sldMk cId="2650800970" sldId="315"/>
            <ac:spMk id="9" creationId="{42B2C2E3-B727-231B-DA01-8F87D82942F2}"/>
          </ac:spMkLst>
        </pc:spChg>
        <pc:picChg chg="del">
          <ac:chgData name="Carlos Sosa" userId="b3db525e-cdf1-48c1-b076-9d98e58e9061" providerId="ADAL" clId="{87B8BC0B-A0B0-4254-A03A-C93427516571}" dt="2023-12-06T17:02:19.051" v="3064" actId="478"/>
          <ac:picMkLst>
            <pc:docMk/>
            <pc:sldMk cId="2650800970" sldId="315"/>
            <ac:picMk id="10" creationId="{00EEC18B-69CC-E840-BFE0-CC870E020D24}"/>
          </ac:picMkLst>
        </pc:picChg>
      </pc:sldChg>
      <pc:sldChg chg="modSp add del mod">
        <pc:chgData name="Carlos Sosa" userId="b3db525e-cdf1-48c1-b076-9d98e58e9061" providerId="ADAL" clId="{87B8BC0B-A0B0-4254-A03A-C93427516571}" dt="2023-12-06T14:49:45.851" v="1537" actId="47"/>
        <pc:sldMkLst>
          <pc:docMk/>
          <pc:sldMk cId="1347914813" sldId="316"/>
        </pc:sldMkLst>
        <pc:spChg chg="mod">
          <ac:chgData name="Carlos Sosa" userId="b3db525e-cdf1-48c1-b076-9d98e58e9061" providerId="ADAL" clId="{87B8BC0B-A0B0-4254-A03A-C93427516571}" dt="2023-12-06T14:48:32.631" v="1536" actId="1076"/>
          <ac:spMkLst>
            <pc:docMk/>
            <pc:sldMk cId="1347914813" sldId="316"/>
            <ac:spMk id="2" creationId="{E12CCD5F-82E9-C1FD-181D-F1F805D309D9}"/>
          </ac:spMkLst>
        </pc:spChg>
      </pc:sldChg>
      <pc:sldChg chg="modSp add del">
        <pc:chgData name="Carlos Sosa" userId="b3db525e-cdf1-48c1-b076-9d98e58e9061" providerId="ADAL" clId="{87B8BC0B-A0B0-4254-A03A-C93427516571}" dt="2023-12-06T14:54:18.711" v="1641" actId="47"/>
        <pc:sldMkLst>
          <pc:docMk/>
          <pc:sldMk cId="3019530098" sldId="316"/>
        </pc:sldMkLst>
        <pc:spChg chg="mod">
          <ac:chgData name="Carlos Sosa" userId="b3db525e-cdf1-48c1-b076-9d98e58e9061" providerId="ADAL" clId="{87B8BC0B-A0B0-4254-A03A-C93427516571}" dt="2023-12-06T14:52:18.012" v="1631" actId="20577"/>
          <ac:spMkLst>
            <pc:docMk/>
            <pc:sldMk cId="3019530098" sldId="316"/>
            <ac:spMk id="5" creationId="{66137237-6315-56CA-7CD2-0014075F7502}"/>
          </ac:spMkLst>
        </pc:spChg>
      </pc:sldChg>
      <pc:sldChg chg="add del">
        <pc:chgData name="Carlos Sosa" userId="b3db525e-cdf1-48c1-b076-9d98e58e9061" providerId="ADAL" clId="{87B8BC0B-A0B0-4254-A03A-C93427516571}" dt="2023-12-06T14:42:39.830" v="1143"/>
        <pc:sldMkLst>
          <pc:docMk/>
          <pc:sldMk cId="3823358993" sldId="316"/>
        </pc:sldMkLst>
      </pc:sldChg>
      <pc:sldChg chg="modSp mod">
        <pc:chgData name="Carlos Sosa" userId="b3db525e-cdf1-48c1-b076-9d98e58e9061" providerId="ADAL" clId="{87B8BC0B-A0B0-4254-A03A-C93427516571}" dt="2023-12-06T14:54:11.373" v="1640" actId="20577"/>
        <pc:sldMkLst>
          <pc:docMk/>
          <pc:sldMk cId="731950705" sldId="317"/>
        </pc:sldMkLst>
        <pc:spChg chg="mod">
          <ac:chgData name="Carlos Sosa" userId="b3db525e-cdf1-48c1-b076-9d98e58e9061" providerId="ADAL" clId="{87B8BC0B-A0B0-4254-A03A-C93427516571}" dt="2023-12-06T14:54:11.373" v="1640" actId="20577"/>
          <ac:spMkLst>
            <pc:docMk/>
            <pc:sldMk cId="731950705" sldId="317"/>
            <ac:spMk id="5" creationId="{66137237-6315-56CA-7CD2-0014075F7502}"/>
          </ac:spMkLst>
        </pc:spChg>
      </pc:sldChg>
      <pc:sldChg chg="modSp mod">
        <pc:chgData name="Carlos Sosa" userId="b3db525e-cdf1-48c1-b076-9d98e58e9061" providerId="ADAL" clId="{87B8BC0B-A0B0-4254-A03A-C93427516571}" dt="2023-12-06T14:54:07.061" v="1638" actId="1076"/>
        <pc:sldMkLst>
          <pc:docMk/>
          <pc:sldMk cId="4141364546" sldId="318"/>
        </pc:sldMkLst>
        <pc:spChg chg="mod">
          <ac:chgData name="Carlos Sosa" userId="b3db525e-cdf1-48c1-b076-9d98e58e9061" providerId="ADAL" clId="{87B8BC0B-A0B0-4254-A03A-C93427516571}" dt="2023-12-06T14:54:07.061" v="1638" actId="1076"/>
          <ac:spMkLst>
            <pc:docMk/>
            <pc:sldMk cId="4141364546" sldId="318"/>
            <ac:spMk id="5" creationId="{66137237-6315-56CA-7CD2-0014075F7502}"/>
          </ac:spMkLst>
        </pc:spChg>
      </pc:sldChg>
      <pc:sldChg chg="modSp add mod">
        <pc:chgData name="Carlos Sosa" userId="b3db525e-cdf1-48c1-b076-9d98e58e9061" providerId="ADAL" clId="{87B8BC0B-A0B0-4254-A03A-C93427516571}" dt="2023-12-06T14:56:18.771" v="1650" actId="1076"/>
        <pc:sldMkLst>
          <pc:docMk/>
          <pc:sldMk cId="1559447939" sldId="319"/>
        </pc:sldMkLst>
        <pc:spChg chg="mod">
          <ac:chgData name="Carlos Sosa" userId="b3db525e-cdf1-48c1-b076-9d98e58e9061" providerId="ADAL" clId="{87B8BC0B-A0B0-4254-A03A-C93427516571}" dt="2023-12-06T14:56:18.771" v="1650" actId="1076"/>
          <ac:spMkLst>
            <pc:docMk/>
            <pc:sldMk cId="1559447939" sldId="319"/>
            <ac:spMk id="5" creationId="{66137237-6315-56CA-7CD2-0014075F7502}"/>
          </ac:spMkLst>
        </pc:spChg>
      </pc:sldChg>
      <pc:sldChg chg="modSp add mod">
        <pc:chgData name="Carlos Sosa" userId="b3db525e-cdf1-48c1-b076-9d98e58e9061" providerId="ADAL" clId="{87B8BC0B-A0B0-4254-A03A-C93427516571}" dt="2023-12-06T14:57:51.099" v="1659" actId="20577"/>
        <pc:sldMkLst>
          <pc:docMk/>
          <pc:sldMk cId="3724327883" sldId="320"/>
        </pc:sldMkLst>
        <pc:spChg chg="mod">
          <ac:chgData name="Carlos Sosa" userId="b3db525e-cdf1-48c1-b076-9d98e58e9061" providerId="ADAL" clId="{87B8BC0B-A0B0-4254-A03A-C93427516571}" dt="2023-12-06T14:57:51.099" v="1659" actId="20577"/>
          <ac:spMkLst>
            <pc:docMk/>
            <pc:sldMk cId="3724327883" sldId="320"/>
            <ac:spMk id="5" creationId="{66137237-6315-56CA-7CD2-0014075F7502}"/>
          </ac:spMkLst>
        </pc:spChg>
      </pc:sldChg>
      <pc:sldChg chg="modSp add mod">
        <pc:chgData name="Carlos Sosa" userId="b3db525e-cdf1-48c1-b076-9d98e58e9061" providerId="ADAL" clId="{87B8BC0B-A0B0-4254-A03A-C93427516571}" dt="2023-12-06T14:58:50.726" v="1665" actId="1076"/>
        <pc:sldMkLst>
          <pc:docMk/>
          <pc:sldMk cId="81503341" sldId="321"/>
        </pc:sldMkLst>
        <pc:spChg chg="mod">
          <ac:chgData name="Carlos Sosa" userId="b3db525e-cdf1-48c1-b076-9d98e58e9061" providerId="ADAL" clId="{87B8BC0B-A0B0-4254-A03A-C93427516571}" dt="2023-12-06T14:58:50.726" v="1665" actId="1076"/>
          <ac:spMkLst>
            <pc:docMk/>
            <pc:sldMk cId="81503341" sldId="321"/>
            <ac:spMk id="5" creationId="{66137237-6315-56CA-7CD2-0014075F7502}"/>
          </ac:spMkLst>
        </pc:spChg>
      </pc:sldChg>
      <pc:sldChg chg="modSp add">
        <pc:chgData name="Carlos Sosa" userId="b3db525e-cdf1-48c1-b076-9d98e58e9061" providerId="ADAL" clId="{87B8BC0B-A0B0-4254-A03A-C93427516571}" dt="2023-12-06T15:00:11.431" v="1673" actId="20577"/>
        <pc:sldMkLst>
          <pc:docMk/>
          <pc:sldMk cId="181687237" sldId="322"/>
        </pc:sldMkLst>
        <pc:spChg chg="mod">
          <ac:chgData name="Carlos Sosa" userId="b3db525e-cdf1-48c1-b076-9d98e58e9061" providerId="ADAL" clId="{87B8BC0B-A0B0-4254-A03A-C93427516571}" dt="2023-12-06T15:00:11.431" v="1673" actId="20577"/>
          <ac:spMkLst>
            <pc:docMk/>
            <pc:sldMk cId="181687237" sldId="322"/>
            <ac:spMk id="5" creationId="{66137237-6315-56CA-7CD2-0014075F7502}"/>
          </ac:spMkLst>
        </pc:spChg>
      </pc:sldChg>
      <pc:sldChg chg="modSp add">
        <pc:chgData name="Carlos Sosa" userId="b3db525e-cdf1-48c1-b076-9d98e58e9061" providerId="ADAL" clId="{87B8BC0B-A0B0-4254-A03A-C93427516571}" dt="2023-12-06T15:07:07.318" v="1825" actId="20577"/>
        <pc:sldMkLst>
          <pc:docMk/>
          <pc:sldMk cId="361933324" sldId="323"/>
        </pc:sldMkLst>
        <pc:spChg chg="mod">
          <ac:chgData name="Carlos Sosa" userId="b3db525e-cdf1-48c1-b076-9d98e58e9061" providerId="ADAL" clId="{87B8BC0B-A0B0-4254-A03A-C93427516571}" dt="2023-12-06T15:07:07.318" v="1825" actId="20577"/>
          <ac:spMkLst>
            <pc:docMk/>
            <pc:sldMk cId="361933324" sldId="323"/>
            <ac:spMk id="5" creationId="{66137237-6315-56CA-7CD2-0014075F7502}"/>
          </ac:spMkLst>
        </pc:spChg>
      </pc:sldChg>
      <pc:sldChg chg="modSp add mod">
        <pc:chgData name="Carlos Sosa" userId="b3db525e-cdf1-48c1-b076-9d98e58e9061" providerId="ADAL" clId="{87B8BC0B-A0B0-4254-A03A-C93427516571}" dt="2023-12-06T15:07:14.708" v="1830" actId="20577"/>
        <pc:sldMkLst>
          <pc:docMk/>
          <pc:sldMk cId="34109553" sldId="324"/>
        </pc:sldMkLst>
        <pc:spChg chg="mod">
          <ac:chgData name="Carlos Sosa" userId="b3db525e-cdf1-48c1-b076-9d98e58e9061" providerId="ADAL" clId="{87B8BC0B-A0B0-4254-A03A-C93427516571}" dt="2023-12-06T15:07:14.708" v="1830" actId="20577"/>
          <ac:spMkLst>
            <pc:docMk/>
            <pc:sldMk cId="34109553" sldId="324"/>
            <ac:spMk id="5" creationId="{66137237-6315-56CA-7CD2-0014075F7502}"/>
          </ac:spMkLst>
        </pc:spChg>
      </pc:sldChg>
      <pc:sldChg chg="modSp add del">
        <pc:chgData name="Carlos Sosa" userId="b3db525e-cdf1-48c1-b076-9d98e58e9061" providerId="ADAL" clId="{87B8BC0B-A0B0-4254-A03A-C93427516571}" dt="2023-12-06T15:06:56.782" v="1824" actId="47"/>
        <pc:sldMkLst>
          <pc:docMk/>
          <pc:sldMk cId="3489862004" sldId="325"/>
        </pc:sldMkLst>
        <pc:spChg chg="mod">
          <ac:chgData name="Carlos Sosa" userId="b3db525e-cdf1-48c1-b076-9d98e58e9061" providerId="ADAL" clId="{87B8BC0B-A0B0-4254-A03A-C93427516571}" dt="2023-12-06T15:06:46.502" v="1823" actId="20577"/>
          <ac:spMkLst>
            <pc:docMk/>
            <pc:sldMk cId="3489862004" sldId="325"/>
            <ac:spMk id="5" creationId="{66137237-6315-56CA-7CD2-0014075F7502}"/>
          </ac:spMkLst>
        </pc:spChg>
      </pc:sldChg>
      <pc:sldChg chg="modSp add mod">
        <pc:chgData name="Carlos Sosa" userId="b3db525e-cdf1-48c1-b076-9d98e58e9061" providerId="ADAL" clId="{87B8BC0B-A0B0-4254-A03A-C93427516571}" dt="2023-12-06T15:05:15.181" v="1812" actId="1076"/>
        <pc:sldMkLst>
          <pc:docMk/>
          <pc:sldMk cId="1005299431" sldId="326"/>
        </pc:sldMkLst>
        <pc:spChg chg="mod">
          <ac:chgData name="Carlos Sosa" userId="b3db525e-cdf1-48c1-b076-9d98e58e9061" providerId="ADAL" clId="{87B8BC0B-A0B0-4254-A03A-C93427516571}" dt="2023-12-06T15:05:15.181" v="1812" actId="1076"/>
          <ac:spMkLst>
            <pc:docMk/>
            <pc:sldMk cId="1005299431" sldId="326"/>
            <ac:spMk id="5" creationId="{66137237-6315-56CA-7CD2-0014075F7502}"/>
          </ac:spMkLst>
        </pc:spChg>
      </pc:sldChg>
      <pc:sldChg chg="modSp add mod">
        <pc:chgData name="Carlos Sosa" userId="b3db525e-cdf1-48c1-b076-9d98e58e9061" providerId="ADAL" clId="{87B8BC0B-A0B0-4254-A03A-C93427516571}" dt="2023-12-06T15:06:36.686" v="1819" actId="20577"/>
        <pc:sldMkLst>
          <pc:docMk/>
          <pc:sldMk cId="3046585939" sldId="327"/>
        </pc:sldMkLst>
        <pc:spChg chg="mod">
          <ac:chgData name="Carlos Sosa" userId="b3db525e-cdf1-48c1-b076-9d98e58e9061" providerId="ADAL" clId="{87B8BC0B-A0B0-4254-A03A-C93427516571}" dt="2023-12-06T15:06:36.686" v="1819" actId="20577"/>
          <ac:spMkLst>
            <pc:docMk/>
            <pc:sldMk cId="3046585939" sldId="327"/>
            <ac:spMk id="5" creationId="{66137237-6315-56CA-7CD2-0014075F7502}"/>
          </ac:spMkLst>
        </pc:spChg>
      </pc:sldChg>
      <pc:sldChg chg="modSp mod ord">
        <pc:chgData name="Carlos Sosa" userId="b3db525e-cdf1-48c1-b076-9d98e58e9061" providerId="ADAL" clId="{87B8BC0B-A0B0-4254-A03A-C93427516571}" dt="2023-12-06T15:09:05.163" v="1847" actId="1076"/>
        <pc:sldMkLst>
          <pc:docMk/>
          <pc:sldMk cId="3370278186" sldId="328"/>
        </pc:sldMkLst>
        <pc:spChg chg="mod">
          <ac:chgData name="Carlos Sosa" userId="b3db525e-cdf1-48c1-b076-9d98e58e9061" providerId="ADAL" clId="{87B8BC0B-A0B0-4254-A03A-C93427516571}" dt="2023-12-06T15:09:05.163" v="1847" actId="1076"/>
          <ac:spMkLst>
            <pc:docMk/>
            <pc:sldMk cId="3370278186" sldId="328"/>
            <ac:spMk id="5" creationId="{66137237-6315-56CA-7CD2-0014075F7502}"/>
          </ac:spMkLst>
        </pc:spChg>
        <pc:picChg chg="mod">
          <ac:chgData name="Carlos Sosa" userId="b3db525e-cdf1-48c1-b076-9d98e58e9061" providerId="ADAL" clId="{87B8BC0B-A0B0-4254-A03A-C93427516571}" dt="2023-12-06T15:09:02.969" v="1846" actId="1076"/>
          <ac:picMkLst>
            <pc:docMk/>
            <pc:sldMk cId="3370278186" sldId="328"/>
            <ac:picMk id="2" creationId="{5995CC17-AC57-0B8D-BF63-345E6CA6E81B}"/>
          </ac:picMkLst>
        </pc:picChg>
      </pc:sldChg>
      <pc:sldChg chg="add">
        <pc:chgData name="Carlos Sosa" userId="b3db525e-cdf1-48c1-b076-9d98e58e9061" providerId="ADAL" clId="{87B8BC0B-A0B0-4254-A03A-C93427516571}" dt="2023-12-06T15:09:08.459" v="1848"/>
        <pc:sldMkLst>
          <pc:docMk/>
          <pc:sldMk cId="2732481403" sldId="330"/>
        </pc:sldMkLst>
      </pc:sldChg>
      <pc:sldChg chg="modSp add mod">
        <pc:chgData name="Carlos Sosa" userId="b3db525e-cdf1-48c1-b076-9d98e58e9061" providerId="ADAL" clId="{87B8BC0B-A0B0-4254-A03A-C93427516571}" dt="2023-12-06T15:10:48.198" v="1855" actId="1076"/>
        <pc:sldMkLst>
          <pc:docMk/>
          <pc:sldMk cId="2069425131" sldId="331"/>
        </pc:sldMkLst>
        <pc:spChg chg="mod">
          <ac:chgData name="Carlos Sosa" userId="b3db525e-cdf1-48c1-b076-9d98e58e9061" providerId="ADAL" clId="{87B8BC0B-A0B0-4254-A03A-C93427516571}" dt="2023-12-06T15:10:48.198" v="1855" actId="1076"/>
          <ac:spMkLst>
            <pc:docMk/>
            <pc:sldMk cId="2069425131" sldId="331"/>
            <ac:spMk id="5" creationId="{66137237-6315-56CA-7CD2-0014075F7502}"/>
          </ac:spMkLst>
        </pc:spChg>
      </pc:sldChg>
      <pc:sldChg chg="modSp add mod">
        <pc:chgData name="Carlos Sosa" userId="b3db525e-cdf1-48c1-b076-9d98e58e9061" providerId="ADAL" clId="{87B8BC0B-A0B0-4254-A03A-C93427516571}" dt="2023-12-06T15:13:41.340" v="1866" actId="27107"/>
        <pc:sldMkLst>
          <pc:docMk/>
          <pc:sldMk cId="647876112" sldId="332"/>
        </pc:sldMkLst>
        <pc:spChg chg="mod">
          <ac:chgData name="Carlos Sosa" userId="b3db525e-cdf1-48c1-b076-9d98e58e9061" providerId="ADAL" clId="{87B8BC0B-A0B0-4254-A03A-C93427516571}" dt="2023-12-06T15:13:41.340" v="1866" actId="27107"/>
          <ac:spMkLst>
            <pc:docMk/>
            <pc:sldMk cId="647876112" sldId="332"/>
            <ac:spMk id="5" creationId="{66137237-6315-56CA-7CD2-0014075F7502}"/>
          </ac:spMkLst>
        </pc:spChg>
      </pc:sldChg>
      <pc:sldChg chg="modSp add">
        <pc:chgData name="Carlos Sosa" userId="b3db525e-cdf1-48c1-b076-9d98e58e9061" providerId="ADAL" clId="{87B8BC0B-A0B0-4254-A03A-C93427516571}" dt="2023-12-06T15:14:42.846" v="1875" actId="20577"/>
        <pc:sldMkLst>
          <pc:docMk/>
          <pc:sldMk cId="2088723799" sldId="333"/>
        </pc:sldMkLst>
        <pc:spChg chg="mod">
          <ac:chgData name="Carlos Sosa" userId="b3db525e-cdf1-48c1-b076-9d98e58e9061" providerId="ADAL" clId="{87B8BC0B-A0B0-4254-A03A-C93427516571}" dt="2023-12-06T15:14:42.846" v="1875" actId="20577"/>
          <ac:spMkLst>
            <pc:docMk/>
            <pc:sldMk cId="2088723799" sldId="333"/>
            <ac:spMk id="5" creationId="{66137237-6315-56CA-7CD2-0014075F7502}"/>
          </ac:spMkLst>
        </pc:spChg>
      </pc:sldChg>
      <pc:sldChg chg="modSp add">
        <pc:chgData name="Carlos Sosa" userId="b3db525e-cdf1-48c1-b076-9d98e58e9061" providerId="ADAL" clId="{87B8BC0B-A0B0-4254-A03A-C93427516571}" dt="2023-12-06T15:15:29.006" v="1885" actId="20577"/>
        <pc:sldMkLst>
          <pc:docMk/>
          <pc:sldMk cId="1973773685" sldId="334"/>
        </pc:sldMkLst>
        <pc:spChg chg="mod">
          <ac:chgData name="Carlos Sosa" userId="b3db525e-cdf1-48c1-b076-9d98e58e9061" providerId="ADAL" clId="{87B8BC0B-A0B0-4254-A03A-C93427516571}" dt="2023-12-06T15:15:29.006" v="1885" actId="20577"/>
          <ac:spMkLst>
            <pc:docMk/>
            <pc:sldMk cId="1973773685" sldId="334"/>
            <ac:spMk id="5" creationId="{66137237-6315-56CA-7CD2-0014075F7502}"/>
          </ac:spMkLst>
        </pc:spChg>
      </pc:sldChg>
      <pc:sldChg chg="modSp add">
        <pc:chgData name="Carlos Sosa" userId="b3db525e-cdf1-48c1-b076-9d98e58e9061" providerId="ADAL" clId="{87B8BC0B-A0B0-4254-A03A-C93427516571}" dt="2023-12-06T15:16:16.476" v="1894" actId="20577"/>
        <pc:sldMkLst>
          <pc:docMk/>
          <pc:sldMk cId="1570268314" sldId="335"/>
        </pc:sldMkLst>
        <pc:spChg chg="mod">
          <ac:chgData name="Carlos Sosa" userId="b3db525e-cdf1-48c1-b076-9d98e58e9061" providerId="ADAL" clId="{87B8BC0B-A0B0-4254-A03A-C93427516571}" dt="2023-12-06T15:16:16.476" v="1894" actId="20577"/>
          <ac:spMkLst>
            <pc:docMk/>
            <pc:sldMk cId="1570268314" sldId="335"/>
            <ac:spMk id="5" creationId="{66137237-6315-56CA-7CD2-0014075F7502}"/>
          </ac:spMkLst>
        </pc:spChg>
      </pc:sldChg>
      <pc:sldChg chg="modSp add">
        <pc:chgData name="Carlos Sosa" userId="b3db525e-cdf1-48c1-b076-9d98e58e9061" providerId="ADAL" clId="{87B8BC0B-A0B0-4254-A03A-C93427516571}" dt="2023-12-06T16:34:29.091" v="2259" actId="20577"/>
        <pc:sldMkLst>
          <pc:docMk/>
          <pc:sldMk cId="2235567665" sldId="336"/>
        </pc:sldMkLst>
        <pc:spChg chg="mod">
          <ac:chgData name="Carlos Sosa" userId="b3db525e-cdf1-48c1-b076-9d98e58e9061" providerId="ADAL" clId="{87B8BC0B-A0B0-4254-A03A-C93427516571}" dt="2023-12-06T16:34:29.091" v="2259" actId="20577"/>
          <ac:spMkLst>
            <pc:docMk/>
            <pc:sldMk cId="2235567665" sldId="336"/>
            <ac:spMk id="5" creationId="{66137237-6315-56CA-7CD2-0014075F7502}"/>
          </ac:spMkLst>
        </pc:spChg>
      </pc:sldChg>
      <pc:sldChg chg="modSp mod">
        <pc:chgData name="Carlos Sosa" userId="b3db525e-cdf1-48c1-b076-9d98e58e9061" providerId="ADAL" clId="{87B8BC0B-A0B0-4254-A03A-C93427516571}" dt="2023-12-06T15:50:43.149" v="1904" actId="108"/>
        <pc:sldMkLst>
          <pc:docMk/>
          <pc:sldMk cId="809363465" sldId="337"/>
        </pc:sldMkLst>
        <pc:spChg chg="mod">
          <ac:chgData name="Carlos Sosa" userId="b3db525e-cdf1-48c1-b076-9d98e58e9061" providerId="ADAL" clId="{87B8BC0B-A0B0-4254-A03A-C93427516571}" dt="2023-12-06T15:50:43.149" v="1904" actId="108"/>
          <ac:spMkLst>
            <pc:docMk/>
            <pc:sldMk cId="809363465" sldId="337"/>
            <ac:spMk id="5" creationId="{66137237-6315-56CA-7CD2-0014075F7502}"/>
          </ac:spMkLst>
        </pc:spChg>
      </pc:sldChg>
      <pc:sldChg chg="modSp add mod">
        <pc:chgData name="Carlos Sosa" userId="b3db525e-cdf1-48c1-b076-9d98e58e9061" providerId="ADAL" clId="{87B8BC0B-A0B0-4254-A03A-C93427516571}" dt="2023-12-06T15:52:01.580" v="1943" actId="20577"/>
        <pc:sldMkLst>
          <pc:docMk/>
          <pc:sldMk cId="536486361" sldId="338"/>
        </pc:sldMkLst>
        <pc:spChg chg="mod">
          <ac:chgData name="Carlos Sosa" userId="b3db525e-cdf1-48c1-b076-9d98e58e9061" providerId="ADAL" clId="{87B8BC0B-A0B0-4254-A03A-C93427516571}" dt="2023-12-06T15:52:01.580" v="1943" actId="20577"/>
          <ac:spMkLst>
            <pc:docMk/>
            <pc:sldMk cId="536486361" sldId="338"/>
            <ac:spMk id="5" creationId="{66137237-6315-56CA-7CD2-0014075F7502}"/>
          </ac:spMkLst>
        </pc:spChg>
      </pc:sldChg>
      <pc:sldChg chg="modSp add mod">
        <pc:chgData name="Carlos Sosa" userId="b3db525e-cdf1-48c1-b076-9d98e58e9061" providerId="ADAL" clId="{87B8BC0B-A0B0-4254-A03A-C93427516571}" dt="2023-12-06T15:54:29.844" v="1951" actId="108"/>
        <pc:sldMkLst>
          <pc:docMk/>
          <pc:sldMk cId="1697739491" sldId="339"/>
        </pc:sldMkLst>
        <pc:spChg chg="mod">
          <ac:chgData name="Carlos Sosa" userId="b3db525e-cdf1-48c1-b076-9d98e58e9061" providerId="ADAL" clId="{87B8BC0B-A0B0-4254-A03A-C93427516571}" dt="2023-12-06T15:54:29.844" v="1951" actId="108"/>
          <ac:spMkLst>
            <pc:docMk/>
            <pc:sldMk cId="1697739491" sldId="339"/>
            <ac:spMk id="5" creationId="{66137237-6315-56CA-7CD2-0014075F7502}"/>
          </ac:spMkLst>
        </pc:spChg>
      </pc:sldChg>
      <pc:sldChg chg="addSp delSp modSp add mod">
        <pc:chgData name="Carlos Sosa" userId="b3db525e-cdf1-48c1-b076-9d98e58e9061" providerId="ADAL" clId="{87B8BC0B-A0B0-4254-A03A-C93427516571}" dt="2023-12-06T15:56:10.973" v="1968" actId="20577"/>
        <pc:sldMkLst>
          <pc:docMk/>
          <pc:sldMk cId="1659907153" sldId="340"/>
        </pc:sldMkLst>
        <pc:spChg chg="add mod">
          <ac:chgData name="Carlos Sosa" userId="b3db525e-cdf1-48c1-b076-9d98e58e9061" providerId="ADAL" clId="{87B8BC0B-A0B0-4254-A03A-C93427516571}" dt="2023-12-06T15:56:10.973" v="1968" actId="20577"/>
          <ac:spMkLst>
            <pc:docMk/>
            <pc:sldMk cId="1659907153" sldId="340"/>
            <ac:spMk id="4" creationId="{7689389F-A9A5-02AF-8F18-33704E3CA8E3}"/>
          </ac:spMkLst>
        </pc:spChg>
        <pc:spChg chg="mod">
          <ac:chgData name="Carlos Sosa" userId="b3db525e-cdf1-48c1-b076-9d98e58e9061" providerId="ADAL" clId="{87B8BC0B-A0B0-4254-A03A-C93427516571}" dt="2023-12-06T15:55:49.508" v="1954" actId="20577"/>
          <ac:spMkLst>
            <pc:docMk/>
            <pc:sldMk cId="1659907153" sldId="340"/>
            <ac:spMk id="5" creationId="{66137237-6315-56CA-7CD2-0014075F7502}"/>
          </ac:spMkLst>
        </pc:spChg>
        <pc:picChg chg="del">
          <ac:chgData name="Carlos Sosa" userId="b3db525e-cdf1-48c1-b076-9d98e58e9061" providerId="ADAL" clId="{87B8BC0B-A0B0-4254-A03A-C93427516571}" dt="2023-12-06T15:55:50.804" v="1955" actId="478"/>
          <ac:picMkLst>
            <pc:docMk/>
            <pc:sldMk cId="1659907153" sldId="340"/>
            <ac:picMk id="3" creationId="{D5DCCC03-3959-C627-F07B-C5DCA5DD2D04}"/>
          </ac:picMkLst>
        </pc:picChg>
      </pc:sldChg>
      <pc:sldChg chg="addSp delSp modSp add mod">
        <pc:chgData name="Carlos Sosa" userId="b3db525e-cdf1-48c1-b076-9d98e58e9061" providerId="ADAL" clId="{87B8BC0B-A0B0-4254-A03A-C93427516571}" dt="2023-12-06T15:56:20.051" v="1992" actId="20577"/>
        <pc:sldMkLst>
          <pc:docMk/>
          <pc:sldMk cId="2714100165" sldId="341"/>
        </pc:sldMkLst>
        <pc:spChg chg="add mod">
          <ac:chgData name="Carlos Sosa" userId="b3db525e-cdf1-48c1-b076-9d98e58e9061" providerId="ADAL" clId="{87B8BC0B-A0B0-4254-A03A-C93427516571}" dt="2023-12-06T15:56:20.051" v="1992" actId="20577"/>
          <ac:spMkLst>
            <pc:docMk/>
            <pc:sldMk cId="2714100165" sldId="341"/>
            <ac:spMk id="4" creationId="{61ED24CC-5A9B-58CA-D2EE-699FC48091A2}"/>
          </ac:spMkLst>
        </pc:spChg>
        <pc:picChg chg="del">
          <ac:chgData name="Carlos Sosa" userId="b3db525e-cdf1-48c1-b076-9d98e58e9061" providerId="ADAL" clId="{87B8BC0B-A0B0-4254-A03A-C93427516571}" dt="2023-12-06T15:56:00.149" v="1957" actId="478"/>
          <ac:picMkLst>
            <pc:docMk/>
            <pc:sldMk cId="2714100165" sldId="341"/>
            <ac:picMk id="3" creationId="{D5DCCC03-3959-C627-F07B-C5DCA5DD2D04}"/>
          </ac:picMkLst>
        </pc:picChg>
      </pc:sldChg>
      <pc:sldChg chg="addSp delSp modSp add mod">
        <pc:chgData name="Carlos Sosa" userId="b3db525e-cdf1-48c1-b076-9d98e58e9061" providerId="ADAL" clId="{87B8BC0B-A0B0-4254-A03A-C93427516571}" dt="2023-12-06T15:56:31.120" v="2017" actId="20577"/>
        <pc:sldMkLst>
          <pc:docMk/>
          <pc:sldMk cId="4235635775" sldId="342"/>
        </pc:sldMkLst>
        <pc:spChg chg="add mod">
          <ac:chgData name="Carlos Sosa" userId="b3db525e-cdf1-48c1-b076-9d98e58e9061" providerId="ADAL" clId="{87B8BC0B-A0B0-4254-A03A-C93427516571}" dt="2023-12-06T15:56:31.120" v="2017" actId="20577"/>
          <ac:spMkLst>
            <pc:docMk/>
            <pc:sldMk cId="4235635775" sldId="342"/>
            <ac:spMk id="4" creationId="{FED30C0B-13ED-73AB-3914-36A8D592469B}"/>
          </ac:spMkLst>
        </pc:spChg>
        <pc:picChg chg="del">
          <ac:chgData name="Carlos Sosa" userId="b3db525e-cdf1-48c1-b076-9d98e58e9061" providerId="ADAL" clId="{87B8BC0B-A0B0-4254-A03A-C93427516571}" dt="2023-12-06T15:56:02.460" v="1959" actId="478"/>
          <ac:picMkLst>
            <pc:docMk/>
            <pc:sldMk cId="4235635775" sldId="342"/>
            <ac:picMk id="3" creationId="{D5DCCC03-3959-C627-F07B-C5DCA5DD2D04}"/>
          </ac:picMkLst>
        </pc:picChg>
      </pc:sldChg>
      <pc:sldChg chg="modSp add">
        <pc:chgData name="Carlos Sosa" userId="b3db525e-cdf1-48c1-b076-9d98e58e9061" providerId="ADAL" clId="{87B8BC0B-A0B0-4254-A03A-C93427516571}" dt="2023-12-06T16:34:31.659" v="2260" actId="20577"/>
        <pc:sldMkLst>
          <pc:docMk/>
          <pc:sldMk cId="177719410" sldId="343"/>
        </pc:sldMkLst>
        <pc:spChg chg="mod">
          <ac:chgData name="Carlos Sosa" userId="b3db525e-cdf1-48c1-b076-9d98e58e9061" providerId="ADAL" clId="{87B8BC0B-A0B0-4254-A03A-C93427516571}" dt="2023-12-06T16:34:31.659" v="2260" actId="20577"/>
          <ac:spMkLst>
            <pc:docMk/>
            <pc:sldMk cId="177719410" sldId="343"/>
            <ac:spMk id="5" creationId="{66137237-6315-56CA-7CD2-0014075F7502}"/>
          </ac:spMkLst>
        </pc:spChg>
      </pc:sldChg>
      <pc:sldChg chg="modSp add mod">
        <pc:chgData name="Carlos Sosa" userId="b3db525e-cdf1-48c1-b076-9d98e58e9061" providerId="ADAL" clId="{87B8BC0B-A0B0-4254-A03A-C93427516571}" dt="2023-12-06T16:34:34.194" v="2261" actId="20577"/>
        <pc:sldMkLst>
          <pc:docMk/>
          <pc:sldMk cId="24139485" sldId="344"/>
        </pc:sldMkLst>
        <pc:spChg chg="mod">
          <ac:chgData name="Carlos Sosa" userId="b3db525e-cdf1-48c1-b076-9d98e58e9061" providerId="ADAL" clId="{87B8BC0B-A0B0-4254-A03A-C93427516571}" dt="2023-12-06T16:34:34.194" v="2261" actId="20577"/>
          <ac:spMkLst>
            <pc:docMk/>
            <pc:sldMk cId="24139485" sldId="344"/>
            <ac:spMk id="5" creationId="{66137237-6315-56CA-7CD2-0014075F7502}"/>
          </ac:spMkLst>
        </pc:spChg>
      </pc:sldChg>
      <pc:sldChg chg="modSp add">
        <pc:chgData name="Carlos Sosa" userId="b3db525e-cdf1-48c1-b076-9d98e58e9061" providerId="ADAL" clId="{87B8BC0B-A0B0-4254-A03A-C93427516571}" dt="2023-12-06T16:38:07.770" v="2314" actId="20577"/>
        <pc:sldMkLst>
          <pc:docMk/>
          <pc:sldMk cId="3951654323" sldId="345"/>
        </pc:sldMkLst>
        <pc:spChg chg="mod">
          <ac:chgData name="Carlos Sosa" userId="b3db525e-cdf1-48c1-b076-9d98e58e9061" providerId="ADAL" clId="{87B8BC0B-A0B0-4254-A03A-C93427516571}" dt="2023-12-06T16:38:07.770" v="2314" actId="20577"/>
          <ac:spMkLst>
            <pc:docMk/>
            <pc:sldMk cId="3951654323" sldId="345"/>
            <ac:spMk id="5" creationId="{66137237-6315-56CA-7CD2-0014075F7502}"/>
          </ac:spMkLst>
        </pc:spChg>
      </pc:sldChg>
      <pc:sldChg chg="modSp add mod">
        <pc:chgData name="Carlos Sosa" userId="b3db525e-cdf1-48c1-b076-9d98e58e9061" providerId="ADAL" clId="{87B8BC0B-A0B0-4254-A03A-C93427516571}" dt="2023-12-06T16:38:02.448" v="2312" actId="1076"/>
        <pc:sldMkLst>
          <pc:docMk/>
          <pc:sldMk cId="2281772897" sldId="346"/>
        </pc:sldMkLst>
        <pc:spChg chg="mod">
          <ac:chgData name="Carlos Sosa" userId="b3db525e-cdf1-48c1-b076-9d98e58e9061" providerId="ADAL" clId="{87B8BC0B-A0B0-4254-A03A-C93427516571}" dt="2023-12-06T16:38:02.448" v="2312" actId="1076"/>
          <ac:spMkLst>
            <pc:docMk/>
            <pc:sldMk cId="2281772897" sldId="346"/>
            <ac:spMk id="5" creationId="{66137237-6315-56CA-7CD2-0014075F7502}"/>
          </ac:spMkLst>
        </pc:spChg>
      </pc:sldChg>
      <pc:sldChg chg="delSp add mod">
        <pc:chgData name="Carlos Sosa" userId="b3db525e-cdf1-48c1-b076-9d98e58e9061" providerId="ADAL" clId="{87B8BC0B-A0B0-4254-A03A-C93427516571}" dt="2023-12-06T17:02:27.514" v="3066" actId="478"/>
        <pc:sldMkLst>
          <pc:docMk/>
          <pc:sldMk cId="4231915739" sldId="347"/>
        </pc:sldMkLst>
        <pc:picChg chg="del">
          <ac:chgData name="Carlos Sosa" userId="b3db525e-cdf1-48c1-b076-9d98e58e9061" providerId="ADAL" clId="{87B8BC0B-A0B0-4254-A03A-C93427516571}" dt="2023-12-06T17:02:27.514" v="3066" actId="478"/>
          <ac:picMkLst>
            <pc:docMk/>
            <pc:sldMk cId="4231915739" sldId="347"/>
            <ac:picMk id="10" creationId="{00EEC18B-69CC-E840-BFE0-CC870E020D24}"/>
          </ac:picMkLst>
        </pc:picChg>
      </pc:sldChg>
      <pc:sldChg chg="modSp add mod">
        <pc:chgData name="Carlos Sosa" userId="b3db525e-cdf1-48c1-b076-9d98e58e9061" providerId="ADAL" clId="{87B8BC0B-A0B0-4254-A03A-C93427516571}" dt="2023-12-06T16:47:31.079" v="2646" actId="1076"/>
        <pc:sldMkLst>
          <pc:docMk/>
          <pc:sldMk cId="458566618" sldId="348"/>
        </pc:sldMkLst>
        <pc:spChg chg="mod">
          <ac:chgData name="Carlos Sosa" userId="b3db525e-cdf1-48c1-b076-9d98e58e9061" providerId="ADAL" clId="{87B8BC0B-A0B0-4254-A03A-C93427516571}" dt="2023-12-06T16:47:31.079" v="2646" actId="1076"/>
          <ac:spMkLst>
            <pc:docMk/>
            <pc:sldMk cId="458566618" sldId="348"/>
            <ac:spMk id="3" creationId="{0581D33B-C7F9-ABBB-B04E-485DB4E57337}"/>
          </ac:spMkLst>
        </pc:spChg>
      </pc:sldChg>
      <pc:sldChg chg="addSp delSp modSp add mod ord">
        <pc:chgData name="Carlos Sosa" userId="b3db525e-cdf1-48c1-b076-9d98e58e9061" providerId="ADAL" clId="{87B8BC0B-A0B0-4254-A03A-C93427516571}" dt="2023-12-06T16:48:16.598" v="2666" actId="1076"/>
        <pc:sldMkLst>
          <pc:docMk/>
          <pc:sldMk cId="1031102375" sldId="349"/>
        </pc:sldMkLst>
        <pc:spChg chg="mod">
          <ac:chgData name="Carlos Sosa" userId="b3db525e-cdf1-48c1-b076-9d98e58e9061" providerId="ADAL" clId="{87B8BC0B-A0B0-4254-A03A-C93427516571}" dt="2023-12-06T16:48:01.668" v="2658" actId="1076"/>
          <ac:spMkLst>
            <pc:docMk/>
            <pc:sldMk cId="1031102375" sldId="349"/>
            <ac:spMk id="4" creationId="{C70584B7-E694-BE71-54CC-E0DABDBA313C}"/>
          </ac:spMkLst>
        </pc:spChg>
        <pc:spChg chg="mod">
          <ac:chgData name="Carlos Sosa" userId="b3db525e-cdf1-48c1-b076-9d98e58e9061" providerId="ADAL" clId="{87B8BC0B-A0B0-4254-A03A-C93427516571}" dt="2023-12-06T16:48:12.775" v="2665" actId="1076"/>
          <ac:spMkLst>
            <pc:docMk/>
            <pc:sldMk cId="1031102375" sldId="349"/>
            <ac:spMk id="5" creationId="{87C0D7C4-79A5-1FB9-292A-4A8528A57ECC}"/>
          </ac:spMkLst>
        </pc:spChg>
        <pc:spChg chg="add del">
          <ac:chgData name="Carlos Sosa" userId="b3db525e-cdf1-48c1-b076-9d98e58e9061" providerId="ADAL" clId="{87B8BC0B-A0B0-4254-A03A-C93427516571}" dt="2023-12-06T16:47:42.469" v="2648" actId="22"/>
          <ac:spMkLst>
            <pc:docMk/>
            <pc:sldMk cId="1031102375" sldId="349"/>
            <ac:spMk id="6" creationId="{4AC4F81F-DD22-2D60-A95F-25846E5C6AAC}"/>
          </ac:spMkLst>
        </pc:spChg>
        <pc:spChg chg="add mod">
          <ac:chgData name="Carlos Sosa" userId="b3db525e-cdf1-48c1-b076-9d98e58e9061" providerId="ADAL" clId="{87B8BC0B-A0B0-4254-A03A-C93427516571}" dt="2023-12-06T16:48:16.598" v="2666" actId="1076"/>
          <ac:spMkLst>
            <pc:docMk/>
            <pc:sldMk cId="1031102375" sldId="349"/>
            <ac:spMk id="7" creationId="{76FDB372-5913-C31A-ADE7-4B1B15A8925C}"/>
          </ac:spMkLst>
        </pc:spChg>
      </pc:sldChg>
      <pc:sldChg chg="add ord">
        <pc:chgData name="Carlos Sosa" userId="b3db525e-cdf1-48c1-b076-9d98e58e9061" providerId="ADAL" clId="{87B8BC0B-A0B0-4254-A03A-C93427516571}" dt="2023-12-06T16:48:21.908" v="2668"/>
        <pc:sldMkLst>
          <pc:docMk/>
          <pc:sldMk cId="1479080051" sldId="350"/>
        </pc:sldMkLst>
      </pc:sldChg>
      <pc:sldChg chg="addSp delSp modSp add mod delAnim modAnim">
        <pc:chgData name="Carlos Sosa" userId="b3db525e-cdf1-48c1-b076-9d98e58e9061" providerId="ADAL" clId="{87B8BC0B-A0B0-4254-A03A-C93427516571}" dt="2023-12-06T16:48:59.632" v="2691" actId="20577"/>
        <pc:sldMkLst>
          <pc:docMk/>
          <pc:sldMk cId="135721818" sldId="351"/>
        </pc:sldMkLst>
        <pc:spChg chg="add mod">
          <ac:chgData name="Carlos Sosa" userId="b3db525e-cdf1-48c1-b076-9d98e58e9061" providerId="ADAL" clId="{87B8BC0B-A0B0-4254-A03A-C93427516571}" dt="2023-12-06T16:48:59.632" v="2691" actId="20577"/>
          <ac:spMkLst>
            <pc:docMk/>
            <pc:sldMk cId="135721818" sldId="351"/>
            <ac:spMk id="3" creationId="{9DB76917-E16E-AF44-6D9D-E8F011AD2002}"/>
          </ac:spMkLst>
        </pc:spChg>
        <pc:spChg chg="mod">
          <ac:chgData name="Carlos Sosa" userId="b3db525e-cdf1-48c1-b076-9d98e58e9061" providerId="ADAL" clId="{87B8BC0B-A0B0-4254-A03A-C93427516571}" dt="2023-12-06T16:48:42.082" v="2674" actId="13926"/>
          <ac:spMkLst>
            <pc:docMk/>
            <pc:sldMk cId="135721818" sldId="351"/>
            <ac:spMk id="4" creationId="{C70584B7-E694-BE71-54CC-E0DABDBA313C}"/>
          </ac:spMkLst>
        </pc:spChg>
        <pc:spChg chg="mod">
          <ac:chgData name="Carlos Sosa" userId="b3db525e-cdf1-48c1-b076-9d98e58e9061" providerId="ADAL" clId="{87B8BC0B-A0B0-4254-A03A-C93427516571}" dt="2023-12-06T16:48:50.695" v="2681" actId="20577"/>
          <ac:spMkLst>
            <pc:docMk/>
            <pc:sldMk cId="135721818" sldId="351"/>
            <ac:spMk id="5" creationId="{87C0D7C4-79A5-1FB9-292A-4A8528A57ECC}"/>
          </ac:spMkLst>
        </pc:spChg>
        <pc:picChg chg="del">
          <ac:chgData name="Carlos Sosa" userId="b3db525e-cdf1-48c1-b076-9d98e58e9061" providerId="ADAL" clId="{87B8BC0B-A0B0-4254-A03A-C93427516571}" dt="2023-12-06T16:48:30.042" v="2670" actId="478"/>
          <ac:picMkLst>
            <pc:docMk/>
            <pc:sldMk cId="135721818" sldId="351"/>
            <ac:picMk id="2" creationId="{69B44698-A553-4EAA-4B09-F73E2672C121}"/>
          </ac:picMkLst>
        </pc:picChg>
        <pc:picChg chg="del">
          <ac:chgData name="Carlos Sosa" userId="b3db525e-cdf1-48c1-b076-9d98e58e9061" providerId="ADAL" clId="{87B8BC0B-A0B0-4254-A03A-C93427516571}" dt="2023-12-06T16:48:29.406" v="2669" actId="478"/>
          <ac:picMkLst>
            <pc:docMk/>
            <pc:sldMk cId="135721818" sldId="351"/>
            <ac:picMk id="49156" creationId="{E33F1E39-CD82-9BBD-94C5-A3A2644680CD}"/>
          </ac:picMkLst>
        </pc:picChg>
      </pc:sldChg>
      <pc:sldChg chg="modSp add mod">
        <pc:chgData name="Carlos Sosa" userId="b3db525e-cdf1-48c1-b076-9d98e58e9061" providerId="ADAL" clId="{87B8BC0B-A0B0-4254-A03A-C93427516571}" dt="2023-12-06T16:50:56.754" v="2798" actId="20577"/>
        <pc:sldMkLst>
          <pc:docMk/>
          <pc:sldMk cId="977368053" sldId="352"/>
        </pc:sldMkLst>
        <pc:spChg chg="mod">
          <ac:chgData name="Carlos Sosa" userId="b3db525e-cdf1-48c1-b076-9d98e58e9061" providerId="ADAL" clId="{87B8BC0B-A0B0-4254-A03A-C93427516571}" dt="2023-12-06T16:50:56.754" v="2798" actId="20577"/>
          <ac:spMkLst>
            <pc:docMk/>
            <pc:sldMk cId="977368053" sldId="352"/>
            <ac:spMk id="3" creationId="{0581D33B-C7F9-ABBB-B04E-485DB4E57337}"/>
          </ac:spMkLst>
        </pc:spChg>
      </pc:sldChg>
      <pc:sldChg chg="modSp add mod">
        <pc:chgData name="Carlos Sosa" userId="b3db525e-cdf1-48c1-b076-9d98e58e9061" providerId="ADAL" clId="{87B8BC0B-A0B0-4254-A03A-C93427516571}" dt="2023-12-06T16:55:26.330" v="3008" actId="1076"/>
        <pc:sldMkLst>
          <pc:docMk/>
          <pc:sldMk cId="631361170" sldId="353"/>
        </pc:sldMkLst>
        <pc:spChg chg="mod">
          <ac:chgData name="Carlos Sosa" userId="b3db525e-cdf1-48c1-b076-9d98e58e9061" providerId="ADAL" clId="{87B8BC0B-A0B0-4254-A03A-C93427516571}" dt="2023-12-06T16:55:22.738" v="3007" actId="1076"/>
          <ac:spMkLst>
            <pc:docMk/>
            <pc:sldMk cId="631361170" sldId="353"/>
            <ac:spMk id="4" creationId="{C70584B7-E694-BE71-54CC-E0DABDBA313C}"/>
          </ac:spMkLst>
        </pc:spChg>
        <pc:spChg chg="mod">
          <ac:chgData name="Carlos Sosa" userId="b3db525e-cdf1-48c1-b076-9d98e58e9061" providerId="ADAL" clId="{87B8BC0B-A0B0-4254-A03A-C93427516571}" dt="2023-12-06T16:55:26.330" v="3008" actId="1076"/>
          <ac:spMkLst>
            <pc:docMk/>
            <pc:sldMk cId="631361170" sldId="353"/>
            <ac:spMk id="5" creationId="{87C0D7C4-79A5-1FB9-292A-4A8528A57ECC}"/>
          </ac:spMkLst>
        </pc:spChg>
        <pc:spChg chg="mod">
          <ac:chgData name="Carlos Sosa" userId="b3db525e-cdf1-48c1-b076-9d98e58e9061" providerId="ADAL" clId="{87B8BC0B-A0B0-4254-A03A-C93427516571}" dt="2023-12-06T16:51:06.453" v="2800" actId="20577"/>
          <ac:spMkLst>
            <pc:docMk/>
            <pc:sldMk cId="631361170" sldId="353"/>
            <ac:spMk id="7" creationId="{76FDB372-5913-C31A-ADE7-4B1B15A8925C}"/>
          </ac:spMkLst>
        </pc:spChg>
        <pc:picChg chg="mod">
          <ac:chgData name="Carlos Sosa" userId="b3db525e-cdf1-48c1-b076-9d98e58e9061" providerId="ADAL" clId="{87B8BC0B-A0B0-4254-A03A-C93427516571}" dt="2023-12-06T16:55:07.938" v="3002" actId="1076"/>
          <ac:picMkLst>
            <pc:docMk/>
            <pc:sldMk cId="631361170" sldId="353"/>
            <ac:picMk id="2" creationId="{69B44698-A553-4EAA-4B09-F73E2672C121}"/>
          </ac:picMkLst>
        </pc:picChg>
        <pc:picChg chg="mod">
          <ac:chgData name="Carlos Sosa" userId="b3db525e-cdf1-48c1-b076-9d98e58e9061" providerId="ADAL" clId="{87B8BC0B-A0B0-4254-A03A-C93427516571}" dt="2023-12-06T16:55:06.521" v="3001" actId="1076"/>
          <ac:picMkLst>
            <pc:docMk/>
            <pc:sldMk cId="631361170" sldId="353"/>
            <ac:picMk id="49156" creationId="{E33F1E39-CD82-9BBD-94C5-A3A2644680CD}"/>
          </ac:picMkLst>
        </pc:picChg>
      </pc:sldChg>
      <pc:sldChg chg="add">
        <pc:chgData name="Carlos Sosa" userId="b3db525e-cdf1-48c1-b076-9d98e58e9061" providerId="ADAL" clId="{87B8BC0B-A0B0-4254-A03A-C93427516571}" dt="2023-12-06T16:50:23.325" v="2694"/>
        <pc:sldMkLst>
          <pc:docMk/>
          <pc:sldMk cId="1424419902" sldId="354"/>
        </pc:sldMkLst>
      </pc:sldChg>
      <pc:sldChg chg="add del">
        <pc:chgData name="Carlos Sosa" userId="b3db525e-cdf1-48c1-b076-9d98e58e9061" providerId="ADAL" clId="{87B8BC0B-A0B0-4254-A03A-C93427516571}" dt="2023-12-06T16:55:33.609" v="3009" actId="47"/>
        <pc:sldMkLst>
          <pc:docMk/>
          <pc:sldMk cId="700098722" sldId="355"/>
        </pc:sldMkLst>
      </pc:sldChg>
      <pc:sldChg chg="addSp delSp modSp mod delAnim modAnim">
        <pc:chgData name="Carlos Sosa" userId="b3db525e-cdf1-48c1-b076-9d98e58e9061" providerId="ADAL" clId="{87B8BC0B-A0B0-4254-A03A-C93427516571}" dt="2023-12-06T16:56:23.332" v="3032" actId="20577"/>
        <pc:sldMkLst>
          <pc:docMk/>
          <pc:sldMk cId="2331906274" sldId="355"/>
        </pc:sldMkLst>
        <pc:spChg chg="add mod">
          <ac:chgData name="Carlos Sosa" userId="b3db525e-cdf1-48c1-b076-9d98e58e9061" providerId="ADAL" clId="{87B8BC0B-A0B0-4254-A03A-C93427516571}" dt="2023-12-06T16:56:23.332" v="3032" actId="20577"/>
          <ac:spMkLst>
            <pc:docMk/>
            <pc:sldMk cId="2331906274" sldId="355"/>
            <ac:spMk id="3" creationId="{9C3B6DD7-C3A3-F87C-1CEF-CBD9E772B376}"/>
          </ac:spMkLst>
        </pc:spChg>
        <pc:spChg chg="mod">
          <ac:chgData name="Carlos Sosa" userId="b3db525e-cdf1-48c1-b076-9d98e58e9061" providerId="ADAL" clId="{87B8BC0B-A0B0-4254-A03A-C93427516571}" dt="2023-12-06T16:55:56.813" v="3016" actId="13926"/>
          <ac:spMkLst>
            <pc:docMk/>
            <pc:sldMk cId="2331906274" sldId="355"/>
            <ac:spMk id="4" creationId="{C70584B7-E694-BE71-54CC-E0DABDBA313C}"/>
          </ac:spMkLst>
        </pc:spChg>
        <pc:spChg chg="mod">
          <ac:chgData name="Carlos Sosa" userId="b3db525e-cdf1-48c1-b076-9d98e58e9061" providerId="ADAL" clId="{87B8BC0B-A0B0-4254-A03A-C93427516571}" dt="2023-12-06T16:56:14.939" v="3023" actId="20577"/>
          <ac:spMkLst>
            <pc:docMk/>
            <pc:sldMk cId="2331906274" sldId="355"/>
            <ac:spMk id="5" creationId="{87C0D7C4-79A5-1FB9-292A-4A8528A57ECC}"/>
          </ac:spMkLst>
        </pc:spChg>
        <pc:picChg chg="del">
          <ac:chgData name="Carlos Sosa" userId="b3db525e-cdf1-48c1-b076-9d98e58e9061" providerId="ADAL" clId="{87B8BC0B-A0B0-4254-A03A-C93427516571}" dt="2023-12-06T16:55:38.326" v="3011" actId="478"/>
          <ac:picMkLst>
            <pc:docMk/>
            <pc:sldMk cId="2331906274" sldId="355"/>
            <ac:picMk id="2" creationId="{69B44698-A553-4EAA-4B09-F73E2672C121}"/>
          </ac:picMkLst>
        </pc:picChg>
        <pc:picChg chg="del">
          <ac:chgData name="Carlos Sosa" userId="b3db525e-cdf1-48c1-b076-9d98e58e9061" providerId="ADAL" clId="{87B8BC0B-A0B0-4254-A03A-C93427516571}" dt="2023-12-06T16:55:37.595" v="3010" actId="478"/>
          <ac:picMkLst>
            <pc:docMk/>
            <pc:sldMk cId="2331906274" sldId="355"/>
            <ac:picMk id="49156" creationId="{E33F1E39-CD82-9BBD-94C5-A3A2644680CD}"/>
          </ac:picMkLst>
        </pc:picChg>
      </pc:sldChg>
      <pc:sldChg chg="new">
        <pc:chgData name="Carlos Sosa" userId="b3db525e-cdf1-48c1-b076-9d98e58e9061" providerId="ADAL" clId="{87B8BC0B-A0B0-4254-A03A-C93427516571}" dt="2023-12-06T17:02:38.643" v="3068" actId="680"/>
        <pc:sldMkLst>
          <pc:docMk/>
          <pc:sldMk cId="2791771700" sldId="356"/>
        </pc:sldMkLst>
      </pc:sldChg>
    </pc:docChg>
  </pc:docChgLst>
  <pc:docChgLst>
    <pc:chgData name="Carlos Sosa" userId="b3db525e-cdf1-48c1-b076-9d98e58e9061" providerId="ADAL" clId="{87F8DC5B-1857-4361-9BAF-C50AC9CA4AC8}"/>
    <pc:docChg chg="custSel modSld">
      <pc:chgData name="Carlos Sosa" userId="b3db525e-cdf1-48c1-b076-9d98e58e9061" providerId="ADAL" clId="{87F8DC5B-1857-4361-9BAF-C50AC9CA4AC8}" dt="2023-04-02T13:58:48.995" v="52"/>
      <pc:docMkLst>
        <pc:docMk/>
      </pc:docMkLst>
      <pc:sldChg chg="addSp delSp modSp mod modAnim">
        <pc:chgData name="Carlos Sosa" userId="b3db525e-cdf1-48c1-b076-9d98e58e9061" providerId="ADAL" clId="{87F8DC5B-1857-4361-9BAF-C50AC9CA4AC8}" dt="2023-04-02T13:58:48.995" v="52"/>
        <pc:sldMkLst>
          <pc:docMk/>
          <pc:sldMk cId="3997573398" sldId="256"/>
        </pc:sldMkLst>
        <pc:spChg chg="del">
          <ac:chgData name="Carlos Sosa" userId="b3db525e-cdf1-48c1-b076-9d98e58e9061" providerId="ADAL" clId="{87F8DC5B-1857-4361-9BAF-C50AC9CA4AC8}" dt="2023-04-02T13:55:34.209" v="0" actId="478"/>
          <ac:spMkLst>
            <pc:docMk/>
            <pc:sldMk cId="3997573398" sldId="256"/>
            <ac:spMk id="8" creationId="{9E83EC8A-29A1-73CB-CFA6-E84C993CDD53}"/>
          </ac:spMkLst>
        </pc:spChg>
        <pc:spChg chg="add del mod">
          <ac:chgData name="Carlos Sosa" userId="b3db525e-cdf1-48c1-b076-9d98e58e9061" providerId="ADAL" clId="{87F8DC5B-1857-4361-9BAF-C50AC9CA4AC8}" dt="2023-04-02T13:58:45.508" v="51" actId="21"/>
          <ac:spMkLst>
            <pc:docMk/>
            <pc:sldMk cId="3997573398" sldId="256"/>
            <ac:spMk id="9" creationId="{2C253676-B0FB-4ED2-BCDD-13FA08FD28BF}"/>
          </ac:spMkLst>
        </pc:spChg>
        <pc:spChg chg="del">
          <ac:chgData name="Carlos Sosa" userId="b3db525e-cdf1-48c1-b076-9d98e58e9061" providerId="ADAL" clId="{87F8DC5B-1857-4361-9BAF-C50AC9CA4AC8}" dt="2023-04-02T13:55:36.653" v="1" actId="478"/>
          <ac:spMkLst>
            <pc:docMk/>
            <pc:sldMk cId="3997573398" sldId="256"/>
            <ac:spMk id="11" creationId="{5FA66C8E-E978-D6F6-BA6D-43BC2B0B4F2F}"/>
          </ac:spMkLst>
        </pc:spChg>
        <pc:spChg chg="del">
          <ac:chgData name="Carlos Sosa" userId="b3db525e-cdf1-48c1-b076-9d98e58e9061" providerId="ADAL" clId="{87F8DC5B-1857-4361-9BAF-C50AC9CA4AC8}" dt="2023-04-02T13:55:38.871" v="2" actId="478"/>
          <ac:spMkLst>
            <pc:docMk/>
            <pc:sldMk cId="3997573398" sldId="256"/>
            <ac:spMk id="13" creationId="{4879ACDA-AAC3-782C-7835-3A0D1DE1F388}"/>
          </ac:spMkLst>
        </pc:spChg>
        <pc:picChg chg="del">
          <ac:chgData name="Carlos Sosa" userId="b3db525e-cdf1-48c1-b076-9d98e58e9061" providerId="ADAL" clId="{87F8DC5B-1857-4361-9BAF-C50AC9CA4AC8}" dt="2023-04-02T13:58:45.508" v="51" actId="21"/>
          <ac:picMkLst>
            <pc:docMk/>
            <pc:sldMk cId="3997573398" sldId="256"/>
            <ac:picMk id="2" creationId="{0A0ED49D-47D1-1B1D-3AA2-CC334C3C36E8}"/>
          </ac:picMkLst>
        </pc:picChg>
        <pc:picChg chg="add del mod">
          <ac:chgData name="Carlos Sosa" userId="b3db525e-cdf1-48c1-b076-9d98e58e9061" providerId="ADAL" clId="{87F8DC5B-1857-4361-9BAF-C50AC9CA4AC8}" dt="2023-04-02T13:58:45.508" v="51" actId="21"/>
          <ac:picMkLst>
            <pc:docMk/>
            <pc:sldMk cId="3997573398" sldId="256"/>
            <ac:picMk id="4" creationId="{350A1161-AF95-4805-8F27-E352DDFC6DD0}"/>
          </ac:picMkLst>
        </pc:picChg>
        <pc:picChg chg="add del mod modCrop">
          <ac:chgData name="Carlos Sosa" userId="b3db525e-cdf1-48c1-b076-9d98e58e9061" providerId="ADAL" clId="{87F8DC5B-1857-4361-9BAF-C50AC9CA4AC8}" dt="2023-04-02T13:58:45.508" v="51" actId="21"/>
          <ac:picMkLst>
            <pc:docMk/>
            <pc:sldMk cId="3997573398" sldId="256"/>
            <ac:picMk id="6" creationId="{AB430F9C-AAA5-47C2-8D7B-F920316B1C21}"/>
          </ac:picMkLst>
        </pc:picChg>
        <pc:picChg chg="del">
          <ac:chgData name="Carlos Sosa" userId="b3db525e-cdf1-48c1-b076-9d98e58e9061" providerId="ADAL" clId="{87F8DC5B-1857-4361-9BAF-C50AC9CA4AC8}" dt="2023-04-02T13:58:45.508" v="51" actId="21"/>
          <ac:picMkLst>
            <pc:docMk/>
            <pc:sldMk cId="3997573398" sldId="256"/>
            <ac:picMk id="7" creationId="{70884790-F3EB-384C-8ED8-2B8A66917189}"/>
          </ac:picMkLst>
        </pc:picChg>
        <pc:picChg chg="del">
          <ac:chgData name="Carlos Sosa" userId="b3db525e-cdf1-48c1-b076-9d98e58e9061" providerId="ADAL" clId="{87F8DC5B-1857-4361-9BAF-C50AC9CA4AC8}" dt="2023-04-02T13:57:12.714" v="17" actId="478"/>
          <ac:picMkLst>
            <pc:docMk/>
            <pc:sldMk cId="3997573398" sldId="256"/>
            <ac:picMk id="10" creationId="{00EEC18B-69CC-E840-BFE0-CC870E020D24}"/>
          </ac:picMkLst>
        </pc:picChg>
        <pc:picChg chg="add">
          <ac:chgData name="Carlos Sosa" userId="b3db525e-cdf1-48c1-b076-9d98e58e9061" providerId="ADAL" clId="{87F8DC5B-1857-4361-9BAF-C50AC9CA4AC8}" dt="2023-04-02T13:58:48.995" v="52"/>
          <ac:picMkLst>
            <pc:docMk/>
            <pc:sldMk cId="3997573398" sldId="256"/>
            <ac:picMk id="12" creationId="{89947B53-06B9-46D1-BBED-C4717DCA38AE}"/>
          </ac:picMkLst>
        </pc:picChg>
        <pc:picChg chg="del">
          <ac:chgData name="Carlos Sosa" userId="b3db525e-cdf1-48c1-b076-9d98e58e9061" providerId="ADAL" clId="{87F8DC5B-1857-4361-9BAF-C50AC9CA4AC8}" dt="2023-04-02T13:58:45.508" v="51" actId="21"/>
          <ac:picMkLst>
            <pc:docMk/>
            <pc:sldMk cId="3997573398" sldId="256"/>
            <ac:picMk id="1028" creationId="{DCDB19F5-ACE9-E2FC-E3B2-FAB8ACE1C0D9}"/>
          </ac:picMkLst>
        </pc:picChg>
        <pc:picChg chg="del">
          <ac:chgData name="Carlos Sosa" userId="b3db525e-cdf1-48c1-b076-9d98e58e9061" providerId="ADAL" clId="{87F8DC5B-1857-4361-9BAF-C50AC9CA4AC8}" dt="2023-04-02T13:56:07.610" v="6" actId="478"/>
          <ac:picMkLst>
            <pc:docMk/>
            <pc:sldMk cId="3997573398" sldId="256"/>
            <ac:picMk id="1030" creationId="{3927310A-21D3-DD22-B492-C0FAED7F7FDC}"/>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0255E8-3225-EBDA-8C44-9A269C3A008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VE"/>
          </a:p>
        </p:txBody>
      </p:sp>
      <p:sp>
        <p:nvSpPr>
          <p:cNvPr id="3" name="Subtítulo 2">
            <a:extLst>
              <a:ext uri="{FF2B5EF4-FFF2-40B4-BE49-F238E27FC236}">
                <a16:creationId xmlns:a16="http://schemas.microsoft.com/office/drawing/2014/main" id="{7E794D57-C545-AFAF-7767-200A956D83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VE"/>
          </a:p>
        </p:txBody>
      </p:sp>
      <p:sp>
        <p:nvSpPr>
          <p:cNvPr id="4" name="Marcador de fecha 3">
            <a:extLst>
              <a:ext uri="{FF2B5EF4-FFF2-40B4-BE49-F238E27FC236}">
                <a16:creationId xmlns:a16="http://schemas.microsoft.com/office/drawing/2014/main" id="{91F7C68B-05B0-AC33-6239-F3CC2CB7E917}"/>
              </a:ext>
            </a:extLst>
          </p:cNvPr>
          <p:cNvSpPr>
            <a:spLocks noGrp="1"/>
          </p:cNvSpPr>
          <p:nvPr>
            <p:ph type="dt" sz="half" idx="10"/>
          </p:nvPr>
        </p:nvSpPr>
        <p:spPr/>
        <p:txBody>
          <a:bodyPr/>
          <a:lstStyle/>
          <a:p>
            <a:fld id="{4BA68113-EB2C-41DD-B93E-EA45607C27D0}" type="datetimeFigureOut">
              <a:rPr lang="es-VE" smtClean="0"/>
              <a:t>6/12/2023</a:t>
            </a:fld>
            <a:endParaRPr lang="es-VE"/>
          </a:p>
        </p:txBody>
      </p:sp>
      <p:sp>
        <p:nvSpPr>
          <p:cNvPr id="5" name="Marcador de pie de página 4">
            <a:extLst>
              <a:ext uri="{FF2B5EF4-FFF2-40B4-BE49-F238E27FC236}">
                <a16:creationId xmlns:a16="http://schemas.microsoft.com/office/drawing/2014/main" id="{72E00233-A826-4E0E-054C-02E3D90CC1A2}"/>
              </a:ext>
            </a:extLst>
          </p:cNvPr>
          <p:cNvSpPr>
            <a:spLocks noGrp="1"/>
          </p:cNvSpPr>
          <p:nvPr>
            <p:ph type="ftr" sz="quarter" idx="11"/>
          </p:nvPr>
        </p:nvSpPr>
        <p:spPr/>
        <p:txBody>
          <a:bodyPr/>
          <a:lstStyle/>
          <a:p>
            <a:endParaRPr lang="es-VE"/>
          </a:p>
        </p:txBody>
      </p:sp>
      <p:sp>
        <p:nvSpPr>
          <p:cNvPr id="6" name="Marcador de número de diapositiva 5">
            <a:extLst>
              <a:ext uri="{FF2B5EF4-FFF2-40B4-BE49-F238E27FC236}">
                <a16:creationId xmlns:a16="http://schemas.microsoft.com/office/drawing/2014/main" id="{DB914375-A8C2-32FB-0AA6-5240224DCAF6}"/>
              </a:ext>
            </a:extLst>
          </p:cNvPr>
          <p:cNvSpPr>
            <a:spLocks noGrp="1"/>
          </p:cNvSpPr>
          <p:nvPr>
            <p:ph type="sldNum" sz="quarter" idx="12"/>
          </p:nvPr>
        </p:nvSpPr>
        <p:spPr/>
        <p:txBody>
          <a:bodyPr/>
          <a:lstStyle/>
          <a:p>
            <a:fld id="{0ECEB717-1BA3-4983-9911-C3C6F558FECA}" type="slidenum">
              <a:rPr lang="es-VE" smtClean="0"/>
              <a:t>‹Nº›</a:t>
            </a:fld>
            <a:endParaRPr lang="es-VE"/>
          </a:p>
        </p:txBody>
      </p:sp>
    </p:spTree>
    <p:extLst>
      <p:ext uri="{BB962C8B-B14F-4D97-AF65-F5344CB8AC3E}">
        <p14:creationId xmlns:p14="http://schemas.microsoft.com/office/powerpoint/2010/main" val="2115383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8D3C2F-92AA-6859-32AA-03FFAF22A113}"/>
              </a:ext>
            </a:extLst>
          </p:cNvPr>
          <p:cNvSpPr>
            <a:spLocks noGrp="1"/>
          </p:cNvSpPr>
          <p:nvPr>
            <p:ph type="title"/>
          </p:nvPr>
        </p:nvSpPr>
        <p:spPr/>
        <p:txBody>
          <a:bodyPr/>
          <a:lstStyle/>
          <a:p>
            <a:r>
              <a:rPr lang="es-ES"/>
              <a:t>Haga clic para modificar el estilo de título del patrón</a:t>
            </a:r>
            <a:endParaRPr lang="es-VE"/>
          </a:p>
        </p:txBody>
      </p:sp>
      <p:sp>
        <p:nvSpPr>
          <p:cNvPr id="3" name="Marcador de texto vertical 2">
            <a:extLst>
              <a:ext uri="{FF2B5EF4-FFF2-40B4-BE49-F238E27FC236}">
                <a16:creationId xmlns:a16="http://schemas.microsoft.com/office/drawing/2014/main" id="{E320D143-DF48-AABA-52CD-D925D2EB38F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4" name="Marcador de fecha 3">
            <a:extLst>
              <a:ext uri="{FF2B5EF4-FFF2-40B4-BE49-F238E27FC236}">
                <a16:creationId xmlns:a16="http://schemas.microsoft.com/office/drawing/2014/main" id="{7B770C51-8B18-B9E4-E3D5-07EACD7A1000}"/>
              </a:ext>
            </a:extLst>
          </p:cNvPr>
          <p:cNvSpPr>
            <a:spLocks noGrp="1"/>
          </p:cNvSpPr>
          <p:nvPr>
            <p:ph type="dt" sz="half" idx="10"/>
          </p:nvPr>
        </p:nvSpPr>
        <p:spPr/>
        <p:txBody>
          <a:bodyPr/>
          <a:lstStyle/>
          <a:p>
            <a:fld id="{4BA68113-EB2C-41DD-B93E-EA45607C27D0}" type="datetimeFigureOut">
              <a:rPr lang="es-VE" smtClean="0"/>
              <a:t>6/12/2023</a:t>
            </a:fld>
            <a:endParaRPr lang="es-VE"/>
          </a:p>
        </p:txBody>
      </p:sp>
      <p:sp>
        <p:nvSpPr>
          <p:cNvPr id="5" name="Marcador de pie de página 4">
            <a:extLst>
              <a:ext uri="{FF2B5EF4-FFF2-40B4-BE49-F238E27FC236}">
                <a16:creationId xmlns:a16="http://schemas.microsoft.com/office/drawing/2014/main" id="{58B940D1-3942-AC75-3F77-23249CC104A3}"/>
              </a:ext>
            </a:extLst>
          </p:cNvPr>
          <p:cNvSpPr>
            <a:spLocks noGrp="1"/>
          </p:cNvSpPr>
          <p:nvPr>
            <p:ph type="ftr" sz="quarter" idx="11"/>
          </p:nvPr>
        </p:nvSpPr>
        <p:spPr/>
        <p:txBody>
          <a:bodyPr/>
          <a:lstStyle/>
          <a:p>
            <a:endParaRPr lang="es-VE"/>
          </a:p>
        </p:txBody>
      </p:sp>
      <p:sp>
        <p:nvSpPr>
          <p:cNvPr id="6" name="Marcador de número de diapositiva 5">
            <a:extLst>
              <a:ext uri="{FF2B5EF4-FFF2-40B4-BE49-F238E27FC236}">
                <a16:creationId xmlns:a16="http://schemas.microsoft.com/office/drawing/2014/main" id="{71BE3E6D-51A6-F010-C235-EFBAA52BF337}"/>
              </a:ext>
            </a:extLst>
          </p:cNvPr>
          <p:cNvSpPr>
            <a:spLocks noGrp="1"/>
          </p:cNvSpPr>
          <p:nvPr>
            <p:ph type="sldNum" sz="quarter" idx="12"/>
          </p:nvPr>
        </p:nvSpPr>
        <p:spPr/>
        <p:txBody>
          <a:bodyPr/>
          <a:lstStyle/>
          <a:p>
            <a:fld id="{0ECEB717-1BA3-4983-9911-C3C6F558FECA}" type="slidenum">
              <a:rPr lang="es-VE" smtClean="0"/>
              <a:t>‹Nº›</a:t>
            </a:fld>
            <a:endParaRPr lang="es-VE"/>
          </a:p>
        </p:txBody>
      </p:sp>
    </p:spTree>
    <p:extLst>
      <p:ext uri="{BB962C8B-B14F-4D97-AF65-F5344CB8AC3E}">
        <p14:creationId xmlns:p14="http://schemas.microsoft.com/office/powerpoint/2010/main" val="538470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B27D96B-7F2B-2F2A-8EDF-B5C8909605B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VE"/>
          </a:p>
        </p:txBody>
      </p:sp>
      <p:sp>
        <p:nvSpPr>
          <p:cNvPr id="3" name="Marcador de texto vertical 2">
            <a:extLst>
              <a:ext uri="{FF2B5EF4-FFF2-40B4-BE49-F238E27FC236}">
                <a16:creationId xmlns:a16="http://schemas.microsoft.com/office/drawing/2014/main" id="{2BF6628A-09FB-DD49-C972-DF82DF16E9E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4" name="Marcador de fecha 3">
            <a:extLst>
              <a:ext uri="{FF2B5EF4-FFF2-40B4-BE49-F238E27FC236}">
                <a16:creationId xmlns:a16="http://schemas.microsoft.com/office/drawing/2014/main" id="{F80B29AC-9968-CD74-2DA6-4813BE85FF21}"/>
              </a:ext>
            </a:extLst>
          </p:cNvPr>
          <p:cNvSpPr>
            <a:spLocks noGrp="1"/>
          </p:cNvSpPr>
          <p:nvPr>
            <p:ph type="dt" sz="half" idx="10"/>
          </p:nvPr>
        </p:nvSpPr>
        <p:spPr/>
        <p:txBody>
          <a:bodyPr/>
          <a:lstStyle/>
          <a:p>
            <a:fld id="{4BA68113-EB2C-41DD-B93E-EA45607C27D0}" type="datetimeFigureOut">
              <a:rPr lang="es-VE" smtClean="0"/>
              <a:t>6/12/2023</a:t>
            </a:fld>
            <a:endParaRPr lang="es-VE"/>
          </a:p>
        </p:txBody>
      </p:sp>
      <p:sp>
        <p:nvSpPr>
          <p:cNvPr id="5" name="Marcador de pie de página 4">
            <a:extLst>
              <a:ext uri="{FF2B5EF4-FFF2-40B4-BE49-F238E27FC236}">
                <a16:creationId xmlns:a16="http://schemas.microsoft.com/office/drawing/2014/main" id="{DFDCAB67-D606-E9A7-17BB-3F06C90170FF}"/>
              </a:ext>
            </a:extLst>
          </p:cNvPr>
          <p:cNvSpPr>
            <a:spLocks noGrp="1"/>
          </p:cNvSpPr>
          <p:nvPr>
            <p:ph type="ftr" sz="quarter" idx="11"/>
          </p:nvPr>
        </p:nvSpPr>
        <p:spPr/>
        <p:txBody>
          <a:bodyPr/>
          <a:lstStyle/>
          <a:p>
            <a:endParaRPr lang="es-VE"/>
          </a:p>
        </p:txBody>
      </p:sp>
      <p:sp>
        <p:nvSpPr>
          <p:cNvPr id="6" name="Marcador de número de diapositiva 5">
            <a:extLst>
              <a:ext uri="{FF2B5EF4-FFF2-40B4-BE49-F238E27FC236}">
                <a16:creationId xmlns:a16="http://schemas.microsoft.com/office/drawing/2014/main" id="{2C9D08A8-48F8-3D76-4CEB-3FBAAE082A17}"/>
              </a:ext>
            </a:extLst>
          </p:cNvPr>
          <p:cNvSpPr>
            <a:spLocks noGrp="1"/>
          </p:cNvSpPr>
          <p:nvPr>
            <p:ph type="sldNum" sz="quarter" idx="12"/>
          </p:nvPr>
        </p:nvSpPr>
        <p:spPr/>
        <p:txBody>
          <a:bodyPr/>
          <a:lstStyle/>
          <a:p>
            <a:fld id="{0ECEB717-1BA3-4983-9911-C3C6F558FECA}" type="slidenum">
              <a:rPr lang="es-VE" smtClean="0"/>
              <a:t>‹Nº›</a:t>
            </a:fld>
            <a:endParaRPr lang="es-VE"/>
          </a:p>
        </p:txBody>
      </p:sp>
    </p:spTree>
    <p:extLst>
      <p:ext uri="{BB962C8B-B14F-4D97-AF65-F5344CB8AC3E}">
        <p14:creationId xmlns:p14="http://schemas.microsoft.com/office/powerpoint/2010/main" val="231451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0BE289-1CD6-3FA1-BC8A-06D1F31C3459}"/>
              </a:ext>
            </a:extLst>
          </p:cNvPr>
          <p:cNvSpPr>
            <a:spLocks noGrp="1"/>
          </p:cNvSpPr>
          <p:nvPr>
            <p:ph type="title"/>
          </p:nvPr>
        </p:nvSpPr>
        <p:spPr/>
        <p:txBody>
          <a:bodyPr/>
          <a:lstStyle/>
          <a:p>
            <a:r>
              <a:rPr lang="es-ES"/>
              <a:t>Haga clic para modificar el estilo de título del patrón</a:t>
            </a:r>
            <a:endParaRPr lang="es-VE"/>
          </a:p>
        </p:txBody>
      </p:sp>
      <p:sp>
        <p:nvSpPr>
          <p:cNvPr id="3" name="Marcador de contenido 2">
            <a:extLst>
              <a:ext uri="{FF2B5EF4-FFF2-40B4-BE49-F238E27FC236}">
                <a16:creationId xmlns:a16="http://schemas.microsoft.com/office/drawing/2014/main" id="{4669F02B-F070-06C6-4F82-B74CD362566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4" name="Marcador de fecha 3">
            <a:extLst>
              <a:ext uri="{FF2B5EF4-FFF2-40B4-BE49-F238E27FC236}">
                <a16:creationId xmlns:a16="http://schemas.microsoft.com/office/drawing/2014/main" id="{B1CBD948-A4F4-12BE-1BD3-D21F9D4818A0}"/>
              </a:ext>
            </a:extLst>
          </p:cNvPr>
          <p:cNvSpPr>
            <a:spLocks noGrp="1"/>
          </p:cNvSpPr>
          <p:nvPr>
            <p:ph type="dt" sz="half" idx="10"/>
          </p:nvPr>
        </p:nvSpPr>
        <p:spPr/>
        <p:txBody>
          <a:bodyPr/>
          <a:lstStyle/>
          <a:p>
            <a:fld id="{4BA68113-EB2C-41DD-B93E-EA45607C27D0}" type="datetimeFigureOut">
              <a:rPr lang="es-VE" smtClean="0"/>
              <a:t>6/12/2023</a:t>
            </a:fld>
            <a:endParaRPr lang="es-VE"/>
          </a:p>
        </p:txBody>
      </p:sp>
      <p:sp>
        <p:nvSpPr>
          <p:cNvPr id="5" name="Marcador de pie de página 4">
            <a:extLst>
              <a:ext uri="{FF2B5EF4-FFF2-40B4-BE49-F238E27FC236}">
                <a16:creationId xmlns:a16="http://schemas.microsoft.com/office/drawing/2014/main" id="{1D8CCA78-4C45-2CC6-835F-E8E506703095}"/>
              </a:ext>
            </a:extLst>
          </p:cNvPr>
          <p:cNvSpPr>
            <a:spLocks noGrp="1"/>
          </p:cNvSpPr>
          <p:nvPr>
            <p:ph type="ftr" sz="quarter" idx="11"/>
          </p:nvPr>
        </p:nvSpPr>
        <p:spPr/>
        <p:txBody>
          <a:bodyPr/>
          <a:lstStyle/>
          <a:p>
            <a:endParaRPr lang="es-VE"/>
          </a:p>
        </p:txBody>
      </p:sp>
      <p:sp>
        <p:nvSpPr>
          <p:cNvPr id="6" name="Marcador de número de diapositiva 5">
            <a:extLst>
              <a:ext uri="{FF2B5EF4-FFF2-40B4-BE49-F238E27FC236}">
                <a16:creationId xmlns:a16="http://schemas.microsoft.com/office/drawing/2014/main" id="{0A20EFD6-23D7-A0B5-DD40-BB7E869E1424}"/>
              </a:ext>
            </a:extLst>
          </p:cNvPr>
          <p:cNvSpPr>
            <a:spLocks noGrp="1"/>
          </p:cNvSpPr>
          <p:nvPr>
            <p:ph type="sldNum" sz="quarter" idx="12"/>
          </p:nvPr>
        </p:nvSpPr>
        <p:spPr/>
        <p:txBody>
          <a:bodyPr/>
          <a:lstStyle/>
          <a:p>
            <a:fld id="{0ECEB717-1BA3-4983-9911-C3C6F558FECA}" type="slidenum">
              <a:rPr lang="es-VE" smtClean="0"/>
              <a:t>‹Nº›</a:t>
            </a:fld>
            <a:endParaRPr lang="es-VE"/>
          </a:p>
        </p:txBody>
      </p:sp>
    </p:spTree>
    <p:extLst>
      <p:ext uri="{BB962C8B-B14F-4D97-AF65-F5344CB8AC3E}">
        <p14:creationId xmlns:p14="http://schemas.microsoft.com/office/powerpoint/2010/main" val="1799316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06BE47-D2D4-F3B9-15E0-D39AD187015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VE"/>
          </a:p>
        </p:txBody>
      </p:sp>
      <p:sp>
        <p:nvSpPr>
          <p:cNvPr id="3" name="Marcador de texto 2">
            <a:extLst>
              <a:ext uri="{FF2B5EF4-FFF2-40B4-BE49-F238E27FC236}">
                <a16:creationId xmlns:a16="http://schemas.microsoft.com/office/drawing/2014/main" id="{F94129AF-24FE-BF79-5D05-469DEB3B89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6B1EF3C-93F8-CFB6-5C56-D7C2B8E524BD}"/>
              </a:ext>
            </a:extLst>
          </p:cNvPr>
          <p:cNvSpPr>
            <a:spLocks noGrp="1"/>
          </p:cNvSpPr>
          <p:nvPr>
            <p:ph type="dt" sz="half" idx="10"/>
          </p:nvPr>
        </p:nvSpPr>
        <p:spPr/>
        <p:txBody>
          <a:bodyPr/>
          <a:lstStyle/>
          <a:p>
            <a:fld id="{4BA68113-EB2C-41DD-B93E-EA45607C27D0}" type="datetimeFigureOut">
              <a:rPr lang="es-VE" smtClean="0"/>
              <a:t>6/12/2023</a:t>
            </a:fld>
            <a:endParaRPr lang="es-VE"/>
          </a:p>
        </p:txBody>
      </p:sp>
      <p:sp>
        <p:nvSpPr>
          <p:cNvPr id="5" name="Marcador de pie de página 4">
            <a:extLst>
              <a:ext uri="{FF2B5EF4-FFF2-40B4-BE49-F238E27FC236}">
                <a16:creationId xmlns:a16="http://schemas.microsoft.com/office/drawing/2014/main" id="{A6BABAAD-3797-891A-2C7B-93255EAB88DB}"/>
              </a:ext>
            </a:extLst>
          </p:cNvPr>
          <p:cNvSpPr>
            <a:spLocks noGrp="1"/>
          </p:cNvSpPr>
          <p:nvPr>
            <p:ph type="ftr" sz="quarter" idx="11"/>
          </p:nvPr>
        </p:nvSpPr>
        <p:spPr/>
        <p:txBody>
          <a:bodyPr/>
          <a:lstStyle/>
          <a:p>
            <a:endParaRPr lang="es-VE"/>
          </a:p>
        </p:txBody>
      </p:sp>
      <p:sp>
        <p:nvSpPr>
          <p:cNvPr id="6" name="Marcador de número de diapositiva 5">
            <a:extLst>
              <a:ext uri="{FF2B5EF4-FFF2-40B4-BE49-F238E27FC236}">
                <a16:creationId xmlns:a16="http://schemas.microsoft.com/office/drawing/2014/main" id="{A13D7BAB-3220-8ED7-7D9B-F858FE34DD19}"/>
              </a:ext>
            </a:extLst>
          </p:cNvPr>
          <p:cNvSpPr>
            <a:spLocks noGrp="1"/>
          </p:cNvSpPr>
          <p:nvPr>
            <p:ph type="sldNum" sz="quarter" idx="12"/>
          </p:nvPr>
        </p:nvSpPr>
        <p:spPr/>
        <p:txBody>
          <a:bodyPr/>
          <a:lstStyle/>
          <a:p>
            <a:fld id="{0ECEB717-1BA3-4983-9911-C3C6F558FECA}" type="slidenum">
              <a:rPr lang="es-VE" smtClean="0"/>
              <a:t>‹Nº›</a:t>
            </a:fld>
            <a:endParaRPr lang="es-VE"/>
          </a:p>
        </p:txBody>
      </p:sp>
    </p:spTree>
    <p:extLst>
      <p:ext uri="{BB962C8B-B14F-4D97-AF65-F5344CB8AC3E}">
        <p14:creationId xmlns:p14="http://schemas.microsoft.com/office/powerpoint/2010/main" val="3114410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2C45CC-7235-E986-4B7D-AB07991A1F6B}"/>
              </a:ext>
            </a:extLst>
          </p:cNvPr>
          <p:cNvSpPr>
            <a:spLocks noGrp="1"/>
          </p:cNvSpPr>
          <p:nvPr>
            <p:ph type="title"/>
          </p:nvPr>
        </p:nvSpPr>
        <p:spPr/>
        <p:txBody>
          <a:bodyPr/>
          <a:lstStyle/>
          <a:p>
            <a:r>
              <a:rPr lang="es-ES"/>
              <a:t>Haga clic para modificar el estilo de título del patrón</a:t>
            </a:r>
            <a:endParaRPr lang="es-VE"/>
          </a:p>
        </p:txBody>
      </p:sp>
      <p:sp>
        <p:nvSpPr>
          <p:cNvPr id="3" name="Marcador de contenido 2">
            <a:extLst>
              <a:ext uri="{FF2B5EF4-FFF2-40B4-BE49-F238E27FC236}">
                <a16:creationId xmlns:a16="http://schemas.microsoft.com/office/drawing/2014/main" id="{D8EB502C-533C-4F99-D0FA-2C33F36C687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4" name="Marcador de contenido 3">
            <a:extLst>
              <a:ext uri="{FF2B5EF4-FFF2-40B4-BE49-F238E27FC236}">
                <a16:creationId xmlns:a16="http://schemas.microsoft.com/office/drawing/2014/main" id="{19D66A9B-3E4D-93A3-193C-70C9E41073F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5" name="Marcador de fecha 4">
            <a:extLst>
              <a:ext uri="{FF2B5EF4-FFF2-40B4-BE49-F238E27FC236}">
                <a16:creationId xmlns:a16="http://schemas.microsoft.com/office/drawing/2014/main" id="{DDAEFCAC-C1AD-43D0-C569-709170B5F5D3}"/>
              </a:ext>
            </a:extLst>
          </p:cNvPr>
          <p:cNvSpPr>
            <a:spLocks noGrp="1"/>
          </p:cNvSpPr>
          <p:nvPr>
            <p:ph type="dt" sz="half" idx="10"/>
          </p:nvPr>
        </p:nvSpPr>
        <p:spPr/>
        <p:txBody>
          <a:bodyPr/>
          <a:lstStyle/>
          <a:p>
            <a:fld id="{4BA68113-EB2C-41DD-B93E-EA45607C27D0}" type="datetimeFigureOut">
              <a:rPr lang="es-VE" smtClean="0"/>
              <a:t>6/12/2023</a:t>
            </a:fld>
            <a:endParaRPr lang="es-VE"/>
          </a:p>
        </p:txBody>
      </p:sp>
      <p:sp>
        <p:nvSpPr>
          <p:cNvPr id="6" name="Marcador de pie de página 5">
            <a:extLst>
              <a:ext uri="{FF2B5EF4-FFF2-40B4-BE49-F238E27FC236}">
                <a16:creationId xmlns:a16="http://schemas.microsoft.com/office/drawing/2014/main" id="{DAC1C2F5-E4C0-1411-A410-B8AA22035E04}"/>
              </a:ext>
            </a:extLst>
          </p:cNvPr>
          <p:cNvSpPr>
            <a:spLocks noGrp="1"/>
          </p:cNvSpPr>
          <p:nvPr>
            <p:ph type="ftr" sz="quarter" idx="11"/>
          </p:nvPr>
        </p:nvSpPr>
        <p:spPr/>
        <p:txBody>
          <a:bodyPr/>
          <a:lstStyle/>
          <a:p>
            <a:endParaRPr lang="es-VE"/>
          </a:p>
        </p:txBody>
      </p:sp>
      <p:sp>
        <p:nvSpPr>
          <p:cNvPr id="7" name="Marcador de número de diapositiva 6">
            <a:extLst>
              <a:ext uri="{FF2B5EF4-FFF2-40B4-BE49-F238E27FC236}">
                <a16:creationId xmlns:a16="http://schemas.microsoft.com/office/drawing/2014/main" id="{83044871-E620-09D4-895B-AC44F88A489C}"/>
              </a:ext>
            </a:extLst>
          </p:cNvPr>
          <p:cNvSpPr>
            <a:spLocks noGrp="1"/>
          </p:cNvSpPr>
          <p:nvPr>
            <p:ph type="sldNum" sz="quarter" idx="12"/>
          </p:nvPr>
        </p:nvSpPr>
        <p:spPr/>
        <p:txBody>
          <a:bodyPr/>
          <a:lstStyle/>
          <a:p>
            <a:fld id="{0ECEB717-1BA3-4983-9911-C3C6F558FECA}" type="slidenum">
              <a:rPr lang="es-VE" smtClean="0"/>
              <a:t>‹Nº›</a:t>
            </a:fld>
            <a:endParaRPr lang="es-VE"/>
          </a:p>
        </p:txBody>
      </p:sp>
    </p:spTree>
    <p:extLst>
      <p:ext uri="{BB962C8B-B14F-4D97-AF65-F5344CB8AC3E}">
        <p14:creationId xmlns:p14="http://schemas.microsoft.com/office/powerpoint/2010/main" val="2436668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FC2366-A483-A75D-D322-3ECC9162223D}"/>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VE"/>
          </a:p>
        </p:txBody>
      </p:sp>
      <p:sp>
        <p:nvSpPr>
          <p:cNvPr id="3" name="Marcador de texto 2">
            <a:extLst>
              <a:ext uri="{FF2B5EF4-FFF2-40B4-BE49-F238E27FC236}">
                <a16:creationId xmlns:a16="http://schemas.microsoft.com/office/drawing/2014/main" id="{D73BA49F-2906-E81A-DA8A-2260A48E3E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9700A89-3233-413B-6CB3-D26A6882629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5" name="Marcador de texto 4">
            <a:extLst>
              <a:ext uri="{FF2B5EF4-FFF2-40B4-BE49-F238E27FC236}">
                <a16:creationId xmlns:a16="http://schemas.microsoft.com/office/drawing/2014/main" id="{ADF220E0-906E-D499-B36C-EC927A54B9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14178ED-0084-162C-FE8E-26EB821BBB5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7" name="Marcador de fecha 6">
            <a:extLst>
              <a:ext uri="{FF2B5EF4-FFF2-40B4-BE49-F238E27FC236}">
                <a16:creationId xmlns:a16="http://schemas.microsoft.com/office/drawing/2014/main" id="{9749D0EB-F5F5-D4D4-CB52-77FD9A098CC6}"/>
              </a:ext>
            </a:extLst>
          </p:cNvPr>
          <p:cNvSpPr>
            <a:spLocks noGrp="1"/>
          </p:cNvSpPr>
          <p:nvPr>
            <p:ph type="dt" sz="half" idx="10"/>
          </p:nvPr>
        </p:nvSpPr>
        <p:spPr/>
        <p:txBody>
          <a:bodyPr/>
          <a:lstStyle/>
          <a:p>
            <a:fld id="{4BA68113-EB2C-41DD-B93E-EA45607C27D0}" type="datetimeFigureOut">
              <a:rPr lang="es-VE" smtClean="0"/>
              <a:t>6/12/2023</a:t>
            </a:fld>
            <a:endParaRPr lang="es-VE"/>
          </a:p>
        </p:txBody>
      </p:sp>
      <p:sp>
        <p:nvSpPr>
          <p:cNvPr id="8" name="Marcador de pie de página 7">
            <a:extLst>
              <a:ext uri="{FF2B5EF4-FFF2-40B4-BE49-F238E27FC236}">
                <a16:creationId xmlns:a16="http://schemas.microsoft.com/office/drawing/2014/main" id="{1C032960-1A49-634E-DBFB-AE09C8CB0CCB}"/>
              </a:ext>
            </a:extLst>
          </p:cNvPr>
          <p:cNvSpPr>
            <a:spLocks noGrp="1"/>
          </p:cNvSpPr>
          <p:nvPr>
            <p:ph type="ftr" sz="quarter" idx="11"/>
          </p:nvPr>
        </p:nvSpPr>
        <p:spPr/>
        <p:txBody>
          <a:bodyPr/>
          <a:lstStyle/>
          <a:p>
            <a:endParaRPr lang="es-VE"/>
          </a:p>
        </p:txBody>
      </p:sp>
      <p:sp>
        <p:nvSpPr>
          <p:cNvPr id="9" name="Marcador de número de diapositiva 8">
            <a:extLst>
              <a:ext uri="{FF2B5EF4-FFF2-40B4-BE49-F238E27FC236}">
                <a16:creationId xmlns:a16="http://schemas.microsoft.com/office/drawing/2014/main" id="{23AAC3B6-E7A6-CCE1-2CDE-AF21D61CEE94}"/>
              </a:ext>
            </a:extLst>
          </p:cNvPr>
          <p:cNvSpPr>
            <a:spLocks noGrp="1"/>
          </p:cNvSpPr>
          <p:nvPr>
            <p:ph type="sldNum" sz="quarter" idx="12"/>
          </p:nvPr>
        </p:nvSpPr>
        <p:spPr/>
        <p:txBody>
          <a:bodyPr/>
          <a:lstStyle/>
          <a:p>
            <a:fld id="{0ECEB717-1BA3-4983-9911-C3C6F558FECA}" type="slidenum">
              <a:rPr lang="es-VE" smtClean="0"/>
              <a:t>‹Nº›</a:t>
            </a:fld>
            <a:endParaRPr lang="es-VE"/>
          </a:p>
        </p:txBody>
      </p:sp>
    </p:spTree>
    <p:extLst>
      <p:ext uri="{BB962C8B-B14F-4D97-AF65-F5344CB8AC3E}">
        <p14:creationId xmlns:p14="http://schemas.microsoft.com/office/powerpoint/2010/main" val="3365558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2B6701-9B41-48F5-6DFE-F8721C1B97E8}"/>
              </a:ext>
            </a:extLst>
          </p:cNvPr>
          <p:cNvSpPr>
            <a:spLocks noGrp="1"/>
          </p:cNvSpPr>
          <p:nvPr>
            <p:ph type="title"/>
          </p:nvPr>
        </p:nvSpPr>
        <p:spPr/>
        <p:txBody>
          <a:bodyPr/>
          <a:lstStyle/>
          <a:p>
            <a:r>
              <a:rPr lang="es-ES"/>
              <a:t>Haga clic para modificar el estilo de título del patrón</a:t>
            </a:r>
            <a:endParaRPr lang="es-VE"/>
          </a:p>
        </p:txBody>
      </p:sp>
      <p:sp>
        <p:nvSpPr>
          <p:cNvPr id="3" name="Marcador de fecha 2">
            <a:extLst>
              <a:ext uri="{FF2B5EF4-FFF2-40B4-BE49-F238E27FC236}">
                <a16:creationId xmlns:a16="http://schemas.microsoft.com/office/drawing/2014/main" id="{49C2FC21-3732-7BAC-A8C7-9C0088C167EC}"/>
              </a:ext>
            </a:extLst>
          </p:cNvPr>
          <p:cNvSpPr>
            <a:spLocks noGrp="1"/>
          </p:cNvSpPr>
          <p:nvPr>
            <p:ph type="dt" sz="half" idx="10"/>
          </p:nvPr>
        </p:nvSpPr>
        <p:spPr/>
        <p:txBody>
          <a:bodyPr/>
          <a:lstStyle/>
          <a:p>
            <a:fld id="{4BA68113-EB2C-41DD-B93E-EA45607C27D0}" type="datetimeFigureOut">
              <a:rPr lang="es-VE" smtClean="0"/>
              <a:t>6/12/2023</a:t>
            </a:fld>
            <a:endParaRPr lang="es-VE"/>
          </a:p>
        </p:txBody>
      </p:sp>
      <p:sp>
        <p:nvSpPr>
          <p:cNvPr id="4" name="Marcador de pie de página 3">
            <a:extLst>
              <a:ext uri="{FF2B5EF4-FFF2-40B4-BE49-F238E27FC236}">
                <a16:creationId xmlns:a16="http://schemas.microsoft.com/office/drawing/2014/main" id="{43649C8B-1A5C-2C36-9A87-54D935A4C528}"/>
              </a:ext>
            </a:extLst>
          </p:cNvPr>
          <p:cNvSpPr>
            <a:spLocks noGrp="1"/>
          </p:cNvSpPr>
          <p:nvPr>
            <p:ph type="ftr" sz="quarter" idx="11"/>
          </p:nvPr>
        </p:nvSpPr>
        <p:spPr/>
        <p:txBody>
          <a:bodyPr/>
          <a:lstStyle/>
          <a:p>
            <a:endParaRPr lang="es-VE"/>
          </a:p>
        </p:txBody>
      </p:sp>
      <p:sp>
        <p:nvSpPr>
          <p:cNvPr id="5" name="Marcador de número de diapositiva 4">
            <a:extLst>
              <a:ext uri="{FF2B5EF4-FFF2-40B4-BE49-F238E27FC236}">
                <a16:creationId xmlns:a16="http://schemas.microsoft.com/office/drawing/2014/main" id="{EDB5ACA2-7428-9E48-9F34-03B7A8193CBF}"/>
              </a:ext>
            </a:extLst>
          </p:cNvPr>
          <p:cNvSpPr>
            <a:spLocks noGrp="1"/>
          </p:cNvSpPr>
          <p:nvPr>
            <p:ph type="sldNum" sz="quarter" idx="12"/>
          </p:nvPr>
        </p:nvSpPr>
        <p:spPr/>
        <p:txBody>
          <a:bodyPr/>
          <a:lstStyle/>
          <a:p>
            <a:fld id="{0ECEB717-1BA3-4983-9911-C3C6F558FECA}" type="slidenum">
              <a:rPr lang="es-VE" smtClean="0"/>
              <a:t>‹Nº›</a:t>
            </a:fld>
            <a:endParaRPr lang="es-VE"/>
          </a:p>
        </p:txBody>
      </p:sp>
    </p:spTree>
    <p:extLst>
      <p:ext uri="{BB962C8B-B14F-4D97-AF65-F5344CB8AC3E}">
        <p14:creationId xmlns:p14="http://schemas.microsoft.com/office/powerpoint/2010/main" val="587788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D4DA6D6-3777-E305-B2E9-37BF2D1DC3A7}"/>
              </a:ext>
            </a:extLst>
          </p:cNvPr>
          <p:cNvSpPr>
            <a:spLocks noGrp="1"/>
          </p:cNvSpPr>
          <p:nvPr>
            <p:ph type="dt" sz="half" idx="10"/>
          </p:nvPr>
        </p:nvSpPr>
        <p:spPr/>
        <p:txBody>
          <a:bodyPr/>
          <a:lstStyle/>
          <a:p>
            <a:fld id="{4BA68113-EB2C-41DD-B93E-EA45607C27D0}" type="datetimeFigureOut">
              <a:rPr lang="es-VE" smtClean="0"/>
              <a:t>6/12/2023</a:t>
            </a:fld>
            <a:endParaRPr lang="es-VE"/>
          </a:p>
        </p:txBody>
      </p:sp>
      <p:sp>
        <p:nvSpPr>
          <p:cNvPr id="3" name="Marcador de pie de página 2">
            <a:extLst>
              <a:ext uri="{FF2B5EF4-FFF2-40B4-BE49-F238E27FC236}">
                <a16:creationId xmlns:a16="http://schemas.microsoft.com/office/drawing/2014/main" id="{533F8464-A803-1845-31A6-1D5CC5D91BE6}"/>
              </a:ext>
            </a:extLst>
          </p:cNvPr>
          <p:cNvSpPr>
            <a:spLocks noGrp="1"/>
          </p:cNvSpPr>
          <p:nvPr>
            <p:ph type="ftr" sz="quarter" idx="11"/>
          </p:nvPr>
        </p:nvSpPr>
        <p:spPr/>
        <p:txBody>
          <a:bodyPr/>
          <a:lstStyle/>
          <a:p>
            <a:endParaRPr lang="es-VE"/>
          </a:p>
        </p:txBody>
      </p:sp>
      <p:sp>
        <p:nvSpPr>
          <p:cNvPr id="4" name="Marcador de número de diapositiva 3">
            <a:extLst>
              <a:ext uri="{FF2B5EF4-FFF2-40B4-BE49-F238E27FC236}">
                <a16:creationId xmlns:a16="http://schemas.microsoft.com/office/drawing/2014/main" id="{BC433FF6-FEEA-CA46-CA5D-5DFAA8B1995C}"/>
              </a:ext>
            </a:extLst>
          </p:cNvPr>
          <p:cNvSpPr>
            <a:spLocks noGrp="1"/>
          </p:cNvSpPr>
          <p:nvPr>
            <p:ph type="sldNum" sz="quarter" idx="12"/>
          </p:nvPr>
        </p:nvSpPr>
        <p:spPr/>
        <p:txBody>
          <a:bodyPr/>
          <a:lstStyle/>
          <a:p>
            <a:fld id="{0ECEB717-1BA3-4983-9911-C3C6F558FECA}" type="slidenum">
              <a:rPr lang="es-VE" smtClean="0"/>
              <a:t>‹Nº›</a:t>
            </a:fld>
            <a:endParaRPr lang="es-VE"/>
          </a:p>
        </p:txBody>
      </p:sp>
    </p:spTree>
    <p:extLst>
      <p:ext uri="{BB962C8B-B14F-4D97-AF65-F5344CB8AC3E}">
        <p14:creationId xmlns:p14="http://schemas.microsoft.com/office/powerpoint/2010/main" val="1417762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0D7D97-8332-9F79-2C5D-47CA2E68697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VE"/>
          </a:p>
        </p:txBody>
      </p:sp>
      <p:sp>
        <p:nvSpPr>
          <p:cNvPr id="3" name="Marcador de contenido 2">
            <a:extLst>
              <a:ext uri="{FF2B5EF4-FFF2-40B4-BE49-F238E27FC236}">
                <a16:creationId xmlns:a16="http://schemas.microsoft.com/office/drawing/2014/main" id="{EC1DC552-6EE5-019B-6E6A-F383EC8D06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4" name="Marcador de texto 3">
            <a:extLst>
              <a:ext uri="{FF2B5EF4-FFF2-40B4-BE49-F238E27FC236}">
                <a16:creationId xmlns:a16="http://schemas.microsoft.com/office/drawing/2014/main" id="{95064C92-68DC-1850-D2AF-E4BF58BBA7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7814527-0E67-E564-6F33-3B604E1CD080}"/>
              </a:ext>
            </a:extLst>
          </p:cNvPr>
          <p:cNvSpPr>
            <a:spLocks noGrp="1"/>
          </p:cNvSpPr>
          <p:nvPr>
            <p:ph type="dt" sz="half" idx="10"/>
          </p:nvPr>
        </p:nvSpPr>
        <p:spPr/>
        <p:txBody>
          <a:bodyPr/>
          <a:lstStyle/>
          <a:p>
            <a:fld id="{4BA68113-EB2C-41DD-B93E-EA45607C27D0}" type="datetimeFigureOut">
              <a:rPr lang="es-VE" smtClean="0"/>
              <a:t>6/12/2023</a:t>
            </a:fld>
            <a:endParaRPr lang="es-VE"/>
          </a:p>
        </p:txBody>
      </p:sp>
      <p:sp>
        <p:nvSpPr>
          <p:cNvPr id="6" name="Marcador de pie de página 5">
            <a:extLst>
              <a:ext uri="{FF2B5EF4-FFF2-40B4-BE49-F238E27FC236}">
                <a16:creationId xmlns:a16="http://schemas.microsoft.com/office/drawing/2014/main" id="{4FCF3BA3-BAFD-D896-896E-F5D945018D44}"/>
              </a:ext>
            </a:extLst>
          </p:cNvPr>
          <p:cNvSpPr>
            <a:spLocks noGrp="1"/>
          </p:cNvSpPr>
          <p:nvPr>
            <p:ph type="ftr" sz="quarter" idx="11"/>
          </p:nvPr>
        </p:nvSpPr>
        <p:spPr/>
        <p:txBody>
          <a:bodyPr/>
          <a:lstStyle/>
          <a:p>
            <a:endParaRPr lang="es-VE"/>
          </a:p>
        </p:txBody>
      </p:sp>
      <p:sp>
        <p:nvSpPr>
          <p:cNvPr id="7" name="Marcador de número de diapositiva 6">
            <a:extLst>
              <a:ext uri="{FF2B5EF4-FFF2-40B4-BE49-F238E27FC236}">
                <a16:creationId xmlns:a16="http://schemas.microsoft.com/office/drawing/2014/main" id="{9B6470C9-C2CE-102D-81F4-9F54A82CB102}"/>
              </a:ext>
            </a:extLst>
          </p:cNvPr>
          <p:cNvSpPr>
            <a:spLocks noGrp="1"/>
          </p:cNvSpPr>
          <p:nvPr>
            <p:ph type="sldNum" sz="quarter" idx="12"/>
          </p:nvPr>
        </p:nvSpPr>
        <p:spPr/>
        <p:txBody>
          <a:bodyPr/>
          <a:lstStyle/>
          <a:p>
            <a:fld id="{0ECEB717-1BA3-4983-9911-C3C6F558FECA}" type="slidenum">
              <a:rPr lang="es-VE" smtClean="0"/>
              <a:t>‹Nº›</a:t>
            </a:fld>
            <a:endParaRPr lang="es-VE"/>
          </a:p>
        </p:txBody>
      </p:sp>
    </p:spTree>
    <p:extLst>
      <p:ext uri="{BB962C8B-B14F-4D97-AF65-F5344CB8AC3E}">
        <p14:creationId xmlns:p14="http://schemas.microsoft.com/office/powerpoint/2010/main" val="2248268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DBBECA-FF65-7EC4-E206-26DC9AF9F6B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VE"/>
          </a:p>
        </p:txBody>
      </p:sp>
      <p:sp>
        <p:nvSpPr>
          <p:cNvPr id="3" name="Marcador de posición de imagen 2">
            <a:extLst>
              <a:ext uri="{FF2B5EF4-FFF2-40B4-BE49-F238E27FC236}">
                <a16:creationId xmlns:a16="http://schemas.microsoft.com/office/drawing/2014/main" id="{863E08FA-4CFD-71ED-D646-55904575B1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VE"/>
          </a:p>
        </p:txBody>
      </p:sp>
      <p:sp>
        <p:nvSpPr>
          <p:cNvPr id="4" name="Marcador de texto 3">
            <a:extLst>
              <a:ext uri="{FF2B5EF4-FFF2-40B4-BE49-F238E27FC236}">
                <a16:creationId xmlns:a16="http://schemas.microsoft.com/office/drawing/2014/main" id="{89CC2C68-1E55-42C9-2DD9-2A91426DAD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72D931E-9C57-094F-E62B-B604006631C8}"/>
              </a:ext>
            </a:extLst>
          </p:cNvPr>
          <p:cNvSpPr>
            <a:spLocks noGrp="1"/>
          </p:cNvSpPr>
          <p:nvPr>
            <p:ph type="dt" sz="half" idx="10"/>
          </p:nvPr>
        </p:nvSpPr>
        <p:spPr/>
        <p:txBody>
          <a:bodyPr/>
          <a:lstStyle/>
          <a:p>
            <a:fld id="{4BA68113-EB2C-41DD-B93E-EA45607C27D0}" type="datetimeFigureOut">
              <a:rPr lang="es-VE" smtClean="0"/>
              <a:t>6/12/2023</a:t>
            </a:fld>
            <a:endParaRPr lang="es-VE"/>
          </a:p>
        </p:txBody>
      </p:sp>
      <p:sp>
        <p:nvSpPr>
          <p:cNvPr id="6" name="Marcador de pie de página 5">
            <a:extLst>
              <a:ext uri="{FF2B5EF4-FFF2-40B4-BE49-F238E27FC236}">
                <a16:creationId xmlns:a16="http://schemas.microsoft.com/office/drawing/2014/main" id="{D50158C4-B0F1-4C6C-3CB5-64EB0C9748E9}"/>
              </a:ext>
            </a:extLst>
          </p:cNvPr>
          <p:cNvSpPr>
            <a:spLocks noGrp="1"/>
          </p:cNvSpPr>
          <p:nvPr>
            <p:ph type="ftr" sz="quarter" idx="11"/>
          </p:nvPr>
        </p:nvSpPr>
        <p:spPr/>
        <p:txBody>
          <a:bodyPr/>
          <a:lstStyle/>
          <a:p>
            <a:endParaRPr lang="es-VE"/>
          </a:p>
        </p:txBody>
      </p:sp>
      <p:sp>
        <p:nvSpPr>
          <p:cNvPr id="7" name="Marcador de número de diapositiva 6">
            <a:extLst>
              <a:ext uri="{FF2B5EF4-FFF2-40B4-BE49-F238E27FC236}">
                <a16:creationId xmlns:a16="http://schemas.microsoft.com/office/drawing/2014/main" id="{1438F372-A74D-71EB-2B5E-0F5400009B48}"/>
              </a:ext>
            </a:extLst>
          </p:cNvPr>
          <p:cNvSpPr>
            <a:spLocks noGrp="1"/>
          </p:cNvSpPr>
          <p:nvPr>
            <p:ph type="sldNum" sz="quarter" idx="12"/>
          </p:nvPr>
        </p:nvSpPr>
        <p:spPr/>
        <p:txBody>
          <a:bodyPr/>
          <a:lstStyle/>
          <a:p>
            <a:fld id="{0ECEB717-1BA3-4983-9911-C3C6F558FECA}" type="slidenum">
              <a:rPr lang="es-VE" smtClean="0"/>
              <a:t>‹Nº›</a:t>
            </a:fld>
            <a:endParaRPr lang="es-VE"/>
          </a:p>
        </p:txBody>
      </p:sp>
    </p:spTree>
    <p:extLst>
      <p:ext uri="{BB962C8B-B14F-4D97-AF65-F5344CB8AC3E}">
        <p14:creationId xmlns:p14="http://schemas.microsoft.com/office/powerpoint/2010/main" val="3910757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5335E3C-90D3-4672-6166-A4D43719DB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VE"/>
          </a:p>
        </p:txBody>
      </p:sp>
      <p:sp>
        <p:nvSpPr>
          <p:cNvPr id="3" name="Marcador de texto 2">
            <a:extLst>
              <a:ext uri="{FF2B5EF4-FFF2-40B4-BE49-F238E27FC236}">
                <a16:creationId xmlns:a16="http://schemas.microsoft.com/office/drawing/2014/main" id="{8BD74BCF-D2E4-F4AB-8F18-EEA00C7715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4" name="Marcador de fecha 3">
            <a:extLst>
              <a:ext uri="{FF2B5EF4-FFF2-40B4-BE49-F238E27FC236}">
                <a16:creationId xmlns:a16="http://schemas.microsoft.com/office/drawing/2014/main" id="{06F0A8CF-4B59-9622-B207-C88192F415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A68113-EB2C-41DD-B93E-EA45607C27D0}" type="datetimeFigureOut">
              <a:rPr lang="es-VE" smtClean="0"/>
              <a:t>6/12/2023</a:t>
            </a:fld>
            <a:endParaRPr lang="es-VE"/>
          </a:p>
        </p:txBody>
      </p:sp>
      <p:sp>
        <p:nvSpPr>
          <p:cNvPr id="5" name="Marcador de pie de página 4">
            <a:extLst>
              <a:ext uri="{FF2B5EF4-FFF2-40B4-BE49-F238E27FC236}">
                <a16:creationId xmlns:a16="http://schemas.microsoft.com/office/drawing/2014/main" id="{ABAB46A6-6572-34B7-E47E-7F46A03D0C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VE"/>
          </a:p>
        </p:txBody>
      </p:sp>
      <p:sp>
        <p:nvSpPr>
          <p:cNvPr id="6" name="Marcador de número de diapositiva 5">
            <a:extLst>
              <a:ext uri="{FF2B5EF4-FFF2-40B4-BE49-F238E27FC236}">
                <a16:creationId xmlns:a16="http://schemas.microsoft.com/office/drawing/2014/main" id="{A7F0E1B7-44BE-6B9E-B8E9-CD57B9C52F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CEB717-1BA3-4983-9911-C3C6F558FECA}" type="slidenum">
              <a:rPr lang="es-VE" smtClean="0"/>
              <a:t>‹Nº›</a:t>
            </a:fld>
            <a:endParaRPr lang="es-VE"/>
          </a:p>
        </p:txBody>
      </p:sp>
    </p:spTree>
    <p:extLst>
      <p:ext uri="{BB962C8B-B14F-4D97-AF65-F5344CB8AC3E}">
        <p14:creationId xmlns:p14="http://schemas.microsoft.com/office/powerpoint/2010/main" val="1709215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Layout" Target="../slideLayouts/slideLayout1.xml"/><Relationship Id="rId4" Type="http://schemas.openxmlformats.org/officeDocument/2006/relationships/image" Target="../media/image6.gif"/></Relationships>
</file>

<file path=ppt/slides/_rels/slide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Layout" Target="../slideLayouts/slideLayout1.xml"/><Relationship Id="rId4" Type="http://schemas.openxmlformats.org/officeDocument/2006/relationships/image" Target="../media/image10.gif"/></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Layout" Target="../slideLayouts/slideLayout1.xml"/><Relationship Id="rId4" Type="http://schemas.openxmlformats.org/officeDocument/2006/relationships/image" Target="../media/image10.gif"/></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Layout" Target="../slideLayouts/slideLayout1.xml"/><Relationship Id="rId4" Type="http://schemas.openxmlformats.org/officeDocument/2006/relationships/image" Target="../media/image10.gif"/></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Layout" Target="../slideLayouts/slideLayout1.xml"/><Relationship Id="rId4" Type="http://schemas.openxmlformats.org/officeDocument/2006/relationships/image" Target="../media/image6.gif"/></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Layout" Target="../slideLayouts/slideLayout1.xml"/><Relationship Id="rId4" Type="http://schemas.openxmlformats.org/officeDocument/2006/relationships/image" Target="../media/image11.gif"/></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Layout" Target="../slideLayouts/slideLayout1.xml"/><Relationship Id="rId4" Type="http://schemas.openxmlformats.org/officeDocument/2006/relationships/image" Target="../media/image11.gif"/></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Layout" Target="../slideLayouts/slideLayout1.xml"/><Relationship Id="rId4" Type="http://schemas.openxmlformats.org/officeDocument/2006/relationships/image" Target="../media/image11.gif"/></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Layout" Target="../slideLayouts/slideLayout1.xml"/><Relationship Id="rId4" Type="http://schemas.openxmlformats.org/officeDocument/2006/relationships/image" Target="../media/image11.gif"/></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4.gif"/><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Layout" Target="../slideLayouts/slideLayout1.xml"/><Relationship Id="rId6" Type="http://schemas.openxmlformats.org/officeDocument/2006/relationships/image" Target="../media/image14.gif"/><Relationship Id="rId5" Type="http://schemas.openxmlformats.org/officeDocument/2006/relationships/image" Target="../media/image13.gif"/><Relationship Id="rId4" Type="http://schemas.openxmlformats.org/officeDocument/2006/relationships/image" Target="../media/image12.gif"/></Relationships>
</file>

<file path=ppt/slides/_rels/slide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Layout" Target="../slideLayouts/slideLayout1.xml"/><Relationship Id="rId4" Type="http://schemas.openxmlformats.org/officeDocument/2006/relationships/image" Target="../media/image13.gif"/></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Layout" Target="../slideLayouts/slideLayout1.xml"/><Relationship Id="rId6" Type="http://schemas.openxmlformats.org/officeDocument/2006/relationships/image" Target="../media/image14.gif"/><Relationship Id="rId5" Type="http://schemas.openxmlformats.org/officeDocument/2006/relationships/image" Target="../media/image13.gif"/><Relationship Id="rId4" Type="http://schemas.openxmlformats.org/officeDocument/2006/relationships/image" Target="../media/image12.gif"/></Relationships>
</file>

<file path=ppt/slides/_rels/slide7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png"/><Relationship Id="rId5" Type="http://schemas.openxmlformats.org/officeDocument/2006/relationships/image" Target="../media/image16.gif"/><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png"/><Relationship Id="rId5" Type="http://schemas.openxmlformats.org/officeDocument/2006/relationships/image" Target="../media/image16.gif"/><Relationship Id="rId4" Type="http://schemas.openxmlformats.org/officeDocument/2006/relationships/image" Target="../media/image15.jpeg"/></Relationships>
</file>

<file path=ppt/slides/_rels/slide84.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png"/><Relationship Id="rId5" Type="http://schemas.openxmlformats.org/officeDocument/2006/relationships/image" Target="../media/image16.gif"/><Relationship Id="rId4" Type="http://schemas.openxmlformats.org/officeDocument/2006/relationships/image" Target="../media/image15.jpeg"/></Relationships>
</file>

<file path=ppt/slides/_rels/slide88.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2.gif"/><Relationship Id="rId5" Type="http://schemas.openxmlformats.org/officeDocument/2006/relationships/image" Target="../media/image8.png"/><Relationship Id="rId4" Type="http://schemas.openxmlformats.org/officeDocument/2006/relationships/image" Target="../media/image1.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Geometric Memphis Promotion Collider | Frames design graphic, Powerpoint  background design, Paper background design">
            <a:extLst>
              <a:ext uri="{FF2B5EF4-FFF2-40B4-BE49-F238E27FC236}">
                <a16:creationId xmlns:a16="http://schemas.microsoft.com/office/drawing/2014/main" id="{C003938E-A667-3074-97D7-EF4BB14EF3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667000" y="-2667000"/>
            <a:ext cx="6858000" cy="12192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hampion Win GIF by Tic Tac">
            <a:extLst>
              <a:ext uri="{FF2B5EF4-FFF2-40B4-BE49-F238E27FC236}">
                <a16:creationId xmlns:a16="http://schemas.microsoft.com/office/drawing/2014/main" id="{4FCCDC63-68B5-11D8-C762-B2B4C280C8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8814" y="4669655"/>
            <a:ext cx="1008491" cy="10084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Champion Win GIF by Tic Tac">
            <a:extLst>
              <a:ext uri="{FF2B5EF4-FFF2-40B4-BE49-F238E27FC236}">
                <a16:creationId xmlns:a16="http://schemas.microsoft.com/office/drawing/2014/main" id="{C6D0CCE4-22B0-116F-E2D0-B826B973A6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8815" y="1320978"/>
            <a:ext cx="1008491" cy="1008491"/>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E12CCD5F-82E9-C1FD-181D-F1F805D309D9}"/>
              </a:ext>
            </a:extLst>
          </p:cNvPr>
          <p:cNvSpPr txBox="1"/>
          <p:nvPr/>
        </p:nvSpPr>
        <p:spPr>
          <a:xfrm>
            <a:off x="956909" y="2459503"/>
            <a:ext cx="9992299" cy="1938992"/>
          </a:xfrm>
          <a:prstGeom prst="rect">
            <a:avLst/>
          </a:prstGeom>
          <a:noFill/>
        </p:spPr>
        <p:txBody>
          <a:bodyPr wrap="square" rtlCol="0">
            <a:spAutoFit/>
          </a:bodyPr>
          <a:lstStyle/>
          <a:p>
            <a:pPr algn="ctr"/>
            <a:r>
              <a:rPr lang="es-VE" sz="6000" dirty="0">
                <a:effectLst>
                  <a:outerShdw blurRad="50800" dist="38100" dir="13500000" algn="br" rotWithShape="0">
                    <a:prstClr val="black">
                      <a:alpha val="40000"/>
                    </a:prstClr>
                  </a:outerShdw>
                  <a:reflection blurRad="6350" stA="55000" endA="300" endPos="45500" dir="5400000" sy="-100000" algn="bl" rotWithShape="0"/>
                </a:effectLst>
                <a:latin typeface="Franklin Gothic Heavy" panose="020B0903020102020204" pitchFamily="34" charset="0"/>
              </a:rPr>
              <a:t>COMPETENCIA BIBLICA SOBRE EL LIBRO DE RUT</a:t>
            </a:r>
          </a:p>
        </p:txBody>
      </p:sp>
    </p:spTree>
    <p:extLst>
      <p:ext uri="{BB962C8B-B14F-4D97-AF65-F5344CB8AC3E}">
        <p14:creationId xmlns:p14="http://schemas.microsoft.com/office/powerpoint/2010/main" val="158485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995CC17-AC57-0B8D-BF63-345E6CA6E81B}"/>
              </a:ext>
            </a:extLst>
          </p:cNvPr>
          <p:cNvPicPr>
            <a:picLocks noChangeAspect="1"/>
          </p:cNvPicPr>
          <p:nvPr/>
        </p:nvPicPr>
        <p:blipFill>
          <a:blip r:embed="rId2"/>
          <a:stretch>
            <a:fillRect/>
          </a:stretch>
        </p:blipFill>
        <p:spPr>
          <a:xfrm rot="16200000">
            <a:off x="2667000" y="-2667002"/>
            <a:ext cx="6858000" cy="12192000"/>
          </a:xfrm>
          <a:prstGeom prst="rect">
            <a:avLst/>
          </a:prstGeom>
        </p:spPr>
      </p:pic>
      <p:pic>
        <p:nvPicPr>
          <p:cNvPr id="3" name="Picture 4" descr="ibluemedia movie cine countdown cuenta atras GIF">
            <a:extLst>
              <a:ext uri="{FF2B5EF4-FFF2-40B4-BE49-F238E27FC236}">
                <a16:creationId xmlns:a16="http://schemas.microsoft.com/office/drawing/2014/main" id="{D5DCCC03-3959-C627-F07B-C5DCA5DD2D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3020" y="3572216"/>
            <a:ext cx="3465959" cy="1942381"/>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66137237-6315-56CA-7CD2-0014075F7502}"/>
              </a:ext>
            </a:extLst>
          </p:cNvPr>
          <p:cNvSpPr txBox="1"/>
          <p:nvPr/>
        </p:nvSpPr>
        <p:spPr>
          <a:xfrm>
            <a:off x="1645184" y="1545759"/>
            <a:ext cx="8901629" cy="830997"/>
          </a:xfrm>
          <a:prstGeom prst="rect">
            <a:avLst/>
          </a:prstGeom>
          <a:noFill/>
        </p:spPr>
        <p:txBody>
          <a:bodyPr wrap="square">
            <a:spAutoFit/>
          </a:bodyPr>
          <a:lstStyle/>
          <a:p>
            <a:pPr algn="ctr"/>
            <a:r>
              <a:rPr lang="es-VE" sz="4800" b="1" dirty="0">
                <a:solidFill>
                  <a:srgbClr val="000000"/>
                </a:solidFill>
                <a:latin typeface="Impact" panose="020B0806030902050204" pitchFamily="34" charset="0"/>
              </a:rPr>
              <a:t>5. ¿DE QUÉ TIERRAS ERA RUTH? </a:t>
            </a:r>
          </a:p>
        </p:txBody>
      </p:sp>
    </p:spTree>
    <p:extLst>
      <p:ext uri="{BB962C8B-B14F-4D97-AF65-F5344CB8AC3E}">
        <p14:creationId xmlns:p14="http://schemas.microsoft.com/office/powerpoint/2010/main" val="432696714"/>
      </p:ext>
    </p:extLst>
  </p:cSld>
  <p:clrMapOvr>
    <a:masterClrMapping/>
  </p:clrMapOvr>
  <p:transition spd="slow" advClick="0" advTm="10000">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995CC17-AC57-0B8D-BF63-345E6CA6E81B}"/>
              </a:ext>
            </a:extLst>
          </p:cNvPr>
          <p:cNvPicPr>
            <a:picLocks noChangeAspect="1"/>
          </p:cNvPicPr>
          <p:nvPr/>
        </p:nvPicPr>
        <p:blipFill>
          <a:blip r:embed="rId2"/>
          <a:stretch>
            <a:fillRect/>
          </a:stretch>
        </p:blipFill>
        <p:spPr>
          <a:xfrm rot="16200000">
            <a:off x="2667000" y="-2667002"/>
            <a:ext cx="6858000" cy="12192000"/>
          </a:xfrm>
          <a:prstGeom prst="rect">
            <a:avLst/>
          </a:prstGeom>
        </p:spPr>
      </p:pic>
      <p:pic>
        <p:nvPicPr>
          <p:cNvPr id="3" name="Picture 4" descr="ibluemedia movie cine countdown cuenta atras GIF">
            <a:extLst>
              <a:ext uri="{FF2B5EF4-FFF2-40B4-BE49-F238E27FC236}">
                <a16:creationId xmlns:a16="http://schemas.microsoft.com/office/drawing/2014/main" id="{D5DCCC03-3959-C627-F07B-C5DCA5DD2D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3020" y="3572216"/>
            <a:ext cx="3465959" cy="1942381"/>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66137237-6315-56CA-7CD2-0014075F7502}"/>
              </a:ext>
            </a:extLst>
          </p:cNvPr>
          <p:cNvSpPr txBox="1"/>
          <p:nvPr/>
        </p:nvSpPr>
        <p:spPr>
          <a:xfrm>
            <a:off x="1645184" y="1545759"/>
            <a:ext cx="8901629" cy="1569660"/>
          </a:xfrm>
          <a:prstGeom prst="rect">
            <a:avLst/>
          </a:prstGeom>
          <a:noFill/>
        </p:spPr>
        <p:txBody>
          <a:bodyPr wrap="square">
            <a:spAutoFit/>
          </a:bodyPr>
          <a:lstStyle/>
          <a:p>
            <a:pPr algn="ctr"/>
            <a:r>
              <a:rPr lang="es-VE" sz="4800" b="1" dirty="0">
                <a:solidFill>
                  <a:srgbClr val="000000"/>
                </a:solidFill>
                <a:latin typeface="Impact" panose="020B0806030902050204" pitchFamily="34" charset="0"/>
              </a:rPr>
              <a:t>6. ¿CÓMO SE LLAMÓ EL PADRE DE BOOZ? </a:t>
            </a:r>
          </a:p>
        </p:txBody>
      </p:sp>
    </p:spTree>
    <p:extLst>
      <p:ext uri="{BB962C8B-B14F-4D97-AF65-F5344CB8AC3E}">
        <p14:creationId xmlns:p14="http://schemas.microsoft.com/office/powerpoint/2010/main" val="1115008540"/>
      </p:ext>
    </p:extLst>
  </p:cSld>
  <p:clrMapOvr>
    <a:masterClrMapping/>
  </p:clrMapOvr>
  <p:transition spd="slow" advClick="0" advTm="10000">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995CC17-AC57-0B8D-BF63-345E6CA6E81B}"/>
              </a:ext>
            </a:extLst>
          </p:cNvPr>
          <p:cNvPicPr>
            <a:picLocks noChangeAspect="1"/>
          </p:cNvPicPr>
          <p:nvPr/>
        </p:nvPicPr>
        <p:blipFill>
          <a:blip r:embed="rId2"/>
          <a:stretch>
            <a:fillRect/>
          </a:stretch>
        </p:blipFill>
        <p:spPr>
          <a:xfrm rot="16200000">
            <a:off x="2667000" y="-2667002"/>
            <a:ext cx="6858000" cy="12192000"/>
          </a:xfrm>
          <a:prstGeom prst="rect">
            <a:avLst/>
          </a:prstGeom>
        </p:spPr>
      </p:pic>
      <p:pic>
        <p:nvPicPr>
          <p:cNvPr id="3" name="Picture 4" descr="ibluemedia movie cine countdown cuenta atras GIF">
            <a:extLst>
              <a:ext uri="{FF2B5EF4-FFF2-40B4-BE49-F238E27FC236}">
                <a16:creationId xmlns:a16="http://schemas.microsoft.com/office/drawing/2014/main" id="{D5DCCC03-3959-C627-F07B-C5DCA5DD2D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3020" y="3572216"/>
            <a:ext cx="3465959" cy="1942381"/>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66137237-6315-56CA-7CD2-0014075F7502}"/>
              </a:ext>
            </a:extLst>
          </p:cNvPr>
          <p:cNvSpPr txBox="1"/>
          <p:nvPr/>
        </p:nvSpPr>
        <p:spPr>
          <a:xfrm>
            <a:off x="1645184" y="1545759"/>
            <a:ext cx="8901629" cy="1569660"/>
          </a:xfrm>
          <a:prstGeom prst="rect">
            <a:avLst/>
          </a:prstGeom>
          <a:noFill/>
        </p:spPr>
        <p:txBody>
          <a:bodyPr wrap="square">
            <a:spAutoFit/>
          </a:bodyPr>
          <a:lstStyle/>
          <a:p>
            <a:pPr algn="ctr"/>
            <a:r>
              <a:rPr lang="es-VE" sz="4800" b="1" dirty="0">
                <a:solidFill>
                  <a:srgbClr val="000000"/>
                </a:solidFill>
                <a:latin typeface="Impact" panose="020B0806030902050204" pitchFamily="34" charset="0"/>
              </a:rPr>
              <a:t>7. ¿QUIÉN PUSO NOMBRE AL HIJO DE RUTH Y BOOZ? </a:t>
            </a:r>
          </a:p>
        </p:txBody>
      </p:sp>
    </p:spTree>
    <p:extLst>
      <p:ext uri="{BB962C8B-B14F-4D97-AF65-F5344CB8AC3E}">
        <p14:creationId xmlns:p14="http://schemas.microsoft.com/office/powerpoint/2010/main" val="239394766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995CC17-AC57-0B8D-BF63-345E6CA6E81B}"/>
              </a:ext>
            </a:extLst>
          </p:cNvPr>
          <p:cNvPicPr>
            <a:picLocks noChangeAspect="1"/>
          </p:cNvPicPr>
          <p:nvPr/>
        </p:nvPicPr>
        <p:blipFill>
          <a:blip r:embed="rId2"/>
          <a:stretch>
            <a:fillRect/>
          </a:stretch>
        </p:blipFill>
        <p:spPr>
          <a:xfrm rot="16200000">
            <a:off x="2667000" y="-2667002"/>
            <a:ext cx="6858000" cy="12192000"/>
          </a:xfrm>
          <a:prstGeom prst="rect">
            <a:avLst/>
          </a:prstGeom>
        </p:spPr>
      </p:pic>
      <p:pic>
        <p:nvPicPr>
          <p:cNvPr id="3" name="Picture 4" descr="ibluemedia movie cine countdown cuenta atras GIF">
            <a:extLst>
              <a:ext uri="{FF2B5EF4-FFF2-40B4-BE49-F238E27FC236}">
                <a16:creationId xmlns:a16="http://schemas.microsoft.com/office/drawing/2014/main" id="{D5DCCC03-3959-C627-F07B-C5DCA5DD2D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3020" y="3572216"/>
            <a:ext cx="3465959" cy="1942381"/>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66137237-6315-56CA-7CD2-0014075F7502}"/>
              </a:ext>
            </a:extLst>
          </p:cNvPr>
          <p:cNvSpPr txBox="1"/>
          <p:nvPr/>
        </p:nvSpPr>
        <p:spPr>
          <a:xfrm>
            <a:off x="1645184" y="1346792"/>
            <a:ext cx="8901629" cy="1938992"/>
          </a:xfrm>
          <a:prstGeom prst="rect">
            <a:avLst/>
          </a:prstGeom>
          <a:noFill/>
        </p:spPr>
        <p:txBody>
          <a:bodyPr wrap="square">
            <a:spAutoFit/>
          </a:bodyPr>
          <a:lstStyle/>
          <a:p>
            <a:pPr algn="ctr"/>
            <a:r>
              <a:rPr lang="es-VE" sz="4000" b="1" dirty="0">
                <a:solidFill>
                  <a:srgbClr val="000000"/>
                </a:solidFill>
                <a:latin typeface="Impact" panose="020B0806030902050204" pitchFamily="34" charset="0"/>
              </a:rPr>
              <a:t>8. ¿QUE PRENDA SE ENTREGABA COMO SEÑAL DE TESTIMONIO, QUE CERRABA UN NEGOCIO DE REDENCIÓN? </a:t>
            </a:r>
          </a:p>
        </p:txBody>
      </p:sp>
    </p:spTree>
    <p:extLst>
      <p:ext uri="{BB962C8B-B14F-4D97-AF65-F5344CB8AC3E}">
        <p14:creationId xmlns:p14="http://schemas.microsoft.com/office/powerpoint/2010/main" val="2189295681"/>
      </p:ext>
    </p:extLst>
  </p:cSld>
  <p:clrMapOvr>
    <a:masterClrMapping/>
  </p:clrMapOvr>
  <p:transition spd="slow" advClick="0" advTm="10000">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995CC17-AC57-0B8D-BF63-345E6CA6E81B}"/>
              </a:ext>
            </a:extLst>
          </p:cNvPr>
          <p:cNvPicPr>
            <a:picLocks noChangeAspect="1"/>
          </p:cNvPicPr>
          <p:nvPr/>
        </p:nvPicPr>
        <p:blipFill>
          <a:blip r:embed="rId2"/>
          <a:stretch>
            <a:fillRect/>
          </a:stretch>
        </p:blipFill>
        <p:spPr>
          <a:xfrm rot="16200000">
            <a:off x="2667000" y="-2667002"/>
            <a:ext cx="6858000" cy="12192000"/>
          </a:xfrm>
          <a:prstGeom prst="rect">
            <a:avLst/>
          </a:prstGeom>
        </p:spPr>
      </p:pic>
      <p:pic>
        <p:nvPicPr>
          <p:cNvPr id="3" name="Picture 4" descr="ibluemedia movie cine countdown cuenta atras GIF">
            <a:extLst>
              <a:ext uri="{FF2B5EF4-FFF2-40B4-BE49-F238E27FC236}">
                <a16:creationId xmlns:a16="http://schemas.microsoft.com/office/drawing/2014/main" id="{D5DCCC03-3959-C627-F07B-C5DCA5DD2D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3020" y="3572216"/>
            <a:ext cx="3465959" cy="1942381"/>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66137237-6315-56CA-7CD2-0014075F7502}"/>
              </a:ext>
            </a:extLst>
          </p:cNvPr>
          <p:cNvSpPr txBox="1"/>
          <p:nvPr/>
        </p:nvSpPr>
        <p:spPr>
          <a:xfrm>
            <a:off x="1645184" y="1346792"/>
            <a:ext cx="8901629" cy="1323439"/>
          </a:xfrm>
          <a:prstGeom prst="rect">
            <a:avLst/>
          </a:prstGeom>
          <a:noFill/>
        </p:spPr>
        <p:txBody>
          <a:bodyPr wrap="square">
            <a:spAutoFit/>
          </a:bodyPr>
          <a:lstStyle/>
          <a:p>
            <a:pPr algn="ctr"/>
            <a:r>
              <a:rPr lang="es-VE" sz="4000" b="1" dirty="0">
                <a:solidFill>
                  <a:srgbClr val="000000"/>
                </a:solidFill>
                <a:latin typeface="Impact" panose="020B0806030902050204" pitchFamily="34" charset="0"/>
              </a:rPr>
              <a:t>9. ¿CUANTOS VARONES FUERON TESTIGO DE LA NEGOCIACIÓN DE BOOZ Y EL FULANO? </a:t>
            </a:r>
          </a:p>
        </p:txBody>
      </p:sp>
    </p:spTree>
    <p:extLst>
      <p:ext uri="{BB962C8B-B14F-4D97-AF65-F5344CB8AC3E}">
        <p14:creationId xmlns:p14="http://schemas.microsoft.com/office/powerpoint/2010/main" val="3350489795"/>
      </p:ext>
    </p:extLst>
  </p:cSld>
  <p:clrMapOvr>
    <a:masterClrMapping/>
  </p:clrMapOvr>
  <p:transition spd="slow" advClick="0" advTm="10000">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995CC17-AC57-0B8D-BF63-345E6CA6E81B}"/>
              </a:ext>
            </a:extLst>
          </p:cNvPr>
          <p:cNvPicPr>
            <a:picLocks noChangeAspect="1"/>
          </p:cNvPicPr>
          <p:nvPr/>
        </p:nvPicPr>
        <p:blipFill>
          <a:blip r:embed="rId2"/>
          <a:stretch>
            <a:fillRect/>
          </a:stretch>
        </p:blipFill>
        <p:spPr>
          <a:xfrm rot="16200000">
            <a:off x="2667000" y="-2667002"/>
            <a:ext cx="6858000" cy="12192000"/>
          </a:xfrm>
          <a:prstGeom prst="rect">
            <a:avLst/>
          </a:prstGeom>
        </p:spPr>
      </p:pic>
      <p:pic>
        <p:nvPicPr>
          <p:cNvPr id="3" name="Picture 4" descr="ibluemedia movie cine countdown cuenta atras GIF">
            <a:extLst>
              <a:ext uri="{FF2B5EF4-FFF2-40B4-BE49-F238E27FC236}">
                <a16:creationId xmlns:a16="http://schemas.microsoft.com/office/drawing/2014/main" id="{D5DCCC03-3959-C627-F07B-C5DCA5DD2D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3020" y="3572216"/>
            <a:ext cx="3465959" cy="1942381"/>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66137237-6315-56CA-7CD2-0014075F7502}"/>
              </a:ext>
            </a:extLst>
          </p:cNvPr>
          <p:cNvSpPr txBox="1"/>
          <p:nvPr/>
        </p:nvSpPr>
        <p:spPr>
          <a:xfrm>
            <a:off x="1645184" y="1346792"/>
            <a:ext cx="8901629" cy="1938992"/>
          </a:xfrm>
          <a:prstGeom prst="rect">
            <a:avLst/>
          </a:prstGeom>
          <a:noFill/>
        </p:spPr>
        <p:txBody>
          <a:bodyPr wrap="square">
            <a:spAutoFit/>
          </a:bodyPr>
          <a:lstStyle/>
          <a:p>
            <a:pPr algn="ctr"/>
            <a:r>
              <a:rPr lang="es-VE" sz="4000" b="1" dirty="0">
                <a:solidFill>
                  <a:srgbClr val="000000"/>
                </a:solidFill>
                <a:latin typeface="Impact" panose="020B0806030902050204" pitchFamily="34" charset="0"/>
              </a:rPr>
              <a:t>10. ¿QUÉ CUALIDAD SABÍA TODO EL PUEBLO CON RESPECTO A RUTH QUE ENCONTRAMOS EN PROVERBIOS? </a:t>
            </a:r>
          </a:p>
        </p:txBody>
      </p:sp>
    </p:spTree>
    <p:extLst>
      <p:ext uri="{BB962C8B-B14F-4D97-AF65-F5344CB8AC3E}">
        <p14:creationId xmlns:p14="http://schemas.microsoft.com/office/powerpoint/2010/main" val="4165449811"/>
      </p:ext>
    </p:extLst>
  </p:cSld>
  <p:clrMapOvr>
    <a:masterClrMapping/>
  </p:clrMapOvr>
  <p:transition spd="slow" advClick="0" advTm="10000">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995CC17-AC57-0B8D-BF63-345E6CA6E81B}"/>
              </a:ext>
            </a:extLst>
          </p:cNvPr>
          <p:cNvPicPr>
            <a:picLocks noChangeAspect="1"/>
          </p:cNvPicPr>
          <p:nvPr/>
        </p:nvPicPr>
        <p:blipFill>
          <a:blip r:embed="rId2"/>
          <a:stretch>
            <a:fillRect/>
          </a:stretch>
        </p:blipFill>
        <p:spPr>
          <a:xfrm rot="16200000">
            <a:off x="2667000" y="-2667002"/>
            <a:ext cx="6858000" cy="12192000"/>
          </a:xfrm>
          <a:prstGeom prst="rect">
            <a:avLst/>
          </a:prstGeom>
        </p:spPr>
      </p:pic>
      <p:pic>
        <p:nvPicPr>
          <p:cNvPr id="3" name="Picture 4" descr="ibluemedia movie cine countdown cuenta atras GIF">
            <a:extLst>
              <a:ext uri="{FF2B5EF4-FFF2-40B4-BE49-F238E27FC236}">
                <a16:creationId xmlns:a16="http://schemas.microsoft.com/office/drawing/2014/main" id="{D5DCCC03-3959-C627-F07B-C5DCA5DD2D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3020" y="3572216"/>
            <a:ext cx="3465959" cy="1942381"/>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66137237-6315-56CA-7CD2-0014075F7502}"/>
              </a:ext>
            </a:extLst>
          </p:cNvPr>
          <p:cNvSpPr txBox="1"/>
          <p:nvPr/>
        </p:nvSpPr>
        <p:spPr>
          <a:xfrm>
            <a:off x="1645184" y="1346792"/>
            <a:ext cx="8901629" cy="1323439"/>
          </a:xfrm>
          <a:prstGeom prst="rect">
            <a:avLst/>
          </a:prstGeom>
          <a:noFill/>
        </p:spPr>
        <p:txBody>
          <a:bodyPr wrap="square">
            <a:spAutoFit/>
          </a:bodyPr>
          <a:lstStyle/>
          <a:p>
            <a:pPr algn="ctr"/>
            <a:r>
              <a:rPr lang="es-VE" sz="4000" b="1" dirty="0">
                <a:solidFill>
                  <a:srgbClr val="000000"/>
                </a:solidFill>
                <a:latin typeface="Impact" panose="020B0806030902050204" pitchFamily="34" charset="0"/>
              </a:rPr>
              <a:t>11. ¿QUÉ CEREAL SE PRODUCIA EN LOS CAMPOS DE BOOZ? </a:t>
            </a:r>
          </a:p>
        </p:txBody>
      </p:sp>
    </p:spTree>
    <p:extLst>
      <p:ext uri="{BB962C8B-B14F-4D97-AF65-F5344CB8AC3E}">
        <p14:creationId xmlns:p14="http://schemas.microsoft.com/office/powerpoint/2010/main" val="2773411336"/>
      </p:ext>
    </p:extLst>
  </p:cSld>
  <p:clrMapOvr>
    <a:masterClrMapping/>
  </p:clrMapOvr>
  <p:transition spd="slow" advClick="0" advTm="10000">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995CC17-AC57-0B8D-BF63-345E6CA6E81B}"/>
              </a:ext>
            </a:extLst>
          </p:cNvPr>
          <p:cNvPicPr>
            <a:picLocks noChangeAspect="1"/>
          </p:cNvPicPr>
          <p:nvPr/>
        </p:nvPicPr>
        <p:blipFill>
          <a:blip r:embed="rId2"/>
          <a:stretch>
            <a:fillRect/>
          </a:stretch>
        </p:blipFill>
        <p:spPr>
          <a:xfrm rot="16200000">
            <a:off x="2667000" y="-2667002"/>
            <a:ext cx="6858000" cy="12192000"/>
          </a:xfrm>
          <a:prstGeom prst="rect">
            <a:avLst/>
          </a:prstGeom>
        </p:spPr>
      </p:pic>
      <p:pic>
        <p:nvPicPr>
          <p:cNvPr id="3" name="Picture 4" descr="ibluemedia movie cine countdown cuenta atras GIF">
            <a:extLst>
              <a:ext uri="{FF2B5EF4-FFF2-40B4-BE49-F238E27FC236}">
                <a16:creationId xmlns:a16="http://schemas.microsoft.com/office/drawing/2014/main" id="{D5DCCC03-3959-C627-F07B-C5DCA5DD2D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3020" y="3572216"/>
            <a:ext cx="3465959" cy="1942381"/>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66137237-6315-56CA-7CD2-0014075F7502}"/>
              </a:ext>
            </a:extLst>
          </p:cNvPr>
          <p:cNvSpPr txBox="1"/>
          <p:nvPr/>
        </p:nvSpPr>
        <p:spPr>
          <a:xfrm>
            <a:off x="1645184" y="1346792"/>
            <a:ext cx="8901629" cy="1938992"/>
          </a:xfrm>
          <a:prstGeom prst="rect">
            <a:avLst/>
          </a:prstGeom>
          <a:noFill/>
        </p:spPr>
        <p:txBody>
          <a:bodyPr wrap="square">
            <a:spAutoFit/>
          </a:bodyPr>
          <a:lstStyle/>
          <a:p>
            <a:pPr algn="ctr"/>
            <a:r>
              <a:rPr lang="es-VE" sz="4000" b="1" dirty="0">
                <a:solidFill>
                  <a:srgbClr val="000000"/>
                </a:solidFill>
                <a:latin typeface="Impact" panose="020B0806030902050204" pitchFamily="34" charset="0"/>
              </a:rPr>
              <a:t>12. SEGUN RUTH, ¿CUÁL PODRÍA SER LA UNICA CAUSA DE SEPARACIÓN ENTRE RUTH Y NOEMÍ? </a:t>
            </a:r>
          </a:p>
        </p:txBody>
      </p:sp>
    </p:spTree>
    <p:extLst>
      <p:ext uri="{BB962C8B-B14F-4D97-AF65-F5344CB8AC3E}">
        <p14:creationId xmlns:p14="http://schemas.microsoft.com/office/powerpoint/2010/main" val="1994402151"/>
      </p:ext>
    </p:extLst>
  </p:cSld>
  <p:clrMapOvr>
    <a:masterClrMapping/>
  </p:clrMapOvr>
  <p:transition spd="slow" advClick="0" advTm="10000">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995CC17-AC57-0B8D-BF63-345E6CA6E81B}"/>
              </a:ext>
            </a:extLst>
          </p:cNvPr>
          <p:cNvPicPr>
            <a:picLocks noChangeAspect="1"/>
          </p:cNvPicPr>
          <p:nvPr/>
        </p:nvPicPr>
        <p:blipFill>
          <a:blip r:embed="rId2"/>
          <a:stretch>
            <a:fillRect/>
          </a:stretch>
        </p:blipFill>
        <p:spPr>
          <a:xfrm rot="16200000">
            <a:off x="2667000" y="-2667002"/>
            <a:ext cx="6858000" cy="12192000"/>
          </a:xfrm>
          <a:prstGeom prst="rect">
            <a:avLst/>
          </a:prstGeom>
        </p:spPr>
      </p:pic>
      <p:pic>
        <p:nvPicPr>
          <p:cNvPr id="3" name="Picture 4" descr="ibluemedia movie cine countdown cuenta atras GIF">
            <a:extLst>
              <a:ext uri="{FF2B5EF4-FFF2-40B4-BE49-F238E27FC236}">
                <a16:creationId xmlns:a16="http://schemas.microsoft.com/office/drawing/2014/main" id="{D5DCCC03-3959-C627-F07B-C5DCA5DD2D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3020" y="3572216"/>
            <a:ext cx="3465959" cy="1942381"/>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66137237-6315-56CA-7CD2-0014075F7502}"/>
              </a:ext>
            </a:extLst>
          </p:cNvPr>
          <p:cNvSpPr txBox="1"/>
          <p:nvPr/>
        </p:nvSpPr>
        <p:spPr>
          <a:xfrm>
            <a:off x="1645184" y="1346792"/>
            <a:ext cx="8901629" cy="1323439"/>
          </a:xfrm>
          <a:prstGeom prst="rect">
            <a:avLst/>
          </a:prstGeom>
          <a:noFill/>
        </p:spPr>
        <p:txBody>
          <a:bodyPr wrap="square">
            <a:spAutoFit/>
          </a:bodyPr>
          <a:lstStyle/>
          <a:p>
            <a:pPr algn="ctr"/>
            <a:r>
              <a:rPr lang="es-VE" sz="4000" b="1" dirty="0">
                <a:solidFill>
                  <a:srgbClr val="000000"/>
                </a:solidFill>
                <a:latin typeface="Impact" panose="020B0806030902050204" pitchFamily="34" charset="0"/>
              </a:rPr>
              <a:t>13. ¿QUIÉN MURIÓ PRIMERO ELIMELEC O LOS DOS HIJOS DE NOEMÍ? </a:t>
            </a:r>
          </a:p>
        </p:txBody>
      </p:sp>
    </p:spTree>
    <p:extLst>
      <p:ext uri="{BB962C8B-B14F-4D97-AF65-F5344CB8AC3E}">
        <p14:creationId xmlns:p14="http://schemas.microsoft.com/office/powerpoint/2010/main" val="809363465"/>
      </p:ext>
    </p:extLst>
  </p:cSld>
  <p:clrMapOvr>
    <a:masterClrMapping/>
  </p:clrMapOvr>
  <p:transition spd="slow" advClick="0" advTm="10000">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995CC17-AC57-0B8D-BF63-345E6CA6E81B}"/>
              </a:ext>
            </a:extLst>
          </p:cNvPr>
          <p:cNvPicPr>
            <a:picLocks noChangeAspect="1"/>
          </p:cNvPicPr>
          <p:nvPr/>
        </p:nvPicPr>
        <p:blipFill>
          <a:blip r:embed="rId2"/>
          <a:stretch>
            <a:fillRect/>
          </a:stretch>
        </p:blipFill>
        <p:spPr>
          <a:xfrm rot="16200000">
            <a:off x="2667000" y="-2667002"/>
            <a:ext cx="6858000" cy="12192000"/>
          </a:xfrm>
          <a:prstGeom prst="rect">
            <a:avLst/>
          </a:prstGeom>
        </p:spPr>
      </p:pic>
      <p:pic>
        <p:nvPicPr>
          <p:cNvPr id="3" name="Picture 4" descr="ibluemedia movie cine countdown cuenta atras GIF">
            <a:extLst>
              <a:ext uri="{FF2B5EF4-FFF2-40B4-BE49-F238E27FC236}">
                <a16:creationId xmlns:a16="http://schemas.microsoft.com/office/drawing/2014/main" id="{D5DCCC03-3959-C627-F07B-C5DCA5DD2D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3020" y="3572216"/>
            <a:ext cx="3465959" cy="1942381"/>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66137237-6315-56CA-7CD2-0014075F7502}"/>
              </a:ext>
            </a:extLst>
          </p:cNvPr>
          <p:cNvSpPr txBox="1"/>
          <p:nvPr/>
        </p:nvSpPr>
        <p:spPr>
          <a:xfrm>
            <a:off x="1645184" y="1346792"/>
            <a:ext cx="8901629" cy="707886"/>
          </a:xfrm>
          <a:prstGeom prst="rect">
            <a:avLst/>
          </a:prstGeom>
          <a:noFill/>
        </p:spPr>
        <p:txBody>
          <a:bodyPr wrap="square">
            <a:spAutoFit/>
          </a:bodyPr>
          <a:lstStyle/>
          <a:p>
            <a:pPr algn="ctr"/>
            <a:r>
              <a:rPr lang="es-VE" sz="4000" b="1" dirty="0">
                <a:solidFill>
                  <a:srgbClr val="000000"/>
                </a:solidFill>
                <a:latin typeface="Impact" panose="020B0806030902050204" pitchFamily="34" charset="0"/>
              </a:rPr>
              <a:t>14. ¿QUE SIGNIFICA MAHLON?</a:t>
            </a:r>
          </a:p>
        </p:txBody>
      </p:sp>
    </p:spTree>
    <p:extLst>
      <p:ext uri="{BB962C8B-B14F-4D97-AF65-F5344CB8AC3E}">
        <p14:creationId xmlns:p14="http://schemas.microsoft.com/office/powerpoint/2010/main" val="536486361"/>
      </p:ext>
    </p:extLst>
  </p:cSld>
  <p:clrMapOvr>
    <a:masterClrMapping/>
  </p:clrMapOvr>
  <p:transition spd="slow" advClick="0" advTm="10000">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C100A72-24E7-4441-5E0C-EC48F40180F9}"/>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42727CBF-CACB-7A41-D62B-4EF25E1A48D5}"/>
              </a:ext>
            </a:extLst>
          </p:cNvPr>
          <p:cNvSpPr txBox="1"/>
          <p:nvPr/>
        </p:nvSpPr>
        <p:spPr>
          <a:xfrm>
            <a:off x="1546033" y="672737"/>
            <a:ext cx="9099933" cy="584775"/>
          </a:xfrm>
          <a:prstGeom prst="rect">
            <a:avLst/>
          </a:prstGeom>
          <a:noFill/>
        </p:spPr>
        <p:txBody>
          <a:bodyPr wrap="square" rtlCol="0">
            <a:spAutoFit/>
          </a:bodyPr>
          <a:lstStyle/>
          <a:p>
            <a:pPr algn="ctr"/>
            <a:r>
              <a:rPr lang="es-VE" sz="3200" dirty="0">
                <a:effectLst>
                  <a:outerShdw blurRad="50800" dist="38100" dir="13500000" algn="br" rotWithShape="0">
                    <a:prstClr val="black">
                      <a:alpha val="40000"/>
                    </a:prstClr>
                  </a:outerShdw>
                  <a:reflection blurRad="6350" stA="55000" endA="300" endPos="45500" dir="5400000" sy="-100000" algn="bl" rotWithShape="0"/>
                </a:effectLst>
                <a:highlight>
                  <a:srgbClr val="C0C0C0"/>
                </a:highlight>
                <a:latin typeface="Blackout Midnight" panose="02000506000000020004" pitchFamily="2" charset="0"/>
              </a:rPr>
              <a:t>LAS REGLAS DE LA COMPETENCIA</a:t>
            </a:r>
          </a:p>
        </p:txBody>
      </p:sp>
      <p:sp>
        <p:nvSpPr>
          <p:cNvPr id="4" name="CuadroTexto 3">
            <a:extLst>
              <a:ext uri="{FF2B5EF4-FFF2-40B4-BE49-F238E27FC236}">
                <a16:creationId xmlns:a16="http://schemas.microsoft.com/office/drawing/2014/main" id="{6C4FCA2C-2DAF-294C-963D-799A5AFFDCDE}"/>
              </a:ext>
            </a:extLst>
          </p:cNvPr>
          <p:cNvSpPr txBox="1"/>
          <p:nvPr/>
        </p:nvSpPr>
        <p:spPr>
          <a:xfrm>
            <a:off x="1233377" y="1345474"/>
            <a:ext cx="10058399" cy="3170099"/>
          </a:xfrm>
          <a:prstGeom prst="rect">
            <a:avLst/>
          </a:prstGeom>
          <a:noFill/>
        </p:spPr>
        <p:txBody>
          <a:bodyPr wrap="square" rtlCol="0">
            <a:spAutoFit/>
          </a:bodyPr>
          <a:lstStyle/>
          <a:p>
            <a:pPr marL="457200" indent="-457200">
              <a:buAutoNum type="arabicPeriod"/>
            </a:pPr>
            <a:r>
              <a:rPr lang="es-VE" sz="2000" dirty="0">
                <a:effectLst/>
                <a:latin typeface="Britannic Bold" panose="020B0903060703020204" pitchFamily="34" charset="0"/>
              </a:rPr>
              <a:t>Se agradece respeto a su equipo, a los equipos contrarios y al juez de la competencia. Las actitudes NEGATIVAS serán penalizadas. 2 llamados de atención = 25 puntos menos del puntaje que lleven acumulado.</a:t>
            </a:r>
          </a:p>
          <a:p>
            <a:pPr marL="457200" indent="-457200">
              <a:buAutoNum type="arabicPeriod"/>
            </a:pPr>
            <a:r>
              <a:rPr lang="es-VE" sz="2000" dirty="0">
                <a:effectLst/>
                <a:latin typeface="Britannic Bold" panose="020B0903060703020204" pitchFamily="34" charset="0"/>
              </a:rPr>
              <a:t>Está prohibido el uso del teléfono durante la competencia. Si algún participante usa el teléfono, sea cual sea la razón, su equipo será penalizado con 50 puntos menos.</a:t>
            </a:r>
          </a:p>
          <a:p>
            <a:pPr marL="457200" indent="-457200">
              <a:buAutoNum type="arabicPeriod"/>
            </a:pPr>
            <a:r>
              <a:rPr lang="es-VE" sz="2000" dirty="0">
                <a:effectLst/>
                <a:latin typeface="Britannic Bold" panose="020B0903060703020204" pitchFamily="34" charset="0"/>
              </a:rPr>
              <a:t>A pesar de ser una competencia, disfrutemos el momento de manera sana, sin piques, ni contiendas. Habrá un ganador, pero esto fue organizado para divertirnos…</a:t>
            </a:r>
          </a:p>
          <a:p>
            <a:pPr marL="457200" indent="-457200">
              <a:buAutoNum type="arabicPeriod"/>
            </a:pPr>
            <a:r>
              <a:rPr lang="es-VE" sz="2000" dirty="0">
                <a:effectLst/>
                <a:latin typeface="Britannic Bold" panose="020B0903060703020204" pitchFamily="34" charset="0"/>
              </a:rPr>
              <a:t>Habrán </a:t>
            </a:r>
            <a:r>
              <a:rPr lang="es-VE" sz="2000" dirty="0">
                <a:latin typeface="Britannic Bold" panose="020B0903060703020204" pitchFamily="34" charset="0"/>
              </a:rPr>
              <a:t>4</a:t>
            </a:r>
            <a:r>
              <a:rPr lang="es-VE" sz="2000" dirty="0">
                <a:effectLst/>
                <a:latin typeface="Britannic Bold" panose="020B0903060703020204" pitchFamily="34" charset="0"/>
              </a:rPr>
              <a:t> “disciplinas” o dinámicas dentro de la competencia:</a:t>
            </a:r>
          </a:p>
        </p:txBody>
      </p:sp>
      <p:sp>
        <p:nvSpPr>
          <p:cNvPr id="6" name="CuadroTexto 5">
            <a:extLst>
              <a:ext uri="{FF2B5EF4-FFF2-40B4-BE49-F238E27FC236}">
                <a16:creationId xmlns:a16="http://schemas.microsoft.com/office/drawing/2014/main" id="{381DF5F5-809B-25F8-751E-8B69F87A581A}"/>
              </a:ext>
            </a:extLst>
          </p:cNvPr>
          <p:cNvSpPr txBox="1"/>
          <p:nvPr/>
        </p:nvSpPr>
        <p:spPr>
          <a:xfrm>
            <a:off x="2946400" y="4495253"/>
            <a:ext cx="6096000" cy="1754326"/>
          </a:xfrm>
          <a:prstGeom prst="rect">
            <a:avLst/>
          </a:prstGeom>
          <a:noFill/>
        </p:spPr>
        <p:txBody>
          <a:bodyPr wrap="square">
            <a:spAutoFit/>
          </a:bodyPr>
          <a:lstStyle/>
          <a:p>
            <a:pPr algn="ctr"/>
            <a:r>
              <a:rPr lang="es-VE" sz="1800" dirty="0">
                <a:effectLst/>
                <a:latin typeface="Britannic Bold" panose="020B0903060703020204" pitchFamily="34" charset="0"/>
              </a:rPr>
              <a:t>100 Metros Rápidos</a:t>
            </a:r>
          </a:p>
          <a:p>
            <a:pPr algn="ctr"/>
            <a:r>
              <a:rPr lang="es-VE" sz="1800" dirty="0">
                <a:effectLst/>
                <a:latin typeface="Britannic Bold" panose="020B0903060703020204" pitchFamily="34" charset="0"/>
              </a:rPr>
              <a:t>Esgrima Bíblico</a:t>
            </a:r>
          </a:p>
          <a:p>
            <a:pPr algn="ctr"/>
            <a:r>
              <a:rPr lang="es-VE" sz="1800" dirty="0">
                <a:effectLst/>
                <a:latin typeface="Britannic Bold" panose="020B0903060703020204" pitchFamily="34" charset="0"/>
              </a:rPr>
              <a:t>Maratón de Preguntas rápidas</a:t>
            </a:r>
          </a:p>
          <a:p>
            <a:pPr algn="ctr"/>
            <a:r>
              <a:rPr lang="es-VE" sz="1800" dirty="0">
                <a:effectLst/>
                <a:latin typeface="Britannic Bold" panose="020B0903060703020204" pitchFamily="34" charset="0"/>
              </a:rPr>
              <a:t>Decatlón de Respuestas</a:t>
            </a:r>
          </a:p>
          <a:p>
            <a:endParaRPr lang="es-VE" sz="1800" dirty="0">
              <a:effectLst/>
              <a:latin typeface="Britannic Bold" panose="020B0903060703020204" pitchFamily="34" charset="0"/>
            </a:endParaRPr>
          </a:p>
          <a:p>
            <a:r>
              <a:rPr lang="es-VE" sz="1800" dirty="0">
                <a:effectLst/>
                <a:latin typeface="Britannic Bold" panose="020B0903060703020204" pitchFamily="34" charset="0"/>
              </a:rPr>
              <a:t>	</a:t>
            </a:r>
          </a:p>
        </p:txBody>
      </p:sp>
    </p:spTree>
    <p:extLst>
      <p:ext uri="{BB962C8B-B14F-4D97-AF65-F5344CB8AC3E}">
        <p14:creationId xmlns:p14="http://schemas.microsoft.com/office/powerpoint/2010/main" val="27633816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995CC17-AC57-0B8D-BF63-345E6CA6E81B}"/>
              </a:ext>
            </a:extLst>
          </p:cNvPr>
          <p:cNvPicPr>
            <a:picLocks noChangeAspect="1"/>
          </p:cNvPicPr>
          <p:nvPr/>
        </p:nvPicPr>
        <p:blipFill>
          <a:blip r:embed="rId2"/>
          <a:stretch>
            <a:fillRect/>
          </a:stretch>
        </p:blipFill>
        <p:spPr>
          <a:xfrm rot="16200000">
            <a:off x="2667000" y="-2667002"/>
            <a:ext cx="6858000" cy="12192000"/>
          </a:xfrm>
          <a:prstGeom prst="rect">
            <a:avLst/>
          </a:prstGeom>
        </p:spPr>
      </p:pic>
      <p:pic>
        <p:nvPicPr>
          <p:cNvPr id="3" name="Picture 4" descr="ibluemedia movie cine countdown cuenta atras GIF">
            <a:extLst>
              <a:ext uri="{FF2B5EF4-FFF2-40B4-BE49-F238E27FC236}">
                <a16:creationId xmlns:a16="http://schemas.microsoft.com/office/drawing/2014/main" id="{D5DCCC03-3959-C627-F07B-C5DCA5DD2D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3020" y="3572216"/>
            <a:ext cx="3465959" cy="1942381"/>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66137237-6315-56CA-7CD2-0014075F7502}"/>
              </a:ext>
            </a:extLst>
          </p:cNvPr>
          <p:cNvSpPr txBox="1"/>
          <p:nvPr/>
        </p:nvSpPr>
        <p:spPr>
          <a:xfrm>
            <a:off x="1645184" y="1346792"/>
            <a:ext cx="8901629" cy="1323439"/>
          </a:xfrm>
          <a:prstGeom prst="rect">
            <a:avLst/>
          </a:prstGeom>
          <a:noFill/>
        </p:spPr>
        <p:txBody>
          <a:bodyPr wrap="square">
            <a:spAutoFit/>
          </a:bodyPr>
          <a:lstStyle/>
          <a:p>
            <a:pPr algn="ctr"/>
            <a:r>
              <a:rPr lang="es-VE" sz="4000" b="1" dirty="0">
                <a:solidFill>
                  <a:srgbClr val="000000"/>
                </a:solidFill>
                <a:latin typeface="Impact" panose="020B0806030902050204" pitchFamily="34" charset="0"/>
              </a:rPr>
              <a:t>15. ¿CUALES SON LOS TRES PERSONAJES PRINCIPALES DEL LIBRO DE RUTH? </a:t>
            </a:r>
          </a:p>
        </p:txBody>
      </p:sp>
    </p:spTree>
    <p:extLst>
      <p:ext uri="{BB962C8B-B14F-4D97-AF65-F5344CB8AC3E}">
        <p14:creationId xmlns:p14="http://schemas.microsoft.com/office/powerpoint/2010/main" val="1697739491"/>
      </p:ext>
    </p:extLst>
  </p:cSld>
  <p:clrMapOvr>
    <a:masterClrMapping/>
  </p:clrMapOvr>
  <p:transition spd="slow" advClick="0" advTm="10000">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amepolis game game over gameover gamepolis GIF">
            <a:extLst>
              <a:ext uri="{FF2B5EF4-FFF2-40B4-BE49-F238E27FC236}">
                <a16:creationId xmlns:a16="http://schemas.microsoft.com/office/drawing/2014/main" id="{253DDFD0-BED9-CDBA-4E86-06D2E58927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62630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995CC17-AC57-0B8D-BF63-345E6CA6E81B}"/>
              </a:ext>
            </a:extLst>
          </p:cNvPr>
          <p:cNvPicPr>
            <a:picLocks noChangeAspect="1"/>
          </p:cNvPicPr>
          <p:nvPr/>
        </p:nvPicPr>
        <p:blipFill>
          <a:blip r:embed="rId2"/>
          <a:stretch>
            <a:fillRect/>
          </a:stretch>
        </p:blipFill>
        <p:spPr>
          <a:xfrm rot="16200000">
            <a:off x="2667000" y="-2667002"/>
            <a:ext cx="6858000" cy="12192000"/>
          </a:xfrm>
          <a:prstGeom prst="rect">
            <a:avLst/>
          </a:prstGeom>
        </p:spPr>
      </p:pic>
      <p:sp>
        <p:nvSpPr>
          <p:cNvPr id="5" name="CuadroTexto 4">
            <a:extLst>
              <a:ext uri="{FF2B5EF4-FFF2-40B4-BE49-F238E27FC236}">
                <a16:creationId xmlns:a16="http://schemas.microsoft.com/office/drawing/2014/main" id="{66137237-6315-56CA-7CD2-0014075F7502}"/>
              </a:ext>
            </a:extLst>
          </p:cNvPr>
          <p:cNvSpPr txBox="1"/>
          <p:nvPr/>
        </p:nvSpPr>
        <p:spPr>
          <a:xfrm>
            <a:off x="1645184" y="1545759"/>
            <a:ext cx="8901629" cy="1569660"/>
          </a:xfrm>
          <a:prstGeom prst="rect">
            <a:avLst/>
          </a:prstGeom>
          <a:noFill/>
        </p:spPr>
        <p:txBody>
          <a:bodyPr wrap="square">
            <a:spAutoFit/>
          </a:bodyPr>
          <a:lstStyle/>
          <a:p>
            <a:pPr algn="ctr"/>
            <a:r>
              <a:rPr lang="es-VE" sz="4800" dirty="0">
                <a:solidFill>
                  <a:srgbClr val="000000"/>
                </a:solidFill>
                <a:latin typeface="Impact" panose="020B0806030902050204" pitchFamily="34" charset="0"/>
              </a:rPr>
              <a:t>1. </a:t>
            </a:r>
            <a:r>
              <a:rPr lang="es-VE" sz="4800" b="1" i="0" u="none" strike="noStrike" baseline="0" dirty="0">
                <a:solidFill>
                  <a:srgbClr val="000000"/>
                </a:solidFill>
                <a:latin typeface="Impact" panose="020B0806030902050204" pitchFamily="34" charset="0"/>
              </a:rPr>
              <a:t>¿CUÁNTOS VERSÍCULOS TIENE EL LIBRO DE RUTH? </a:t>
            </a:r>
            <a:endParaRPr lang="es-VE" sz="4800" dirty="0">
              <a:latin typeface="Impact" panose="020B0806030902050204" pitchFamily="34" charset="0"/>
            </a:endParaRPr>
          </a:p>
        </p:txBody>
      </p:sp>
      <p:sp>
        <p:nvSpPr>
          <p:cNvPr id="6" name="CuadroTexto 5">
            <a:extLst>
              <a:ext uri="{FF2B5EF4-FFF2-40B4-BE49-F238E27FC236}">
                <a16:creationId xmlns:a16="http://schemas.microsoft.com/office/drawing/2014/main" id="{13ACA139-283D-1219-B69E-D43DED96000A}"/>
              </a:ext>
            </a:extLst>
          </p:cNvPr>
          <p:cNvSpPr txBox="1"/>
          <p:nvPr/>
        </p:nvSpPr>
        <p:spPr>
          <a:xfrm>
            <a:off x="1099848" y="3428997"/>
            <a:ext cx="9992299" cy="1015663"/>
          </a:xfrm>
          <a:prstGeom prst="rect">
            <a:avLst/>
          </a:prstGeom>
          <a:noFill/>
        </p:spPr>
        <p:txBody>
          <a:bodyPr wrap="square" rtlCol="0">
            <a:spAutoFit/>
          </a:bodyPr>
          <a:lstStyle/>
          <a:p>
            <a:pPr algn="ctr"/>
            <a:r>
              <a:rPr lang="es-VE" sz="6000" dirty="0">
                <a:solidFill>
                  <a:srgbClr val="FF0000"/>
                </a:solidFill>
                <a:effectLst>
                  <a:outerShdw blurRad="50800" dist="38100" dir="13500000" algn="br" rotWithShape="0">
                    <a:prstClr val="black">
                      <a:alpha val="40000"/>
                    </a:prstClr>
                  </a:outerShdw>
                  <a:reflection blurRad="6350" stA="55000" endA="300" endPos="45500" dir="5400000" sy="-100000" algn="bl" rotWithShape="0"/>
                </a:effectLst>
                <a:latin typeface="Britannic Bold" panose="020B0903060703020204" pitchFamily="34" charset="0"/>
              </a:rPr>
              <a:t>85 versículos</a:t>
            </a:r>
          </a:p>
        </p:txBody>
      </p:sp>
    </p:spTree>
    <p:extLst>
      <p:ext uri="{BB962C8B-B14F-4D97-AF65-F5344CB8AC3E}">
        <p14:creationId xmlns:p14="http://schemas.microsoft.com/office/powerpoint/2010/main" val="3563177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995CC17-AC57-0B8D-BF63-345E6CA6E81B}"/>
              </a:ext>
            </a:extLst>
          </p:cNvPr>
          <p:cNvPicPr>
            <a:picLocks noChangeAspect="1"/>
          </p:cNvPicPr>
          <p:nvPr/>
        </p:nvPicPr>
        <p:blipFill>
          <a:blip r:embed="rId2"/>
          <a:stretch>
            <a:fillRect/>
          </a:stretch>
        </p:blipFill>
        <p:spPr>
          <a:xfrm rot="16200000">
            <a:off x="2667000" y="-2667002"/>
            <a:ext cx="6858000" cy="12192000"/>
          </a:xfrm>
          <a:prstGeom prst="rect">
            <a:avLst/>
          </a:prstGeom>
        </p:spPr>
      </p:pic>
      <p:sp>
        <p:nvSpPr>
          <p:cNvPr id="5" name="CuadroTexto 4">
            <a:extLst>
              <a:ext uri="{FF2B5EF4-FFF2-40B4-BE49-F238E27FC236}">
                <a16:creationId xmlns:a16="http://schemas.microsoft.com/office/drawing/2014/main" id="{66137237-6315-56CA-7CD2-0014075F7502}"/>
              </a:ext>
            </a:extLst>
          </p:cNvPr>
          <p:cNvSpPr txBox="1"/>
          <p:nvPr/>
        </p:nvSpPr>
        <p:spPr>
          <a:xfrm>
            <a:off x="1645184" y="1545759"/>
            <a:ext cx="8901629" cy="1569660"/>
          </a:xfrm>
          <a:prstGeom prst="rect">
            <a:avLst/>
          </a:prstGeom>
          <a:noFill/>
        </p:spPr>
        <p:txBody>
          <a:bodyPr wrap="square">
            <a:spAutoFit/>
          </a:bodyPr>
          <a:lstStyle/>
          <a:p>
            <a:pPr algn="ctr"/>
            <a:r>
              <a:rPr lang="es-VE" sz="4800" b="1" dirty="0">
                <a:solidFill>
                  <a:srgbClr val="000000"/>
                </a:solidFill>
                <a:latin typeface="Impact" panose="020B0806030902050204" pitchFamily="34" charset="0"/>
              </a:rPr>
              <a:t>2. ¿QUIÉN DIO UN BESO EN EL LIBRO DE RUTH? </a:t>
            </a:r>
          </a:p>
        </p:txBody>
      </p:sp>
      <p:sp>
        <p:nvSpPr>
          <p:cNvPr id="6" name="CuadroTexto 5">
            <a:extLst>
              <a:ext uri="{FF2B5EF4-FFF2-40B4-BE49-F238E27FC236}">
                <a16:creationId xmlns:a16="http://schemas.microsoft.com/office/drawing/2014/main" id="{6D941295-03B5-7CB1-C094-D6C2307495CA}"/>
              </a:ext>
            </a:extLst>
          </p:cNvPr>
          <p:cNvSpPr txBox="1"/>
          <p:nvPr/>
        </p:nvSpPr>
        <p:spPr>
          <a:xfrm>
            <a:off x="1099848" y="3428997"/>
            <a:ext cx="9992299" cy="1015663"/>
          </a:xfrm>
          <a:prstGeom prst="rect">
            <a:avLst/>
          </a:prstGeom>
          <a:noFill/>
        </p:spPr>
        <p:txBody>
          <a:bodyPr wrap="square" rtlCol="0">
            <a:spAutoFit/>
          </a:bodyPr>
          <a:lstStyle/>
          <a:p>
            <a:pPr algn="ctr"/>
            <a:r>
              <a:rPr lang="es-VE" sz="6000" dirty="0" err="1">
                <a:solidFill>
                  <a:srgbClr val="FF0000"/>
                </a:solidFill>
                <a:effectLst>
                  <a:outerShdw blurRad="50800" dist="38100" dir="13500000" algn="br" rotWithShape="0">
                    <a:prstClr val="black">
                      <a:alpha val="40000"/>
                    </a:prstClr>
                  </a:outerShdw>
                  <a:reflection blurRad="6350" stA="55000" endA="300" endPos="45500" dir="5400000" sy="-100000" algn="bl" rotWithShape="0"/>
                </a:effectLst>
                <a:latin typeface="Britannic Bold" panose="020B0903060703020204" pitchFamily="34" charset="0"/>
              </a:rPr>
              <a:t>Orfa</a:t>
            </a:r>
            <a:r>
              <a:rPr lang="es-VE" sz="6000" dirty="0">
                <a:solidFill>
                  <a:srgbClr val="FF0000"/>
                </a:solidFill>
                <a:effectLst>
                  <a:outerShdw blurRad="50800" dist="38100" dir="13500000" algn="br" rotWithShape="0">
                    <a:prstClr val="black">
                      <a:alpha val="40000"/>
                    </a:prstClr>
                  </a:outerShdw>
                  <a:reflection blurRad="6350" stA="55000" endA="300" endPos="45500" dir="5400000" sy="-100000" algn="bl" rotWithShape="0"/>
                </a:effectLst>
                <a:latin typeface="Britannic Bold" panose="020B0903060703020204" pitchFamily="34" charset="0"/>
              </a:rPr>
              <a:t> a Noemi. 1: 14</a:t>
            </a:r>
          </a:p>
        </p:txBody>
      </p:sp>
    </p:spTree>
    <p:extLst>
      <p:ext uri="{BB962C8B-B14F-4D97-AF65-F5344CB8AC3E}">
        <p14:creationId xmlns:p14="http://schemas.microsoft.com/office/powerpoint/2010/main" val="7151585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995CC17-AC57-0B8D-BF63-345E6CA6E81B}"/>
              </a:ext>
            </a:extLst>
          </p:cNvPr>
          <p:cNvPicPr>
            <a:picLocks noChangeAspect="1"/>
          </p:cNvPicPr>
          <p:nvPr/>
        </p:nvPicPr>
        <p:blipFill>
          <a:blip r:embed="rId2"/>
          <a:stretch>
            <a:fillRect/>
          </a:stretch>
        </p:blipFill>
        <p:spPr>
          <a:xfrm rot="16200000">
            <a:off x="2667000" y="-2667002"/>
            <a:ext cx="6858000" cy="12192000"/>
          </a:xfrm>
          <a:prstGeom prst="rect">
            <a:avLst/>
          </a:prstGeom>
        </p:spPr>
      </p:pic>
      <p:sp>
        <p:nvSpPr>
          <p:cNvPr id="5" name="CuadroTexto 4">
            <a:extLst>
              <a:ext uri="{FF2B5EF4-FFF2-40B4-BE49-F238E27FC236}">
                <a16:creationId xmlns:a16="http://schemas.microsoft.com/office/drawing/2014/main" id="{66137237-6315-56CA-7CD2-0014075F7502}"/>
              </a:ext>
            </a:extLst>
          </p:cNvPr>
          <p:cNvSpPr txBox="1"/>
          <p:nvPr/>
        </p:nvSpPr>
        <p:spPr>
          <a:xfrm>
            <a:off x="1645184" y="1545759"/>
            <a:ext cx="8901629" cy="1569660"/>
          </a:xfrm>
          <a:prstGeom prst="rect">
            <a:avLst/>
          </a:prstGeom>
          <a:noFill/>
        </p:spPr>
        <p:txBody>
          <a:bodyPr wrap="square">
            <a:spAutoFit/>
          </a:bodyPr>
          <a:lstStyle/>
          <a:p>
            <a:pPr algn="ctr"/>
            <a:r>
              <a:rPr lang="es-VE" sz="4800" b="1" dirty="0">
                <a:solidFill>
                  <a:srgbClr val="000000"/>
                </a:solidFill>
                <a:latin typeface="Impact" panose="020B0806030902050204" pitchFamily="34" charset="0"/>
              </a:rPr>
              <a:t>3. ¿DE CUAL REY FUE TATARABUELA RUT?</a:t>
            </a:r>
          </a:p>
        </p:txBody>
      </p:sp>
      <p:sp>
        <p:nvSpPr>
          <p:cNvPr id="6" name="CuadroTexto 5">
            <a:extLst>
              <a:ext uri="{FF2B5EF4-FFF2-40B4-BE49-F238E27FC236}">
                <a16:creationId xmlns:a16="http://schemas.microsoft.com/office/drawing/2014/main" id="{CAD87F09-1ABC-75F9-9705-8C2494E2FFF6}"/>
              </a:ext>
            </a:extLst>
          </p:cNvPr>
          <p:cNvSpPr txBox="1"/>
          <p:nvPr/>
        </p:nvSpPr>
        <p:spPr>
          <a:xfrm>
            <a:off x="1099848" y="3428997"/>
            <a:ext cx="9992299" cy="1015663"/>
          </a:xfrm>
          <a:prstGeom prst="rect">
            <a:avLst/>
          </a:prstGeom>
          <a:noFill/>
        </p:spPr>
        <p:txBody>
          <a:bodyPr wrap="square" rtlCol="0">
            <a:spAutoFit/>
          </a:bodyPr>
          <a:lstStyle/>
          <a:p>
            <a:pPr algn="ctr"/>
            <a:r>
              <a:rPr lang="es-VE" sz="6000" dirty="0">
                <a:solidFill>
                  <a:srgbClr val="FF0000"/>
                </a:solidFill>
                <a:effectLst>
                  <a:outerShdw blurRad="50800" dist="38100" dir="13500000" algn="br" rotWithShape="0">
                    <a:prstClr val="black">
                      <a:alpha val="40000"/>
                    </a:prstClr>
                  </a:outerShdw>
                  <a:reflection blurRad="6350" stA="55000" endA="300" endPos="45500" dir="5400000" sy="-100000" algn="bl" rotWithShape="0"/>
                </a:effectLst>
                <a:latin typeface="Britannic Bold" panose="020B0903060703020204" pitchFamily="34" charset="0"/>
              </a:rPr>
              <a:t>Del Rey </a:t>
            </a:r>
            <a:r>
              <a:rPr lang="es-VE" sz="6000" dirty="0" err="1">
                <a:solidFill>
                  <a:srgbClr val="FF0000"/>
                </a:solidFill>
                <a:effectLst>
                  <a:outerShdw blurRad="50800" dist="38100" dir="13500000" algn="br" rotWithShape="0">
                    <a:prstClr val="black">
                      <a:alpha val="40000"/>
                    </a:prstClr>
                  </a:outerShdw>
                  <a:reflection blurRad="6350" stA="55000" endA="300" endPos="45500" dir="5400000" sy="-100000" algn="bl" rotWithShape="0"/>
                </a:effectLst>
                <a:latin typeface="Britannic Bold" panose="020B0903060703020204" pitchFamily="34" charset="0"/>
              </a:rPr>
              <a:t>Salomon</a:t>
            </a:r>
            <a:endParaRPr lang="es-VE" sz="6000" dirty="0">
              <a:solidFill>
                <a:srgbClr val="FF0000"/>
              </a:solidFill>
              <a:effectLst>
                <a:outerShdw blurRad="50800" dist="38100" dir="13500000" algn="br" rotWithShape="0">
                  <a:prstClr val="black">
                    <a:alpha val="40000"/>
                  </a:prstClr>
                </a:outerShdw>
                <a:reflection blurRad="6350" stA="55000" endA="300" endPos="45500" dir="5400000" sy="-100000" algn="bl" rotWithShape="0"/>
              </a:effectLst>
              <a:latin typeface="Britannic Bold" panose="020B0903060703020204" pitchFamily="34" charset="0"/>
            </a:endParaRPr>
          </a:p>
        </p:txBody>
      </p:sp>
    </p:spTree>
    <p:extLst>
      <p:ext uri="{BB962C8B-B14F-4D97-AF65-F5344CB8AC3E}">
        <p14:creationId xmlns:p14="http://schemas.microsoft.com/office/powerpoint/2010/main" val="21500195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995CC17-AC57-0B8D-BF63-345E6CA6E81B}"/>
              </a:ext>
            </a:extLst>
          </p:cNvPr>
          <p:cNvPicPr>
            <a:picLocks noChangeAspect="1"/>
          </p:cNvPicPr>
          <p:nvPr/>
        </p:nvPicPr>
        <p:blipFill>
          <a:blip r:embed="rId2"/>
          <a:stretch>
            <a:fillRect/>
          </a:stretch>
        </p:blipFill>
        <p:spPr>
          <a:xfrm rot="16200000">
            <a:off x="2667000" y="-2667002"/>
            <a:ext cx="6858000" cy="12192000"/>
          </a:xfrm>
          <a:prstGeom prst="rect">
            <a:avLst/>
          </a:prstGeom>
        </p:spPr>
      </p:pic>
      <p:sp>
        <p:nvSpPr>
          <p:cNvPr id="5" name="CuadroTexto 4">
            <a:extLst>
              <a:ext uri="{FF2B5EF4-FFF2-40B4-BE49-F238E27FC236}">
                <a16:creationId xmlns:a16="http://schemas.microsoft.com/office/drawing/2014/main" id="{66137237-6315-56CA-7CD2-0014075F7502}"/>
              </a:ext>
            </a:extLst>
          </p:cNvPr>
          <p:cNvSpPr txBox="1"/>
          <p:nvPr/>
        </p:nvSpPr>
        <p:spPr>
          <a:xfrm>
            <a:off x="1645184" y="1545759"/>
            <a:ext cx="8901629" cy="1569660"/>
          </a:xfrm>
          <a:prstGeom prst="rect">
            <a:avLst/>
          </a:prstGeom>
          <a:noFill/>
        </p:spPr>
        <p:txBody>
          <a:bodyPr wrap="square">
            <a:spAutoFit/>
          </a:bodyPr>
          <a:lstStyle/>
          <a:p>
            <a:pPr algn="ctr"/>
            <a:r>
              <a:rPr lang="es-VE" sz="4800" b="1" dirty="0">
                <a:solidFill>
                  <a:srgbClr val="000000"/>
                </a:solidFill>
                <a:latin typeface="Impact" panose="020B0806030902050204" pitchFamily="34" charset="0"/>
              </a:rPr>
              <a:t>4. ¿CÓMO PIDIÓ NOEMÍ QUE LE LLAMARAN? </a:t>
            </a:r>
          </a:p>
        </p:txBody>
      </p:sp>
      <p:sp>
        <p:nvSpPr>
          <p:cNvPr id="6" name="CuadroTexto 5">
            <a:extLst>
              <a:ext uri="{FF2B5EF4-FFF2-40B4-BE49-F238E27FC236}">
                <a16:creationId xmlns:a16="http://schemas.microsoft.com/office/drawing/2014/main" id="{1EAB9242-691A-753C-C2BC-AAA70D4CA798}"/>
              </a:ext>
            </a:extLst>
          </p:cNvPr>
          <p:cNvSpPr txBox="1"/>
          <p:nvPr/>
        </p:nvSpPr>
        <p:spPr>
          <a:xfrm>
            <a:off x="1099848" y="3428997"/>
            <a:ext cx="9992299" cy="1015663"/>
          </a:xfrm>
          <a:prstGeom prst="rect">
            <a:avLst/>
          </a:prstGeom>
          <a:noFill/>
        </p:spPr>
        <p:txBody>
          <a:bodyPr wrap="square" rtlCol="0">
            <a:spAutoFit/>
          </a:bodyPr>
          <a:lstStyle/>
          <a:p>
            <a:pPr algn="ctr"/>
            <a:r>
              <a:rPr lang="es-VE" sz="6000" dirty="0">
                <a:solidFill>
                  <a:srgbClr val="FF0000"/>
                </a:solidFill>
                <a:effectLst>
                  <a:outerShdw blurRad="50800" dist="38100" dir="13500000" algn="br" rotWithShape="0">
                    <a:prstClr val="black">
                      <a:alpha val="40000"/>
                    </a:prstClr>
                  </a:outerShdw>
                  <a:reflection blurRad="6350" stA="55000" endA="300" endPos="45500" dir="5400000" sy="-100000" algn="bl" rotWithShape="0"/>
                </a:effectLst>
                <a:latin typeface="Britannic Bold" panose="020B0903060703020204" pitchFamily="34" charset="0"/>
              </a:rPr>
              <a:t>Pidió que la llamaran Mara</a:t>
            </a:r>
          </a:p>
        </p:txBody>
      </p:sp>
    </p:spTree>
    <p:extLst>
      <p:ext uri="{BB962C8B-B14F-4D97-AF65-F5344CB8AC3E}">
        <p14:creationId xmlns:p14="http://schemas.microsoft.com/office/powerpoint/2010/main" val="16768547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995CC17-AC57-0B8D-BF63-345E6CA6E81B}"/>
              </a:ext>
            </a:extLst>
          </p:cNvPr>
          <p:cNvPicPr>
            <a:picLocks noChangeAspect="1"/>
          </p:cNvPicPr>
          <p:nvPr/>
        </p:nvPicPr>
        <p:blipFill>
          <a:blip r:embed="rId2"/>
          <a:stretch>
            <a:fillRect/>
          </a:stretch>
        </p:blipFill>
        <p:spPr>
          <a:xfrm rot="16200000">
            <a:off x="2667000" y="-2667002"/>
            <a:ext cx="6858000" cy="12192000"/>
          </a:xfrm>
          <a:prstGeom prst="rect">
            <a:avLst/>
          </a:prstGeom>
        </p:spPr>
      </p:pic>
      <p:sp>
        <p:nvSpPr>
          <p:cNvPr id="5" name="CuadroTexto 4">
            <a:extLst>
              <a:ext uri="{FF2B5EF4-FFF2-40B4-BE49-F238E27FC236}">
                <a16:creationId xmlns:a16="http://schemas.microsoft.com/office/drawing/2014/main" id="{66137237-6315-56CA-7CD2-0014075F7502}"/>
              </a:ext>
            </a:extLst>
          </p:cNvPr>
          <p:cNvSpPr txBox="1"/>
          <p:nvPr/>
        </p:nvSpPr>
        <p:spPr>
          <a:xfrm>
            <a:off x="1645184" y="1545759"/>
            <a:ext cx="8901629" cy="830997"/>
          </a:xfrm>
          <a:prstGeom prst="rect">
            <a:avLst/>
          </a:prstGeom>
          <a:noFill/>
        </p:spPr>
        <p:txBody>
          <a:bodyPr wrap="square">
            <a:spAutoFit/>
          </a:bodyPr>
          <a:lstStyle/>
          <a:p>
            <a:pPr algn="ctr"/>
            <a:r>
              <a:rPr lang="es-VE" sz="4800" b="1" dirty="0">
                <a:solidFill>
                  <a:srgbClr val="000000"/>
                </a:solidFill>
                <a:latin typeface="Impact" panose="020B0806030902050204" pitchFamily="34" charset="0"/>
              </a:rPr>
              <a:t>5. ¿DE QUÉ TIERRAS ERA RUTH? </a:t>
            </a:r>
          </a:p>
        </p:txBody>
      </p:sp>
      <p:sp>
        <p:nvSpPr>
          <p:cNvPr id="6" name="CuadroTexto 5">
            <a:extLst>
              <a:ext uri="{FF2B5EF4-FFF2-40B4-BE49-F238E27FC236}">
                <a16:creationId xmlns:a16="http://schemas.microsoft.com/office/drawing/2014/main" id="{47CFBE2A-F45C-D22E-A816-4A642667E024}"/>
              </a:ext>
            </a:extLst>
          </p:cNvPr>
          <p:cNvSpPr txBox="1"/>
          <p:nvPr/>
        </p:nvSpPr>
        <p:spPr>
          <a:xfrm>
            <a:off x="1099848" y="3428997"/>
            <a:ext cx="9992299" cy="1015663"/>
          </a:xfrm>
          <a:prstGeom prst="rect">
            <a:avLst/>
          </a:prstGeom>
          <a:noFill/>
        </p:spPr>
        <p:txBody>
          <a:bodyPr wrap="square" rtlCol="0">
            <a:spAutoFit/>
          </a:bodyPr>
          <a:lstStyle/>
          <a:p>
            <a:pPr algn="ctr"/>
            <a:r>
              <a:rPr lang="es-VE" sz="6000" dirty="0">
                <a:solidFill>
                  <a:srgbClr val="FF0000"/>
                </a:solidFill>
                <a:effectLst>
                  <a:outerShdw blurRad="50800" dist="38100" dir="13500000" algn="br" rotWithShape="0">
                    <a:prstClr val="black">
                      <a:alpha val="40000"/>
                    </a:prstClr>
                  </a:outerShdw>
                  <a:reflection blurRad="6350" stA="55000" endA="300" endPos="45500" dir="5400000" sy="-100000" algn="bl" rotWithShape="0"/>
                </a:effectLst>
                <a:latin typeface="Britannic Bold" panose="020B0903060703020204" pitchFamily="34" charset="0"/>
              </a:rPr>
              <a:t>Era de </a:t>
            </a:r>
            <a:r>
              <a:rPr lang="es-VE" sz="6000" dirty="0" err="1">
                <a:solidFill>
                  <a:srgbClr val="FF0000"/>
                </a:solidFill>
                <a:effectLst>
                  <a:outerShdw blurRad="50800" dist="38100" dir="13500000" algn="br" rotWithShape="0">
                    <a:prstClr val="black">
                      <a:alpha val="40000"/>
                    </a:prstClr>
                  </a:outerShdw>
                  <a:reflection blurRad="6350" stA="55000" endA="300" endPos="45500" dir="5400000" sy="-100000" algn="bl" rotWithShape="0"/>
                </a:effectLst>
                <a:latin typeface="Britannic Bold" panose="020B0903060703020204" pitchFamily="34" charset="0"/>
              </a:rPr>
              <a:t>Moab</a:t>
            </a:r>
            <a:endParaRPr lang="es-VE" sz="6000" dirty="0">
              <a:solidFill>
                <a:srgbClr val="FF0000"/>
              </a:solidFill>
              <a:effectLst>
                <a:outerShdw blurRad="50800" dist="38100" dir="13500000" algn="br" rotWithShape="0">
                  <a:prstClr val="black">
                    <a:alpha val="40000"/>
                  </a:prstClr>
                </a:outerShdw>
                <a:reflection blurRad="6350" stA="55000" endA="300" endPos="45500" dir="5400000" sy="-100000" algn="bl" rotWithShape="0"/>
              </a:effectLst>
              <a:latin typeface="Britannic Bold" panose="020B0903060703020204" pitchFamily="34" charset="0"/>
            </a:endParaRPr>
          </a:p>
        </p:txBody>
      </p:sp>
    </p:spTree>
    <p:extLst>
      <p:ext uri="{BB962C8B-B14F-4D97-AF65-F5344CB8AC3E}">
        <p14:creationId xmlns:p14="http://schemas.microsoft.com/office/powerpoint/2010/main" val="6944062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995CC17-AC57-0B8D-BF63-345E6CA6E81B}"/>
              </a:ext>
            </a:extLst>
          </p:cNvPr>
          <p:cNvPicPr>
            <a:picLocks noChangeAspect="1"/>
          </p:cNvPicPr>
          <p:nvPr/>
        </p:nvPicPr>
        <p:blipFill>
          <a:blip r:embed="rId2"/>
          <a:stretch>
            <a:fillRect/>
          </a:stretch>
        </p:blipFill>
        <p:spPr>
          <a:xfrm rot="16200000">
            <a:off x="2667000" y="-2667002"/>
            <a:ext cx="6858000" cy="12192000"/>
          </a:xfrm>
          <a:prstGeom prst="rect">
            <a:avLst/>
          </a:prstGeom>
        </p:spPr>
      </p:pic>
      <p:sp>
        <p:nvSpPr>
          <p:cNvPr id="5" name="CuadroTexto 4">
            <a:extLst>
              <a:ext uri="{FF2B5EF4-FFF2-40B4-BE49-F238E27FC236}">
                <a16:creationId xmlns:a16="http://schemas.microsoft.com/office/drawing/2014/main" id="{66137237-6315-56CA-7CD2-0014075F7502}"/>
              </a:ext>
            </a:extLst>
          </p:cNvPr>
          <p:cNvSpPr txBox="1"/>
          <p:nvPr/>
        </p:nvSpPr>
        <p:spPr>
          <a:xfrm>
            <a:off x="1645184" y="1545759"/>
            <a:ext cx="8901629" cy="1569660"/>
          </a:xfrm>
          <a:prstGeom prst="rect">
            <a:avLst/>
          </a:prstGeom>
          <a:noFill/>
        </p:spPr>
        <p:txBody>
          <a:bodyPr wrap="square">
            <a:spAutoFit/>
          </a:bodyPr>
          <a:lstStyle/>
          <a:p>
            <a:pPr algn="ctr"/>
            <a:r>
              <a:rPr lang="es-VE" sz="4800" b="1" dirty="0">
                <a:solidFill>
                  <a:srgbClr val="000000"/>
                </a:solidFill>
                <a:latin typeface="Impact" panose="020B0806030902050204" pitchFamily="34" charset="0"/>
              </a:rPr>
              <a:t>6. ¿CÓMO SE LLAMÓ EL PADRE DE BOOZ? </a:t>
            </a:r>
          </a:p>
        </p:txBody>
      </p:sp>
      <p:sp>
        <p:nvSpPr>
          <p:cNvPr id="7" name="CuadroTexto 6">
            <a:extLst>
              <a:ext uri="{FF2B5EF4-FFF2-40B4-BE49-F238E27FC236}">
                <a16:creationId xmlns:a16="http://schemas.microsoft.com/office/drawing/2014/main" id="{F7576810-FF3E-9CFC-E1F3-B72A6760CF9C}"/>
              </a:ext>
            </a:extLst>
          </p:cNvPr>
          <p:cNvSpPr txBox="1"/>
          <p:nvPr/>
        </p:nvSpPr>
        <p:spPr>
          <a:xfrm>
            <a:off x="1099848" y="3428997"/>
            <a:ext cx="9992299" cy="1015663"/>
          </a:xfrm>
          <a:prstGeom prst="rect">
            <a:avLst/>
          </a:prstGeom>
          <a:noFill/>
        </p:spPr>
        <p:txBody>
          <a:bodyPr wrap="square" rtlCol="0">
            <a:spAutoFit/>
          </a:bodyPr>
          <a:lstStyle/>
          <a:p>
            <a:pPr algn="ctr"/>
            <a:r>
              <a:rPr lang="es-VE" sz="6000" dirty="0">
                <a:solidFill>
                  <a:srgbClr val="FF0000"/>
                </a:solidFill>
                <a:effectLst>
                  <a:outerShdw blurRad="50800" dist="38100" dir="13500000" algn="br" rotWithShape="0">
                    <a:prstClr val="black">
                      <a:alpha val="40000"/>
                    </a:prstClr>
                  </a:outerShdw>
                  <a:reflection blurRad="6350" stA="55000" endA="300" endPos="45500" dir="5400000" sy="-100000" algn="bl" rotWithShape="0"/>
                </a:effectLst>
                <a:latin typeface="Britannic Bold" panose="020B0903060703020204" pitchFamily="34" charset="0"/>
              </a:rPr>
              <a:t>Se llamo Salmon </a:t>
            </a:r>
          </a:p>
        </p:txBody>
      </p:sp>
    </p:spTree>
    <p:extLst>
      <p:ext uri="{BB962C8B-B14F-4D97-AF65-F5344CB8AC3E}">
        <p14:creationId xmlns:p14="http://schemas.microsoft.com/office/powerpoint/2010/main" val="25705518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995CC17-AC57-0B8D-BF63-345E6CA6E81B}"/>
              </a:ext>
            </a:extLst>
          </p:cNvPr>
          <p:cNvPicPr>
            <a:picLocks noChangeAspect="1"/>
          </p:cNvPicPr>
          <p:nvPr/>
        </p:nvPicPr>
        <p:blipFill>
          <a:blip r:embed="rId2"/>
          <a:stretch>
            <a:fillRect/>
          </a:stretch>
        </p:blipFill>
        <p:spPr>
          <a:xfrm rot="16200000">
            <a:off x="2667000" y="-2667002"/>
            <a:ext cx="6858000" cy="12192000"/>
          </a:xfrm>
          <a:prstGeom prst="rect">
            <a:avLst/>
          </a:prstGeom>
        </p:spPr>
      </p:pic>
      <p:sp>
        <p:nvSpPr>
          <p:cNvPr id="5" name="CuadroTexto 4">
            <a:extLst>
              <a:ext uri="{FF2B5EF4-FFF2-40B4-BE49-F238E27FC236}">
                <a16:creationId xmlns:a16="http://schemas.microsoft.com/office/drawing/2014/main" id="{66137237-6315-56CA-7CD2-0014075F7502}"/>
              </a:ext>
            </a:extLst>
          </p:cNvPr>
          <p:cNvSpPr txBox="1"/>
          <p:nvPr/>
        </p:nvSpPr>
        <p:spPr>
          <a:xfrm>
            <a:off x="1645184" y="1545759"/>
            <a:ext cx="8901629" cy="1569660"/>
          </a:xfrm>
          <a:prstGeom prst="rect">
            <a:avLst/>
          </a:prstGeom>
          <a:noFill/>
        </p:spPr>
        <p:txBody>
          <a:bodyPr wrap="square">
            <a:spAutoFit/>
          </a:bodyPr>
          <a:lstStyle/>
          <a:p>
            <a:pPr algn="ctr"/>
            <a:r>
              <a:rPr lang="es-VE" sz="4800" b="1" dirty="0">
                <a:solidFill>
                  <a:srgbClr val="000000"/>
                </a:solidFill>
                <a:latin typeface="Impact" panose="020B0806030902050204" pitchFamily="34" charset="0"/>
              </a:rPr>
              <a:t>7. ¿QUIÉN PUSO NOMBRE AL HIJO DE RUTH Y BOOZ? </a:t>
            </a:r>
          </a:p>
        </p:txBody>
      </p:sp>
      <p:sp>
        <p:nvSpPr>
          <p:cNvPr id="6" name="CuadroTexto 5">
            <a:extLst>
              <a:ext uri="{FF2B5EF4-FFF2-40B4-BE49-F238E27FC236}">
                <a16:creationId xmlns:a16="http://schemas.microsoft.com/office/drawing/2014/main" id="{515AFCA7-484D-FC10-69DD-CE32BF7184B5}"/>
              </a:ext>
            </a:extLst>
          </p:cNvPr>
          <p:cNvSpPr txBox="1"/>
          <p:nvPr/>
        </p:nvSpPr>
        <p:spPr>
          <a:xfrm>
            <a:off x="1099848" y="3428997"/>
            <a:ext cx="9992299" cy="1015663"/>
          </a:xfrm>
          <a:prstGeom prst="rect">
            <a:avLst/>
          </a:prstGeom>
          <a:noFill/>
        </p:spPr>
        <p:txBody>
          <a:bodyPr wrap="square" rtlCol="0">
            <a:spAutoFit/>
          </a:bodyPr>
          <a:lstStyle/>
          <a:p>
            <a:pPr algn="ctr"/>
            <a:r>
              <a:rPr lang="es-VE" sz="6000" dirty="0">
                <a:solidFill>
                  <a:srgbClr val="FF0000"/>
                </a:solidFill>
                <a:effectLst>
                  <a:outerShdw blurRad="50800" dist="38100" dir="13500000" algn="br" rotWithShape="0">
                    <a:prstClr val="black">
                      <a:alpha val="40000"/>
                    </a:prstClr>
                  </a:outerShdw>
                  <a:reflection blurRad="6350" stA="55000" endA="300" endPos="45500" dir="5400000" sy="-100000" algn="bl" rotWithShape="0"/>
                </a:effectLst>
                <a:latin typeface="Britannic Bold" panose="020B0903060703020204" pitchFamily="34" charset="0"/>
              </a:rPr>
              <a:t>Las vecinas</a:t>
            </a:r>
          </a:p>
        </p:txBody>
      </p:sp>
    </p:spTree>
    <p:extLst>
      <p:ext uri="{BB962C8B-B14F-4D97-AF65-F5344CB8AC3E}">
        <p14:creationId xmlns:p14="http://schemas.microsoft.com/office/powerpoint/2010/main" val="22959315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995CC17-AC57-0B8D-BF63-345E6CA6E81B}"/>
              </a:ext>
            </a:extLst>
          </p:cNvPr>
          <p:cNvPicPr>
            <a:picLocks noChangeAspect="1"/>
          </p:cNvPicPr>
          <p:nvPr/>
        </p:nvPicPr>
        <p:blipFill>
          <a:blip r:embed="rId2"/>
          <a:stretch>
            <a:fillRect/>
          </a:stretch>
        </p:blipFill>
        <p:spPr>
          <a:xfrm rot="16200000">
            <a:off x="2667000" y="-2667002"/>
            <a:ext cx="6858000" cy="12192000"/>
          </a:xfrm>
          <a:prstGeom prst="rect">
            <a:avLst/>
          </a:prstGeom>
        </p:spPr>
      </p:pic>
      <p:sp>
        <p:nvSpPr>
          <p:cNvPr id="5" name="CuadroTexto 4">
            <a:extLst>
              <a:ext uri="{FF2B5EF4-FFF2-40B4-BE49-F238E27FC236}">
                <a16:creationId xmlns:a16="http://schemas.microsoft.com/office/drawing/2014/main" id="{66137237-6315-56CA-7CD2-0014075F7502}"/>
              </a:ext>
            </a:extLst>
          </p:cNvPr>
          <p:cNvSpPr txBox="1"/>
          <p:nvPr/>
        </p:nvSpPr>
        <p:spPr>
          <a:xfrm>
            <a:off x="1645184" y="1346792"/>
            <a:ext cx="8901629" cy="1938992"/>
          </a:xfrm>
          <a:prstGeom prst="rect">
            <a:avLst/>
          </a:prstGeom>
          <a:noFill/>
        </p:spPr>
        <p:txBody>
          <a:bodyPr wrap="square">
            <a:spAutoFit/>
          </a:bodyPr>
          <a:lstStyle/>
          <a:p>
            <a:pPr algn="ctr"/>
            <a:r>
              <a:rPr lang="es-VE" sz="4000" b="1" dirty="0">
                <a:solidFill>
                  <a:srgbClr val="000000"/>
                </a:solidFill>
                <a:latin typeface="Impact" panose="020B0806030902050204" pitchFamily="34" charset="0"/>
              </a:rPr>
              <a:t>8. ¿QUE PRENDA SE ENTREGABA COMO SEÑAL DE TESTIMONIO, QUE CERRABA UN NEGOCIO DE REDENCIÓN? </a:t>
            </a:r>
          </a:p>
        </p:txBody>
      </p:sp>
      <p:sp>
        <p:nvSpPr>
          <p:cNvPr id="6" name="CuadroTexto 5">
            <a:extLst>
              <a:ext uri="{FF2B5EF4-FFF2-40B4-BE49-F238E27FC236}">
                <a16:creationId xmlns:a16="http://schemas.microsoft.com/office/drawing/2014/main" id="{295C7023-1A1A-5A6F-060F-BB622F69F078}"/>
              </a:ext>
            </a:extLst>
          </p:cNvPr>
          <p:cNvSpPr txBox="1"/>
          <p:nvPr/>
        </p:nvSpPr>
        <p:spPr>
          <a:xfrm>
            <a:off x="1099848" y="3428997"/>
            <a:ext cx="9992299" cy="1015663"/>
          </a:xfrm>
          <a:prstGeom prst="rect">
            <a:avLst/>
          </a:prstGeom>
          <a:noFill/>
        </p:spPr>
        <p:txBody>
          <a:bodyPr wrap="square" rtlCol="0">
            <a:spAutoFit/>
          </a:bodyPr>
          <a:lstStyle/>
          <a:p>
            <a:pPr algn="ctr"/>
            <a:r>
              <a:rPr lang="es-VE" sz="6000" dirty="0">
                <a:solidFill>
                  <a:srgbClr val="FF0000"/>
                </a:solidFill>
                <a:effectLst>
                  <a:outerShdw blurRad="50800" dist="38100" dir="13500000" algn="br" rotWithShape="0">
                    <a:prstClr val="black">
                      <a:alpha val="40000"/>
                    </a:prstClr>
                  </a:outerShdw>
                  <a:reflection blurRad="6350" stA="55000" endA="300" endPos="45500" dir="5400000" sy="-100000" algn="bl" rotWithShape="0"/>
                </a:effectLst>
                <a:latin typeface="Britannic Bold" panose="020B0903060703020204" pitchFamily="34" charset="0"/>
              </a:rPr>
              <a:t>Un zapato</a:t>
            </a:r>
          </a:p>
        </p:txBody>
      </p:sp>
    </p:spTree>
    <p:extLst>
      <p:ext uri="{BB962C8B-B14F-4D97-AF65-F5344CB8AC3E}">
        <p14:creationId xmlns:p14="http://schemas.microsoft.com/office/powerpoint/2010/main" val="989916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bluemedia movie cine countdown cuenta atras GIF">
            <a:extLst>
              <a:ext uri="{FF2B5EF4-FFF2-40B4-BE49-F238E27FC236}">
                <a16:creationId xmlns:a16="http://schemas.microsoft.com/office/drawing/2014/main" id="{DCDB19F5-ACE9-E2FC-E3B2-FAB8ACE1C0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8401" y="5542185"/>
            <a:ext cx="1949302" cy="1092421"/>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70884790-F3EB-384C-8ED8-2B8A66917189}"/>
              </a:ext>
            </a:extLst>
          </p:cNvPr>
          <p:cNvPicPr>
            <a:picLocks noChangeAspect="1"/>
          </p:cNvPicPr>
          <p:nvPr/>
        </p:nvPicPr>
        <p:blipFill>
          <a:blip r:embed="rId3"/>
          <a:stretch>
            <a:fillRect/>
          </a:stretch>
        </p:blipFill>
        <p:spPr>
          <a:xfrm rot="16200000">
            <a:off x="2667000" y="-2667000"/>
            <a:ext cx="6858000" cy="12192000"/>
          </a:xfrm>
          <a:prstGeom prst="rect">
            <a:avLst/>
          </a:prstGeom>
        </p:spPr>
      </p:pic>
      <p:sp>
        <p:nvSpPr>
          <p:cNvPr id="8" name="CuadroTexto 7">
            <a:extLst>
              <a:ext uri="{FF2B5EF4-FFF2-40B4-BE49-F238E27FC236}">
                <a16:creationId xmlns:a16="http://schemas.microsoft.com/office/drawing/2014/main" id="{9E83EC8A-29A1-73CB-CFA6-E84C993CDD53}"/>
              </a:ext>
            </a:extLst>
          </p:cNvPr>
          <p:cNvSpPr txBox="1"/>
          <p:nvPr/>
        </p:nvSpPr>
        <p:spPr>
          <a:xfrm>
            <a:off x="1040753" y="1026118"/>
            <a:ext cx="9992299" cy="1446550"/>
          </a:xfrm>
          <a:prstGeom prst="rect">
            <a:avLst/>
          </a:prstGeom>
          <a:noFill/>
        </p:spPr>
        <p:txBody>
          <a:bodyPr wrap="square" rtlCol="0">
            <a:spAutoFit/>
          </a:bodyPr>
          <a:lstStyle/>
          <a:p>
            <a:pPr algn="ctr"/>
            <a:r>
              <a:rPr lang="es-VE" sz="4400" dirty="0">
                <a:effectLst>
                  <a:outerShdw blurRad="50800" dist="38100" dir="13500000" algn="br" rotWithShape="0">
                    <a:prstClr val="black">
                      <a:alpha val="40000"/>
                    </a:prstClr>
                  </a:outerShdw>
                  <a:reflection blurRad="6350" stA="55000" endA="300" endPos="45500" dir="5400000" sy="-100000" algn="bl" rotWithShape="0"/>
                </a:effectLst>
                <a:latin typeface="Franklin Gothic Heavy" panose="020B0903020102020204" pitchFamily="34" charset="0"/>
              </a:rPr>
              <a:t>1RA DISCIPLINA</a:t>
            </a:r>
          </a:p>
          <a:p>
            <a:pPr algn="ctr"/>
            <a:r>
              <a:rPr lang="es-VE" sz="4400" dirty="0">
                <a:effectLst>
                  <a:outerShdw blurRad="50800" dist="38100" dir="13500000" algn="br" rotWithShape="0">
                    <a:prstClr val="black">
                      <a:alpha val="40000"/>
                    </a:prstClr>
                  </a:outerShdw>
                  <a:reflection blurRad="6350" stA="55000" endA="300" endPos="45500" dir="5400000" sy="-100000" algn="bl" rotWithShape="0"/>
                </a:effectLst>
                <a:latin typeface="Franklin Gothic Heavy" panose="020B0903020102020204" pitchFamily="34" charset="0"/>
              </a:rPr>
              <a:t>100 METROS RÁPIDOS</a:t>
            </a:r>
          </a:p>
        </p:txBody>
      </p:sp>
      <p:pic>
        <p:nvPicPr>
          <p:cNvPr id="34818" name="Picture 2" descr="Best Of Athletics GIF by Olympics">
            <a:extLst>
              <a:ext uri="{FF2B5EF4-FFF2-40B4-BE49-F238E27FC236}">
                <a16:creationId xmlns:a16="http://schemas.microsoft.com/office/drawing/2014/main" id="{4D21BA77-99F2-4F53-6611-E350DFCFE3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6404" y="2630886"/>
            <a:ext cx="3200996" cy="3200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62074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995CC17-AC57-0B8D-BF63-345E6CA6E81B}"/>
              </a:ext>
            </a:extLst>
          </p:cNvPr>
          <p:cNvPicPr>
            <a:picLocks noChangeAspect="1"/>
          </p:cNvPicPr>
          <p:nvPr/>
        </p:nvPicPr>
        <p:blipFill>
          <a:blip r:embed="rId2"/>
          <a:stretch>
            <a:fillRect/>
          </a:stretch>
        </p:blipFill>
        <p:spPr>
          <a:xfrm rot="16200000">
            <a:off x="2667000" y="-2667002"/>
            <a:ext cx="6858000" cy="12192000"/>
          </a:xfrm>
          <a:prstGeom prst="rect">
            <a:avLst/>
          </a:prstGeom>
        </p:spPr>
      </p:pic>
      <p:sp>
        <p:nvSpPr>
          <p:cNvPr id="5" name="CuadroTexto 4">
            <a:extLst>
              <a:ext uri="{FF2B5EF4-FFF2-40B4-BE49-F238E27FC236}">
                <a16:creationId xmlns:a16="http://schemas.microsoft.com/office/drawing/2014/main" id="{66137237-6315-56CA-7CD2-0014075F7502}"/>
              </a:ext>
            </a:extLst>
          </p:cNvPr>
          <p:cNvSpPr txBox="1"/>
          <p:nvPr/>
        </p:nvSpPr>
        <p:spPr>
          <a:xfrm>
            <a:off x="1645184" y="1346792"/>
            <a:ext cx="8901629" cy="1323439"/>
          </a:xfrm>
          <a:prstGeom prst="rect">
            <a:avLst/>
          </a:prstGeom>
          <a:noFill/>
        </p:spPr>
        <p:txBody>
          <a:bodyPr wrap="square">
            <a:spAutoFit/>
          </a:bodyPr>
          <a:lstStyle/>
          <a:p>
            <a:pPr algn="ctr"/>
            <a:r>
              <a:rPr lang="es-VE" sz="4000" b="1" dirty="0">
                <a:solidFill>
                  <a:srgbClr val="000000"/>
                </a:solidFill>
                <a:latin typeface="Impact" panose="020B0806030902050204" pitchFamily="34" charset="0"/>
              </a:rPr>
              <a:t>9. ¿CUANTOS VARONES FUERON TESTIGO DE LA NEGOCIACIÓN DE BOOZ Y EL FULANO? </a:t>
            </a:r>
          </a:p>
        </p:txBody>
      </p:sp>
      <p:sp>
        <p:nvSpPr>
          <p:cNvPr id="6" name="CuadroTexto 5">
            <a:extLst>
              <a:ext uri="{FF2B5EF4-FFF2-40B4-BE49-F238E27FC236}">
                <a16:creationId xmlns:a16="http://schemas.microsoft.com/office/drawing/2014/main" id="{E1281A19-1697-53EF-3F0A-B41940FDBE9C}"/>
              </a:ext>
            </a:extLst>
          </p:cNvPr>
          <p:cNvSpPr txBox="1"/>
          <p:nvPr/>
        </p:nvSpPr>
        <p:spPr>
          <a:xfrm>
            <a:off x="1099848" y="3428997"/>
            <a:ext cx="9992299" cy="1015663"/>
          </a:xfrm>
          <a:prstGeom prst="rect">
            <a:avLst/>
          </a:prstGeom>
          <a:noFill/>
        </p:spPr>
        <p:txBody>
          <a:bodyPr wrap="square" rtlCol="0">
            <a:spAutoFit/>
          </a:bodyPr>
          <a:lstStyle/>
          <a:p>
            <a:pPr algn="ctr"/>
            <a:r>
              <a:rPr lang="es-VE" sz="6000" dirty="0">
                <a:solidFill>
                  <a:srgbClr val="FF0000"/>
                </a:solidFill>
                <a:effectLst>
                  <a:outerShdw blurRad="50800" dist="38100" dir="13500000" algn="br" rotWithShape="0">
                    <a:prstClr val="black">
                      <a:alpha val="40000"/>
                    </a:prstClr>
                  </a:outerShdw>
                  <a:reflection blurRad="6350" stA="55000" endA="300" endPos="45500" dir="5400000" sy="-100000" algn="bl" rotWithShape="0"/>
                </a:effectLst>
                <a:latin typeface="Britannic Bold" panose="020B0903060703020204" pitchFamily="34" charset="0"/>
              </a:rPr>
              <a:t>10 ancianos</a:t>
            </a:r>
          </a:p>
        </p:txBody>
      </p:sp>
    </p:spTree>
    <p:extLst>
      <p:ext uri="{BB962C8B-B14F-4D97-AF65-F5344CB8AC3E}">
        <p14:creationId xmlns:p14="http://schemas.microsoft.com/office/powerpoint/2010/main" val="24087530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995CC17-AC57-0B8D-BF63-345E6CA6E81B}"/>
              </a:ext>
            </a:extLst>
          </p:cNvPr>
          <p:cNvPicPr>
            <a:picLocks noChangeAspect="1"/>
          </p:cNvPicPr>
          <p:nvPr/>
        </p:nvPicPr>
        <p:blipFill>
          <a:blip r:embed="rId2"/>
          <a:stretch>
            <a:fillRect/>
          </a:stretch>
        </p:blipFill>
        <p:spPr>
          <a:xfrm rot="16200000">
            <a:off x="2667000" y="-2667002"/>
            <a:ext cx="6858000" cy="12192000"/>
          </a:xfrm>
          <a:prstGeom prst="rect">
            <a:avLst/>
          </a:prstGeom>
        </p:spPr>
      </p:pic>
      <p:sp>
        <p:nvSpPr>
          <p:cNvPr id="5" name="CuadroTexto 4">
            <a:extLst>
              <a:ext uri="{FF2B5EF4-FFF2-40B4-BE49-F238E27FC236}">
                <a16:creationId xmlns:a16="http://schemas.microsoft.com/office/drawing/2014/main" id="{66137237-6315-56CA-7CD2-0014075F7502}"/>
              </a:ext>
            </a:extLst>
          </p:cNvPr>
          <p:cNvSpPr txBox="1"/>
          <p:nvPr/>
        </p:nvSpPr>
        <p:spPr>
          <a:xfrm>
            <a:off x="1645184" y="1346792"/>
            <a:ext cx="8901629" cy="1938992"/>
          </a:xfrm>
          <a:prstGeom prst="rect">
            <a:avLst/>
          </a:prstGeom>
          <a:noFill/>
        </p:spPr>
        <p:txBody>
          <a:bodyPr wrap="square">
            <a:spAutoFit/>
          </a:bodyPr>
          <a:lstStyle/>
          <a:p>
            <a:pPr algn="ctr"/>
            <a:r>
              <a:rPr lang="es-VE" sz="4000" b="1" dirty="0">
                <a:solidFill>
                  <a:srgbClr val="000000"/>
                </a:solidFill>
                <a:latin typeface="Impact" panose="020B0806030902050204" pitchFamily="34" charset="0"/>
              </a:rPr>
              <a:t>10. ¿QUÉ CUALIDAD SABÍA TODO EL PUEBLO CON RESPECTO A RUTH QUE ENCONTRAMOS EN PROVERBIOS? </a:t>
            </a:r>
          </a:p>
        </p:txBody>
      </p:sp>
      <p:sp>
        <p:nvSpPr>
          <p:cNvPr id="6" name="CuadroTexto 5">
            <a:extLst>
              <a:ext uri="{FF2B5EF4-FFF2-40B4-BE49-F238E27FC236}">
                <a16:creationId xmlns:a16="http://schemas.microsoft.com/office/drawing/2014/main" id="{E8A6A619-4BD9-A7FB-204F-D93FF0317C12}"/>
              </a:ext>
            </a:extLst>
          </p:cNvPr>
          <p:cNvSpPr txBox="1"/>
          <p:nvPr/>
        </p:nvSpPr>
        <p:spPr>
          <a:xfrm>
            <a:off x="1099848" y="3428997"/>
            <a:ext cx="9992299" cy="1015663"/>
          </a:xfrm>
          <a:prstGeom prst="rect">
            <a:avLst/>
          </a:prstGeom>
          <a:noFill/>
        </p:spPr>
        <p:txBody>
          <a:bodyPr wrap="square" rtlCol="0">
            <a:spAutoFit/>
          </a:bodyPr>
          <a:lstStyle/>
          <a:p>
            <a:pPr algn="ctr"/>
            <a:r>
              <a:rPr lang="es-VE" sz="6000" dirty="0">
                <a:solidFill>
                  <a:srgbClr val="FF0000"/>
                </a:solidFill>
                <a:effectLst>
                  <a:outerShdw blurRad="50800" dist="38100" dir="13500000" algn="br" rotWithShape="0">
                    <a:prstClr val="black">
                      <a:alpha val="40000"/>
                    </a:prstClr>
                  </a:outerShdw>
                  <a:reflection blurRad="6350" stA="55000" endA="300" endPos="45500" dir="5400000" sy="-100000" algn="bl" rotWithShape="0"/>
                </a:effectLst>
                <a:latin typeface="Britannic Bold" panose="020B0903060703020204" pitchFamily="34" charset="0"/>
              </a:rPr>
              <a:t>Mujer virtuosa. 3: 11</a:t>
            </a:r>
          </a:p>
        </p:txBody>
      </p:sp>
    </p:spTree>
    <p:extLst>
      <p:ext uri="{BB962C8B-B14F-4D97-AF65-F5344CB8AC3E}">
        <p14:creationId xmlns:p14="http://schemas.microsoft.com/office/powerpoint/2010/main" val="16743824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995CC17-AC57-0B8D-BF63-345E6CA6E81B}"/>
              </a:ext>
            </a:extLst>
          </p:cNvPr>
          <p:cNvPicPr>
            <a:picLocks noChangeAspect="1"/>
          </p:cNvPicPr>
          <p:nvPr/>
        </p:nvPicPr>
        <p:blipFill>
          <a:blip r:embed="rId2"/>
          <a:stretch>
            <a:fillRect/>
          </a:stretch>
        </p:blipFill>
        <p:spPr>
          <a:xfrm rot="16200000">
            <a:off x="2667000" y="-2667002"/>
            <a:ext cx="6858000" cy="12192000"/>
          </a:xfrm>
          <a:prstGeom prst="rect">
            <a:avLst/>
          </a:prstGeom>
        </p:spPr>
      </p:pic>
      <p:sp>
        <p:nvSpPr>
          <p:cNvPr id="5" name="CuadroTexto 4">
            <a:extLst>
              <a:ext uri="{FF2B5EF4-FFF2-40B4-BE49-F238E27FC236}">
                <a16:creationId xmlns:a16="http://schemas.microsoft.com/office/drawing/2014/main" id="{66137237-6315-56CA-7CD2-0014075F7502}"/>
              </a:ext>
            </a:extLst>
          </p:cNvPr>
          <p:cNvSpPr txBox="1"/>
          <p:nvPr/>
        </p:nvSpPr>
        <p:spPr>
          <a:xfrm>
            <a:off x="1645184" y="1346792"/>
            <a:ext cx="8901629" cy="1323439"/>
          </a:xfrm>
          <a:prstGeom prst="rect">
            <a:avLst/>
          </a:prstGeom>
          <a:noFill/>
        </p:spPr>
        <p:txBody>
          <a:bodyPr wrap="square">
            <a:spAutoFit/>
          </a:bodyPr>
          <a:lstStyle/>
          <a:p>
            <a:pPr algn="ctr"/>
            <a:r>
              <a:rPr lang="es-VE" sz="4000" b="1" dirty="0">
                <a:solidFill>
                  <a:srgbClr val="000000"/>
                </a:solidFill>
                <a:latin typeface="Impact" panose="020B0806030902050204" pitchFamily="34" charset="0"/>
              </a:rPr>
              <a:t>11. ¿QUÉ CEREAL SE PRODUCIA EN LOS CAMPOS DE BOOZ? </a:t>
            </a:r>
          </a:p>
        </p:txBody>
      </p:sp>
      <p:sp>
        <p:nvSpPr>
          <p:cNvPr id="6" name="CuadroTexto 5">
            <a:extLst>
              <a:ext uri="{FF2B5EF4-FFF2-40B4-BE49-F238E27FC236}">
                <a16:creationId xmlns:a16="http://schemas.microsoft.com/office/drawing/2014/main" id="{45E30913-CF61-7A58-7F44-82FE13455BBC}"/>
              </a:ext>
            </a:extLst>
          </p:cNvPr>
          <p:cNvSpPr txBox="1"/>
          <p:nvPr/>
        </p:nvSpPr>
        <p:spPr>
          <a:xfrm>
            <a:off x="1099848" y="3428997"/>
            <a:ext cx="9992299" cy="1015663"/>
          </a:xfrm>
          <a:prstGeom prst="rect">
            <a:avLst/>
          </a:prstGeom>
          <a:noFill/>
        </p:spPr>
        <p:txBody>
          <a:bodyPr wrap="square" rtlCol="0">
            <a:spAutoFit/>
          </a:bodyPr>
          <a:lstStyle/>
          <a:p>
            <a:pPr algn="ctr"/>
            <a:r>
              <a:rPr lang="es-VE" sz="6000" dirty="0">
                <a:solidFill>
                  <a:srgbClr val="FF0000"/>
                </a:solidFill>
                <a:effectLst>
                  <a:outerShdw blurRad="50800" dist="38100" dir="13500000" algn="br" rotWithShape="0">
                    <a:prstClr val="black">
                      <a:alpha val="40000"/>
                    </a:prstClr>
                  </a:outerShdw>
                  <a:reflection blurRad="6350" stA="55000" endA="300" endPos="45500" dir="5400000" sy="-100000" algn="bl" rotWithShape="0"/>
                </a:effectLst>
                <a:latin typeface="Britannic Bold" panose="020B0903060703020204" pitchFamily="34" charset="0"/>
              </a:rPr>
              <a:t>Cebada</a:t>
            </a:r>
          </a:p>
        </p:txBody>
      </p:sp>
    </p:spTree>
    <p:extLst>
      <p:ext uri="{BB962C8B-B14F-4D97-AF65-F5344CB8AC3E}">
        <p14:creationId xmlns:p14="http://schemas.microsoft.com/office/powerpoint/2010/main" val="38549653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995CC17-AC57-0B8D-BF63-345E6CA6E81B}"/>
              </a:ext>
            </a:extLst>
          </p:cNvPr>
          <p:cNvPicPr>
            <a:picLocks noChangeAspect="1"/>
          </p:cNvPicPr>
          <p:nvPr/>
        </p:nvPicPr>
        <p:blipFill>
          <a:blip r:embed="rId2"/>
          <a:stretch>
            <a:fillRect/>
          </a:stretch>
        </p:blipFill>
        <p:spPr>
          <a:xfrm rot="16200000">
            <a:off x="2667000" y="-2667002"/>
            <a:ext cx="6858000" cy="12192000"/>
          </a:xfrm>
          <a:prstGeom prst="rect">
            <a:avLst/>
          </a:prstGeom>
        </p:spPr>
      </p:pic>
      <p:sp>
        <p:nvSpPr>
          <p:cNvPr id="5" name="CuadroTexto 4">
            <a:extLst>
              <a:ext uri="{FF2B5EF4-FFF2-40B4-BE49-F238E27FC236}">
                <a16:creationId xmlns:a16="http://schemas.microsoft.com/office/drawing/2014/main" id="{66137237-6315-56CA-7CD2-0014075F7502}"/>
              </a:ext>
            </a:extLst>
          </p:cNvPr>
          <p:cNvSpPr txBox="1"/>
          <p:nvPr/>
        </p:nvSpPr>
        <p:spPr>
          <a:xfrm>
            <a:off x="1645184" y="1346792"/>
            <a:ext cx="8901629" cy="1938992"/>
          </a:xfrm>
          <a:prstGeom prst="rect">
            <a:avLst/>
          </a:prstGeom>
          <a:noFill/>
        </p:spPr>
        <p:txBody>
          <a:bodyPr wrap="square">
            <a:spAutoFit/>
          </a:bodyPr>
          <a:lstStyle/>
          <a:p>
            <a:pPr algn="ctr"/>
            <a:r>
              <a:rPr lang="es-VE" sz="4000" b="1" dirty="0">
                <a:solidFill>
                  <a:srgbClr val="000000"/>
                </a:solidFill>
                <a:latin typeface="Impact" panose="020B0806030902050204" pitchFamily="34" charset="0"/>
              </a:rPr>
              <a:t>12. SEGUN RUTH, ¿CUÁL PODRÍA SER LA UNICA CAUSA DE SEPARACIÓN ENTRE RUTH Y NOEMÍ? </a:t>
            </a:r>
          </a:p>
        </p:txBody>
      </p:sp>
      <p:sp>
        <p:nvSpPr>
          <p:cNvPr id="6" name="CuadroTexto 5">
            <a:extLst>
              <a:ext uri="{FF2B5EF4-FFF2-40B4-BE49-F238E27FC236}">
                <a16:creationId xmlns:a16="http://schemas.microsoft.com/office/drawing/2014/main" id="{0BAAC18D-2039-D8B7-689D-03FBF4411086}"/>
              </a:ext>
            </a:extLst>
          </p:cNvPr>
          <p:cNvSpPr txBox="1"/>
          <p:nvPr/>
        </p:nvSpPr>
        <p:spPr>
          <a:xfrm>
            <a:off x="1099848" y="3428997"/>
            <a:ext cx="9992299" cy="1015663"/>
          </a:xfrm>
          <a:prstGeom prst="rect">
            <a:avLst/>
          </a:prstGeom>
          <a:noFill/>
        </p:spPr>
        <p:txBody>
          <a:bodyPr wrap="square" rtlCol="0">
            <a:spAutoFit/>
          </a:bodyPr>
          <a:lstStyle/>
          <a:p>
            <a:pPr algn="ctr"/>
            <a:r>
              <a:rPr lang="es-VE" sz="6000" dirty="0">
                <a:solidFill>
                  <a:srgbClr val="FF0000"/>
                </a:solidFill>
                <a:effectLst>
                  <a:outerShdw blurRad="50800" dist="38100" dir="13500000" algn="br" rotWithShape="0">
                    <a:prstClr val="black">
                      <a:alpha val="40000"/>
                    </a:prstClr>
                  </a:outerShdw>
                  <a:reflection blurRad="6350" stA="55000" endA="300" endPos="45500" dir="5400000" sy="-100000" algn="bl" rotWithShape="0"/>
                </a:effectLst>
                <a:latin typeface="Britannic Bold" panose="020B0903060703020204" pitchFamily="34" charset="0"/>
              </a:rPr>
              <a:t>La muerte.</a:t>
            </a:r>
          </a:p>
        </p:txBody>
      </p:sp>
    </p:spTree>
    <p:extLst>
      <p:ext uri="{BB962C8B-B14F-4D97-AF65-F5344CB8AC3E}">
        <p14:creationId xmlns:p14="http://schemas.microsoft.com/office/powerpoint/2010/main" val="37000953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995CC17-AC57-0B8D-BF63-345E6CA6E81B}"/>
              </a:ext>
            </a:extLst>
          </p:cNvPr>
          <p:cNvPicPr>
            <a:picLocks noChangeAspect="1"/>
          </p:cNvPicPr>
          <p:nvPr/>
        </p:nvPicPr>
        <p:blipFill>
          <a:blip r:embed="rId2"/>
          <a:stretch>
            <a:fillRect/>
          </a:stretch>
        </p:blipFill>
        <p:spPr>
          <a:xfrm rot="16200000">
            <a:off x="2667000" y="-2667002"/>
            <a:ext cx="6858000" cy="12192000"/>
          </a:xfrm>
          <a:prstGeom prst="rect">
            <a:avLst/>
          </a:prstGeom>
        </p:spPr>
      </p:pic>
      <p:sp>
        <p:nvSpPr>
          <p:cNvPr id="5" name="CuadroTexto 4">
            <a:extLst>
              <a:ext uri="{FF2B5EF4-FFF2-40B4-BE49-F238E27FC236}">
                <a16:creationId xmlns:a16="http://schemas.microsoft.com/office/drawing/2014/main" id="{66137237-6315-56CA-7CD2-0014075F7502}"/>
              </a:ext>
            </a:extLst>
          </p:cNvPr>
          <p:cNvSpPr txBox="1"/>
          <p:nvPr/>
        </p:nvSpPr>
        <p:spPr>
          <a:xfrm>
            <a:off x="1645184" y="1346792"/>
            <a:ext cx="8901629" cy="1323439"/>
          </a:xfrm>
          <a:prstGeom prst="rect">
            <a:avLst/>
          </a:prstGeom>
          <a:noFill/>
        </p:spPr>
        <p:txBody>
          <a:bodyPr wrap="square">
            <a:spAutoFit/>
          </a:bodyPr>
          <a:lstStyle/>
          <a:p>
            <a:pPr algn="ctr"/>
            <a:r>
              <a:rPr lang="es-VE" sz="4000" b="1" dirty="0">
                <a:solidFill>
                  <a:srgbClr val="000000"/>
                </a:solidFill>
                <a:latin typeface="Impact" panose="020B0806030902050204" pitchFamily="34" charset="0"/>
              </a:rPr>
              <a:t>14. ¿QUIÉN MURIÓ PRIMERO ELIMELEC O LOS DOS HIJOS DE NOEMÍ? </a:t>
            </a:r>
          </a:p>
        </p:txBody>
      </p:sp>
      <p:sp>
        <p:nvSpPr>
          <p:cNvPr id="4" name="CuadroTexto 3">
            <a:extLst>
              <a:ext uri="{FF2B5EF4-FFF2-40B4-BE49-F238E27FC236}">
                <a16:creationId xmlns:a16="http://schemas.microsoft.com/office/drawing/2014/main" id="{7689389F-A9A5-02AF-8F18-33704E3CA8E3}"/>
              </a:ext>
            </a:extLst>
          </p:cNvPr>
          <p:cNvSpPr txBox="1"/>
          <p:nvPr/>
        </p:nvSpPr>
        <p:spPr>
          <a:xfrm>
            <a:off x="1099848" y="3428997"/>
            <a:ext cx="9992299" cy="1015663"/>
          </a:xfrm>
          <a:prstGeom prst="rect">
            <a:avLst/>
          </a:prstGeom>
          <a:noFill/>
        </p:spPr>
        <p:txBody>
          <a:bodyPr wrap="square" rtlCol="0">
            <a:spAutoFit/>
          </a:bodyPr>
          <a:lstStyle/>
          <a:p>
            <a:pPr algn="ctr"/>
            <a:r>
              <a:rPr lang="es-VE" sz="6000" dirty="0" err="1">
                <a:solidFill>
                  <a:srgbClr val="FF0000"/>
                </a:solidFill>
                <a:effectLst>
                  <a:outerShdw blurRad="50800" dist="38100" dir="13500000" algn="br" rotWithShape="0">
                    <a:prstClr val="black">
                      <a:alpha val="40000"/>
                    </a:prstClr>
                  </a:outerShdw>
                  <a:reflection blurRad="6350" stA="55000" endA="300" endPos="45500" dir="5400000" sy="-100000" algn="bl" rotWithShape="0"/>
                </a:effectLst>
                <a:latin typeface="Britannic Bold" panose="020B0903060703020204" pitchFamily="34" charset="0"/>
              </a:rPr>
              <a:t>Elimelec</a:t>
            </a:r>
            <a:endParaRPr lang="es-VE" sz="6000" dirty="0">
              <a:solidFill>
                <a:srgbClr val="FF0000"/>
              </a:solidFill>
              <a:effectLst>
                <a:outerShdw blurRad="50800" dist="38100" dir="13500000" algn="br" rotWithShape="0">
                  <a:prstClr val="black">
                    <a:alpha val="40000"/>
                  </a:prstClr>
                </a:outerShdw>
                <a:reflection blurRad="6350" stA="55000" endA="300" endPos="45500" dir="5400000" sy="-100000" algn="bl" rotWithShape="0"/>
              </a:effectLst>
              <a:latin typeface="Britannic Bold" panose="020B0903060703020204" pitchFamily="34" charset="0"/>
            </a:endParaRPr>
          </a:p>
        </p:txBody>
      </p:sp>
    </p:spTree>
    <p:extLst>
      <p:ext uri="{BB962C8B-B14F-4D97-AF65-F5344CB8AC3E}">
        <p14:creationId xmlns:p14="http://schemas.microsoft.com/office/powerpoint/2010/main" val="1659907153"/>
      </p:ext>
    </p:extLst>
  </p:cSld>
  <p:clrMapOvr>
    <a:masterClrMapping/>
  </p:clrMapOvr>
  <p:transition spd="slow" advClick="0" advTm="10000">
    <p:randomBar dir="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995CC17-AC57-0B8D-BF63-345E6CA6E81B}"/>
              </a:ext>
            </a:extLst>
          </p:cNvPr>
          <p:cNvPicPr>
            <a:picLocks noChangeAspect="1"/>
          </p:cNvPicPr>
          <p:nvPr/>
        </p:nvPicPr>
        <p:blipFill>
          <a:blip r:embed="rId2"/>
          <a:stretch>
            <a:fillRect/>
          </a:stretch>
        </p:blipFill>
        <p:spPr>
          <a:xfrm rot="16200000">
            <a:off x="2667000" y="-2667002"/>
            <a:ext cx="6858000" cy="12192000"/>
          </a:xfrm>
          <a:prstGeom prst="rect">
            <a:avLst/>
          </a:prstGeom>
        </p:spPr>
      </p:pic>
      <p:sp>
        <p:nvSpPr>
          <p:cNvPr id="5" name="CuadroTexto 4">
            <a:extLst>
              <a:ext uri="{FF2B5EF4-FFF2-40B4-BE49-F238E27FC236}">
                <a16:creationId xmlns:a16="http://schemas.microsoft.com/office/drawing/2014/main" id="{66137237-6315-56CA-7CD2-0014075F7502}"/>
              </a:ext>
            </a:extLst>
          </p:cNvPr>
          <p:cNvSpPr txBox="1"/>
          <p:nvPr/>
        </p:nvSpPr>
        <p:spPr>
          <a:xfrm>
            <a:off x="1645184" y="1346792"/>
            <a:ext cx="8901629" cy="707886"/>
          </a:xfrm>
          <a:prstGeom prst="rect">
            <a:avLst/>
          </a:prstGeom>
          <a:noFill/>
        </p:spPr>
        <p:txBody>
          <a:bodyPr wrap="square">
            <a:spAutoFit/>
          </a:bodyPr>
          <a:lstStyle/>
          <a:p>
            <a:pPr algn="ctr"/>
            <a:r>
              <a:rPr lang="es-VE" sz="4000" b="1" dirty="0">
                <a:solidFill>
                  <a:srgbClr val="000000"/>
                </a:solidFill>
                <a:latin typeface="Impact" panose="020B0806030902050204" pitchFamily="34" charset="0"/>
              </a:rPr>
              <a:t>14. ¿QUE SIGNIFICA MAHLON?</a:t>
            </a:r>
          </a:p>
        </p:txBody>
      </p:sp>
      <p:sp>
        <p:nvSpPr>
          <p:cNvPr id="4" name="CuadroTexto 3">
            <a:extLst>
              <a:ext uri="{FF2B5EF4-FFF2-40B4-BE49-F238E27FC236}">
                <a16:creationId xmlns:a16="http://schemas.microsoft.com/office/drawing/2014/main" id="{61ED24CC-5A9B-58CA-D2EE-699FC48091A2}"/>
              </a:ext>
            </a:extLst>
          </p:cNvPr>
          <p:cNvSpPr txBox="1"/>
          <p:nvPr/>
        </p:nvSpPr>
        <p:spPr>
          <a:xfrm>
            <a:off x="1099848" y="3428997"/>
            <a:ext cx="9992299" cy="1015663"/>
          </a:xfrm>
          <a:prstGeom prst="rect">
            <a:avLst/>
          </a:prstGeom>
          <a:noFill/>
        </p:spPr>
        <p:txBody>
          <a:bodyPr wrap="square" rtlCol="0">
            <a:spAutoFit/>
          </a:bodyPr>
          <a:lstStyle/>
          <a:p>
            <a:pPr algn="ctr"/>
            <a:r>
              <a:rPr lang="es-VE" sz="6000" dirty="0">
                <a:solidFill>
                  <a:srgbClr val="FF0000"/>
                </a:solidFill>
                <a:effectLst>
                  <a:outerShdw blurRad="50800" dist="38100" dir="13500000" algn="br" rotWithShape="0">
                    <a:prstClr val="black">
                      <a:alpha val="40000"/>
                    </a:prstClr>
                  </a:outerShdw>
                  <a:reflection blurRad="6350" stA="55000" endA="300" endPos="45500" dir="5400000" sy="-100000" algn="bl" rotWithShape="0"/>
                </a:effectLst>
                <a:latin typeface="Britannic Bold" panose="020B0903060703020204" pitchFamily="34" charset="0"/>
              </a:rPr>
              <a:t>Enfermedad o enfermizo</a:t>
            </a:r>
          </a:p>
        </p:txBody>
      </p:sp>
    </p:spTree>
    <p:extLst>
      <p:ext uri="{BB962C8B-B14F-4D97-AF65-F5344CB8AC3E}">
        <p14:creationId xmlns:p14="http://schemas.microsoft.com/office/powerpoint/2010/main" val="2714100165"/>
      </p:ext>
    </p:extLst>
  </p:cSld>
  <p:clrMapOvr>
    <a:masterClrMapping/>
  </p:clrMapOvr>
  <p:transition spd="slow" advClick="0" advTm="10000">
    <p:randomBar dir="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995CC17-AC57-0B8D-BF63-345E6CA6E81B}"/>
              </a:ext>
            </a:extLst>
          </p:cNvPr>
          <p:cNvPicPr>
            <a:picLocks noChangeAspect="1"/>
          </p:cNvPicPr>
          <p:nvPr/>
        </p:nvPicPr>
        <p:blipFill>
          <a:blip r:embed="rId2"/>
          <a:stretch>
            <a:fillRect/>
          </a:stretch>
        </p:blipFill>
        <p:spPr>
          <a:xfrm rot="16200000">
            <a:off x="2667000" y="-2667002"/>
            <a:ext cx="6858000" cy="12192000"/>
          </a:xfrm>
          <a:prstGeom prst="rect">
            <a:avLst/>
          </a:prstGeom>
        </p:spPr>
      </p:pic>
      <p:sp>
        <p:nvSpPr>
          <p:cNvPr id="5" name="CuadroTexto 4">
            <a:extLst>
              <a:ext uri="{FF2B5EF4-FFF2-40B4-BE49-F238E27FC236}">
                <a16:creationId xmlns:a16="http://schemas.microsoft.com/office/drawing/2014/main" id="{66137237-6315-56CA-7CD2-0014075F7502}"/>
              </a:ext>
            </a:extLst>
          </p:cNvPr>
          <p:cNvSpPr txBox="1"/>
          <p:nvPr/>
        </p:nvSpPr>
        <p:spPr>
          <a:xfrm>
            <a:off x="1645184" y="1346792"/>
            <a:ext cx="8901629" cy="1323439"/>
          </a:xfrm>
          <a:prstGeom prst="rect">
            <a:avLst/>
          </a:prstGeom>
          <a:noFill/>
        </p:spPr>
        <p:txBody>
          <a:bodyPr wrap="square">
            <a:spAutoFit/>
          </a:bodyPr>
          <a:lstStyle/>
          <a:p>
            <a:pPr algn="ctr"/>
            <a:r>
              <a:rPr lang="es-VE" sz="4000" b="1" dirty="0">
                <a:solidFill>
                  <a:srgbClr val="000000"/>
                </a:solidFill>
                <a:latin typeface="Impact" panose="020B0806030902050204" pitchFamily="34" charset="0"/>
              </a:rPr>
              <a:t>15. ¿CUALES SON LOS TRES PERSONAJES PRINCIPALES DEL LIBRO DE RUTH? </a:t>
            </a:r>
          </a:p>
        </p:txBody>
      </p:sp>
      <p:sp>
        <p:nvSpPr>
          <p:cNvPr id="4" name="CuadroTexto 3">
            <a:extLst>
              <a:ext uri="{FF2B5EF4-FFF2-40B4-BE49-F238E27FC236}">
                <a16:creationId xmlns:a16="http://schemas.microsoft.com/office/drawing/2014/main" id="{FED30C0B-13ED-73AB-3914-36A8D592469B}"/>
              </a:ext>
            </a:extLst>
          </p:cNvPr>
          <p:cNvSpPr txBox="1"/>
          <p:nvPr/>
        </p:nvSpPr>
        <p:spPr>
          <a:xfrm>
            <a:off x="1099848" y="3428997"/>
            <a:ext cx="9992299" cy="1015663"/>
          </a:xfrm>
          <a:prstGeom prst="rect">
            <a:avLst/>
          </a:prstGeom>
          <a:noFill/>
        </p:spPr>
        <p:txBody>
          <a:bodyPr wrap="square" rtlCol="0">
            <a:spAutoFit/>
          </a:bodyPr>
          <a:lstStyle/>
          <a:p>
            <a:pPr algn="ctr"/>
            <a:r>
              <a:rPr lang="es-VE" sz="6000" dirty="0">
                <a:solidFill>
                  <a:srgbClr val="FF0000"/>
                </a:solidFill>
                <a:effectLst>
                  <a:outerShdw blurRad="50800" dist="38100" dir="13500000" algn="br" rotWithShape="0">
                    <a:prstClr val="black">
                      <a:alpha val="40000"/>
                    </a:prstClr>
                  </a:outerShdw>
                  <a:reflection blurRad="6350" stA="55000" endA="300" endPos="45500" dir="5400000" sy="-100000" algn="bl" rotWithShape="0"/>
                </a:effectLst>
                <a:latin typeface="Britannic Bold" panose="020B0903060703020204" pitchFamily="34" charset="0"/>
              </a:rPr>
              <a:t>Rut, Noemi y Booz.</a:t>
            </a:r>
          </a:p>
        </p:txBody>
      </p:sp>
    </p:spTree>
    <p:extLst>
      <p:ext uri="{BB962C8B-B14F-4D97-AF65-F5344CB8AC3E}">
        <p14:creationId xmlns:p14="http://schemas.microsoft.com/office/powerpoint/2010/main" val="4235635775"/>
      </p:ext>
    </p:extLst>
  </p:cSld>
  <p:clrMapOvr>
    <a:masterClrMapping/>
  </p:clrMapOvr>
  <p:transition spd="slow" advClick="0" advTm="10000">
    <p:randomBar dir="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bluemedia movie cine countdown cuenta atras GIF">
            <a:extLst>
              <a:ext uri="{FF2B5EF4-FFF2-40B4-BE49-F238E27FC236}">
                <a16:creationId xmlns:a16="http://schemas.microsoft.com/office/drawing/2014/main" id="{DCDB19F5-ACE9-E2FC-E3B2-FAB8ACE1C0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8401" y="5542185"/>
            <a:ext cx="1949302" cy="1092421"/>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70884790-F3EB-384C-8ED8-2B8A66917189}"/>
              </a:ext>
            </a:extLst>
          </p:cNvPr>
          <p:cNvPicPr>
            <a:picLocks noChangeAspect="1"/>
          </p:cNvPicPr>
          <p:nvPr/>
        </p:nvPicPr>
        <p:blipFill>
          <a:blip r:embed="rId3"/>
          <a:stretch>
            <a:fillRect/>
          </a:stretch>
        </p:blipFill>
        <p:spPr>
          <a:xfrm rot="16200000">
            <a:off x="2667000" y="-2667000"/>
            <a:ext cx="6858000" cy="12192000"/>
          </a:xfrm>
          <a:prstGeom prst="rect">
            <a:avLst/>
          </a:prstGeom>
        </p:spPr>
      </p:pic>
      <p:sp>
        <p:nvSpPr>
          <p:cNvPr id="8" name="CuadroTexto 7">
            <a:extLst>
              <a:ext uri="{FF2B5EF4-FFF2-40B4-BE49-F238E27FC236}">
                <a16:creationId xmlns:a16="http://schemas.microsoft.com/office/drawing/2014/main" id="{9E83EC8A-29A1-73CB-CFA6-E84C993CDD53}"/>
              </a:ext>
            </a:extLst>
          </p:cNvPr>
          <p:cNvSpPr txBox="1"/>
          <p:nvPr/>
        </p:nvSpPr>
        <p:spPr>
          <a:xfrm>
            <a:off x="1040753" y="1172799"/>
            <a:ext cx="9992299" cy="1446550"/>
          </a:xfrm>
          <a:prstGeom prst="rect">
            <a:avLst/>
          </a:prstGeom>
          <a:noFill/>
        </p:spPr>
        <p:txBody>
          <a:bodyPr wrap="square" rtlCol="0">
            <a:spAutoFit/>
          </a:bodyPr>
          <a:lstStyle/>
          <a:p>
            <a:pPr algn="ctr"/>
            <a:r>
              <a:rPr lang="es-VE" sz="4400" dirty="0">
                <a:effectLst>
                  <a:outerShdw blurRad="50800" dist="38100" dir="13500000" algn="br" rotWithShape="0">
                    <a:prstClr val="black">
                      <a:alpha val="40000"/>
                    </a:prstClr>
                  </a:outerShdw>
                  <a:reflection blurRad="6350" stA="55000" endA="300" endPos="45500" dir="5400000" sy="-100000" algn="bl" rotWithShape="0"/>
                </a:effectLst>
                <a:latin typeface="Franklin Gothic Heavy" panose="020B0903020102020204" pitchFamily="34" charset="0"/>
              </a:rPr>
              <a:t>2DA DISCIPLINA</a:t>
            </a:r>
          </a:p>
          <a:p>
            <a:pPr algn="ctr"/>
            <a:r>
              <a:rPr lang="es-VE" sz="4400" dirty="0">
                <a:effectLst>
                  <a:outerShdw blurRad="50800" dist="38100" dir="13500000" algn="br" rotWithShape="0">
                    <a:prstClr val="black">
                      <a:alpha val="40000"/>
                    </a:prstClr>
                  </a:outerShdw>
                  <a:reflection blurRad="6350" stA="55000" endA="300" endPos="45500" dir="5400000" sy="-100000" algn="bl" rotWithShape="0"/>
                </a:effectLst>
                <a:latin typeface="Franklin Gothic Heavy" panose="020B0903020102020204" pitchFamily="34" charset="0"/>
              </a:rPr>
              <a:t>ESGRIMA BIBLICO</a:t>
            </a:r>
          </a:p>
        </p:txBody>
      </p:sp>
      <p:pic>
        <p:nvPicPr>
          <p:cNvPr id="20482" name="Picture 2" descr="Action Royalty GIF by BIGI_TV">
            <a:extLst>
              <a:ext uri="{FF2B5EF4-FFF2-40B4-BE49-F238E27FC236}">
                <a16:creationId xmlns:a16="http://schemas.microsoft.com/office/drawing/2014/main" id="{A1A42433-C7A0-F788-ECEB-7CF1787372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9999" y="2970435"/>
            <a:ext cx="457200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06544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bluemedia movie cine countdown cuenta atras GIF">
            <a:extLst>
              <a:ext uri="{FF2B5EF4-FFF2-40B4-BE49-F238E27FC236}">
                <a16:creationId xmlns:a16="http://schemas.microsoft.com/office/drawing/2014/main" id="{DCDB19F5-ACE9-E2FC-E3B2-FAB8ACE1C0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8401" y="5542185"/>
            <a:ext cx="1949302" cy="1092421"/>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70884790-F3EB-384C-8ED8-2B8A66917189}"/>
              </a:ext>
            </a:extLst>
          </p:cNvPr>
          <p:cNvPicPr>
            <a:picLocks noChangeAspect="1"/>
          </p:cNvPicPr>
          <p:nvPr/>
        </p:nvPicPr>
        <p:blipFill>
          <a:blip r:embed="rId3"/>
          <a:stretch>
            <a:fillRect/>
          </a:stretch>
        </p:blipFill>
        <p:spPr>
          <a:xfrm rot="16200000">
            <a:off x="2667000" y="-2667000"/>
            <a:ext cx="6858000" cy="12192000"/>
          </a:xfrm>
          <a:prstGeom prst="rect">
            <a:avLst/>
          </a:prstGeom>
        </p:spPr>
      </p:pic>
      <p:sp>
        <p:nvSpPr>
          <p:cNvPr id="9" name="CuadroTexto 8">
            <a:extLst>
              <a:ext uri="{FF2B5EF4-FFF2-40B4-BE49-F238E27FC236}">
                <a16:creationId xmlns:a16="http://schemas.microsoft.com/office/drawing/2014/main" id="{42B2C2E3-B727-231B-DA01-8F87D82942F2}"/>
              </a:ext>
            </a:extLst>
          </p:cNvPr>
          <p:cNvSpPr txBox="1"/>
          <p:nvPr/>
        </p:nvSpPr>
        <p:spPr>
          <a:xfrm>
            <a:off x="4800518" y="3269156"/>
            <a:ext cx="6073479" cy="1323439"/>
          </a:xfrm>
          <a:prstGeom prst="rect">
            <a:avLst/>
          </a:prstGeom>
          <a:noFill/>
        </p:spPr>
        <p:txBody>
          <a:bodyPr wrap="square" rtlCol="0">
            <a:spAutoFit/>
          </a:bodyPr>
          <a:lstStyle/>
          <a:p>
            <a:pPr algn="just"/>
            <a:r>
              <a:rPr lang="es-VE" sz="2000" dirty="0">
                <a:effectLst/>
                <a:latin typeface="Britannic Bold" panose="020B0903060703020204" pitchFamily="34" charset="0"/>
              </a:rPr>
              <a:t>Cada equipo escoge TRES representante</a:t>
            </a:r>
            <a:r>
              <a:rPr lang="es-VE" sz="2000" dirty="0">
                <a:latin typeface="Britannic Bold" panose="020B0903060703020204" pitchFamily="34" charset="0"/>
              </a:rPr>
              <a:t>s</a:t>
            </a:r>
            <a:r>
              <a:rPr lang="es-VE" sz="2000" dirty="0">
                <a:effectLst/>
                <a:latin typeface="Britannic Bold" panose="020B0903060703020204" pitchFamily="34" charset="0"/>
              </a:rPr>
              <a:t>. Se dirá un versículo y los participantes deberán ubicarlo y leerlo. Por cada ronda ganada, suman 50 puntos. Serán 9 rondas.	</a:t>
            </a:r>
          </a:p>
        </p:txBody>
      </p:sp>
      <p:pic>
        <p:nvPicPr>
          <p:cNvPr id="11" name="Picture 2" descr="Action Royalty GIF by BIGI_TV">
            <a:extLst>
              <a:ext uri="{FF2B5EF4-FFF2-40B4-BE49-F238E27FC236}">
                <a16:creationId xmlns:a16="http://schemas.microsoft.com/office/drawing/2014/main" id="{4100BB42-71ED-E878-7175-1B8E56789C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0753" y="3277087"/>
            <a:ext cx="3532315" cy="1986927"/>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3929CDAA-D914-90F0-FF35-7B10A17FCCBE}"/>
              </a:ext>
            </a:extLst>
          </p:cNvPr>
          <p:cNvSpPr txBox="1"/>
          <p:nvPr/>
        </p:nvSpPr>
        <p:spPr>
          <a:xfrm>
            <a:off x="1040753" y="1172799"/>
            <a:ext cx="9992299" cy="1446550"/>
          </a:xfrm>
          <a:prstGeom prst="rect">
            <a:avLst/>
          </a:prstGeom>
          <a:noFill/>
        </p:spPr>
        <p:txBody>
          <a:bodyPr wrap="square" rtlCol="0">
            <a:spAutoFit/>
          </a:bodyPr>
          <a:lstStyle/>
          <a:p>
            <a:pPr algn="ctr"/>
            <a:r>
              <a:rPr lang="es-VE" sz="4400" dirty="0">
                <a:effectLst>
                  <a:outerShdw blurRad="50800" dist="38100" dir="13500000" algn="br" rotWithShape="0">
                    <a:prstClr val="black">
                      <a:alpha val="40000"/>
                    </a:prstClr>
                  </a:outerShdw>
                  <a:reflection blurRad="6350" stA="55000" endA="300" endPos="45500" dir="5400000" sy="-100000" algn="bl" rotWithShape="0"/>
                </a:effectLst>
                <a:latin typeface="Franklin Gothic Heavy" panose="020B0903020102020204" pitchFamily="34" charset="0"/>
              </a:rPr>
              <a:t>2DA DISCIPLINA</a:t>
            </a:r>
          </a:p>
          <a:p>
            <a:pPr algn="ctr"/>
            <a:r>
              <a:rPr lang="es-VE" sz="4400" dirty="0">
                <a:effectLst>
                  <a:outerShdw blurRad="50800" dist="38100" dir="13500000" algn="br" rotWithShape="0">
                    <a:prstClr val="black">
                      <a:alpha val="40000"/>
                    </a:prstClr>
                  </a:outerShdw>
                  <a:reflection blurRad="6350" stA="55000" endA="300" endPos="45500" dir="5400000" sy="-100000" algn="bl" rotWithShape="0"/>
                </a:effectLst>
                <a:latin typeface="Franklin Gothic Heavy" panose="020B0903020102020204" pitchFamily="34" charset="0"/>
              </a:rPr>
              <a:t>ESGRIMA BIBLICO</a:t>
            </a:r>
          </a:p>
        </p:txBody>
      </p:sp>
    </p:spTree>
    <p:extLst>
      <p:ext uri="{BB962C8B-B14F-4D97-AF65-F5344CB8AC3E}">
        <p14:creationId xmlns:p14="http://schemas.microsoft.com/office/powerpoint/2010/main" val="26600305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bluemedia movie cine countdown cuenta atras GIF">
            <a:extLst>
              <a:ext uri="{FF2B5EF4-FFF2-40B4-BE49-F238E27FC236}">
                <a16:creationId xmlns:a16="http://schemas.microsoft.com/office/drawing/2014/main" id="{DCDB19F5-ACE9-E2FC-E3B2-FAB8ACE1C0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8401" y="5542185"/>
            <a:ext cx="1949302" cy="1092421"/>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70884790-F3EB-384C-8ED8-2B8A66917189}"/>
              </a:ext>
            </a:extLst>
          </p:cNvPr>
          <p:cNvPicPr>
            <a:picLocks noChangeAspect="1"/>
          </p:cNvPicPr>
          <p:nvPr/>
        </p:nvPicPr>
        <p:blipFill>
          <a:blip r:embed="rId3"/>
          <a:stretch>
            <a:fillRect/>
          </a:stretch>
        </p:blipFill>
        <p:spPr>
          <a:xfrm rot="16200000">
            <a:off x="2667000" y="-2667000"/>
            <a:ext cx="6858000" cy="12192000"/>
          </a:xfrm>
          <a:prstGeom prst="rect">
            <a:avLst/>
          </a:prstGeom>
        </p:spPr>
      </p:pic>
      <p:pic>
        <p:nvPicPr>
          <p:cNvPr id="20482" name="Picture 2" descr="Action Royalty GIF by BIGI_TV">
            <a:extLst>
              <a:ext uri="{FF2B5EF4-FFF2-40B4-BE49-F238E27FC236}">
                <a16:creationId xmlns:a16="http://schemas.microsoft.com/office/drawing/2014/main" id="{A1A42433-C7A0-F788-ECEB-7CF1787372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8186" y="2653808"/>
            <a:ext cx="3782800" cy="2127825"/>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02122A99-442E-F16D-AC4C-E60BC1929477}"/>
              </a:ext>
            </a:extLst>
          </p:cNvPr>
          <p:cNvSpPr txBox="1"/>
          <p:nvPr/>
        </p:nvSpPr>
        <p:spPr>
          <a:xfrm>
            <a:off x="2467777" y="4516940"/>
            <a:ext cx="7116898" cy="1200329"/>
          </a:xfrm>
          <a:prstGeom prst="rect">
            <a:avLst/>
          </a:prstGeom>
          <a:noFill/>
        </p:spPr>
        <p:txBody>
          <a:bodyPr wrap="square" rtlCol="0">
            <a:spAutoFit/>
          </a:bodyPr>
          <a:lstStyle/>
          <a:p>
            <a:pPr algn="ctr"/>
            <a:r>
              <a:rPr lang="es-VE" sz="7200" dirty="0">
                <a:latin typeface="Freestyle Script" panose="030804020302050B0404" pitchFamily="66" charset="0"/>
              </a:rPr>
              <a:t>Escojan sus representantes...</a:t>
            </a:r>
          </a:p>
        </p:txBody>
      </p:sp>
      <p:sp>
        <p:nvSpPr>
          <p:cNvPr id="2" name="CuadroTexto 1">
            <a:extLst>
              <a:ext uri="{FF2B5EF4-FFF2-40B4-BE49-F238E27FC236}">
                <a16:creationId xmlns:a16="http://schemas.microsoft.com/office/drawing/2014/main" id="{2D45ACE1-C45B-5F52-89F0-1A2C1EEA181A}"/>
              </a:ext>
            </a:extLst>
          </p:cNvPr>
          <p:cNvSpPr txBox="1"/>
          <p:nvPr/>
        </p:nvSpPr>
        <p:spPr>
          <a:xfrm>
            <a:off x="1040753" y="1172799"/>
            <a:ext cx="9992299" cy="1446550"/>
          </a:xfrm>
          <a:prstGeom prst="rect">
            <a:avLst/>
          </a:prstGeom>
          <a:noFill/>
        </p:spPr>
        <p:txBody>
          <a:bodyPr wrap="square" rtlCol="0">
            <a:spAutoFit/>
          </a:bodyPr>
          <a:lstStyle/>
          <a:p>
            <a:pPr algn="ctr"/>
            <a:r>
              <a:rPr lang="es-VE" sz="4400" dirty="0">
                <a:effectLst>
                  <a:outerShdw blurRad="50800" dist="38100" dir="13500000" algn="br" rotWithShape="0">
                    <a:prstClr val="black">
                      <a:alpha val="40000"/>
                    </a:prstClr>
                  </a:outerShdw>
                  <a:reflection blurRad="6350" stA="55000" endA="300" endPos="45500" dir="5400000" sy="-100000" algn="bl" rotWithShape="0"/>
                </a:effectLst>
                <a:latin typeface="Franklin Gothic Heavy" panose="020B0903020102020204" pitchFamily="34" charset="0"/>
              </a:rPr>
              <a:t>2DA DISCIPLINA</a:t>
            </a:r>
          </a:p>
          <a:p>
            <a:pPr algn="ctr"/>
            <a:r>
              <a:rPr lang="es-VE" sz="4400" dirty="0">
                <a:effectLst>
                  <a:outerShdw blurRad="50800" dist="38100" dir="13500000" algn="br" rotWithShape="0">
                    <a:prstClr val="black">
                      <a:alpha val="40000"/>
                    </a:prstClr>
                  </a:outerShdw>
                  <a:reflection blurRad="6350" stA="55000" endA="300" endPos="45500" dir="5400000" sy="-100000" algn="bl" rotWithShape="0"/>
                </a:effectLst>
                <a:latin typeface="Franklin Gothic Heavy" panose="020B0903020102020204" pitchFamily="34" charset="0"/>
              </a:rPr>
              <a:t>ESGRIMA BIBLICO</a:t>
            </a:r>
          </a:p>
        </p:txBody>
      </p:sp>
    </p:spTree>
    <p:extLst>
      <p:ext uri="{BB962C8B-B14F-4D97-AF65-F5344CB8AC3E}">
        <p14:creationId xmlns:p14="http://schemas.microsoft.com/office/powerpoint/2010/main" val="3765963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bluemedia movie cine countdown cuenta atras GIF">
            <a:extLst>
              <a:ext uri="{FF2B5EF4-FFF2-40B4-BE49-F238E27FC236}">
                <a16:creationId xmlns:a16="http://schemas.microsoft.com/office/drawing/2014/main" id="{DCDB19F5-ACE9-E2FC-E3B2-FAB8ACE1C0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8401" y="5542185"/>
            <a:ext cx="1949302" cy="1092421"/>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70884790-F3EB-384C-8ED8-2B8A66917189}"/>
              </a:ext>
            </a:extLst>
          </p:cNvPr>
          <p:cNvPicPr>
            <a:picLocks noChangeAspect="1"/>
          </p:cNvPicPr>
          <p:nvPr/>
        </p:nvPicPr>
        <p:blipFill>
          <a:blip r:embed="rId3"/>
          <a:stretch>
            <a:fillRect/>
          </a:stretch>
        </p:blipFill>
        <p:spPr>
          <a:xfrm rot="16200000">
            <a:off x="2667000" y="-2667000"/>
            <a:ext cx="6858000" cy="12192000"/>
          </a:xfrm>
          <a:prstGeom prst="rect">
            <a:avLst/>
          </a:prstGeom>
        </p:spPr>
      </p:pic>
      <p:pic>
        <p:nvPicPr>
          <p:cNvPr id="34818" name="Picture 2" descr="Best Of Athletics GIF by Olympics">
            <a:extLst>
              <a:ext uri="{FF2B5EF4-FFF2-40B4-BE49-F238E27FC236}">
                <a16:creationId xmlns:a16="http://schemas.microsoft.com/office/drawing/2014/main" id="{4D21BA77-99F2-4F53-6611-E350DFCFE3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9408" y="2625570"/>
            <a:ext cx="3200996" cy="3200996"/>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A4E7F26C-0213-1970-C0C9-CDD059A6F43F}"/>
              </a:ext>
            </a:extLst>
          </p:cNvPr>
          <p:cNvSpPr txBox="1"/>
          <p:nvPr/>
        </p:nvSpPr>
        <p:spPr>
          <a:xfrm>
            <a:off x="1040753" y="1026118"/>
            <a:ext cx="9992299" cy="1446550"/>
          </a:xfrm>
          <a:prstGeom prst="rect">
            <a:avLst/>
          </a:prstGeom>
          <a:noFill/>
        </p:spPr>
        <p:txBody>
          <a:bodyPr wrap="square" rtlCol="0">
            <a:spAutoFit/>
          </a:bodyPr>
          <a:lstStyle/>
          <a:p>
            <a:pPr algn="ctr"/>
            <a:r>
              <a:rPr lang="es-VE" sz="4400" dirty="0">
                <a:effectLst>
                  <a:outerShdw blurRad="50800" dist="38100" dir="13500000" algn="br" rotWithShape="0">
                    <a:prstClr val="black">
                      <a:alpha val="40000"/>
                    </a:prstClr>
                  </a:outerShdw>
                  <a:reflection blurRad="6350" stA="55000" endA="300" endPos="45500" dir="5400000" sy="-100000" algn="bl" rotWithShape="0"/>
                </a:effectLst>
                <a:latin typeface="Franklin Gothic Heavy" panose="020B0903020102020204" pitchFamily="34" charset="0"/>
              </a:rPr>
              <a:t>1RA DISCIPLINA</a:t>
            </a:r>
          </a:p>
          <a:p>
            <a:pPr algn="ctr"/>
            <a:r>
              <a:rPr lang="es-VE" sz="4400" dirty="0">
                <a:effectLst>
                  <a:outerShdw blurRad="50800" dist="38100" dir="13500000" algn="br" rotWithShape="0">
                    <a:prstClr val="black">
                      <a:alpha val="40000"/>
                    </a:prstClr>
                  </a:outerShdw>
                  <a:reflection blurRad="6350" stA="55000" endA="300" endPos="45500" dir="5400000" sy="-100000" algn="bl" rotWithShape="0"/>
                </a:effectLst>
                <a:latin typeface="Franklin Gothic Heavy" panose="020B0903020102020204" pitchFamily="34" charset="0"/>
              </a:rPr>
              <a:t>100 METROS RÁPIDOS</a:t>
            </a:r>
          </a:p>
        </p:txBody>
      </p:sp>
      <p:sp>
        <p:nvSpPr>
          <p:cNvPr id="4" name="CuadroTexto 3">
            <a:extLst>
              <a:ext uri="{FF2B5EF4-FFF2-40B4-BE49-F238E27FC236}">
                <a16:creationId xmlns:a16="http://schemas.microsoft.com/office/drawing/2014/main" id="{B886D21A-1EA4-0FD5-E72F-E91EF6CBFA91}"/>
              </a:ext>
            </a:extLst>
          </p:cNvPr>
          <p:cNvSpPr txBox="1"/>
          <p:nvPr/>
        </p:nvSpPr>
        <p:spPr>
          <a:xfrm>
            <a:off x="4937052" y="3187436"/>
            <a:ext cx="6096000" cy="1754326"/>
          </a:xfrm>
          <a:prstGeom prst="rect">
            <a:avLst/>
          </a:prstGeom>
          <a:noFill/>
        </p:spPr>
        <p:txBody>
          <a:bodyPr wrap="square">
            <a:spAutoFit/>
          </a:bodyPr>
          <a:lstStyle/>
          <a:p>
            <a:pPr algn="just"/>
            <a:r>
              <a:rPr lang="es-VE" sz="1800" dirty="0">
                <a:effectLst/>
                <a:latin typeface="Britannic Bold" panose="020B0903060703020204" pitchFamily="34" charset="0"/>
              </a:rPr>
              <a:t>Se plantearán 15 preguntas sobre el libro de RUT. Cada equipo deberá dar respuesta a las preguntas en una hoja, teniendo 10 segundos cada pregunta. Al finalizar el tiempo de la última, se acaba el tiempo. Cada respuesta correcta sumara 25 puntos al equipo. Las respuestas incorrectas o en blanco son 0 puntos.</a:t>
            </a:r>
          </a:p>
        </p:txBody>
      </p:sp>
    </p:spTree>
    <p:extLst>
      <p:ext uri="{BB962C8B-B14F-4D97-AF65-F5344CB8AC3E}">
        <p14:creationId xmlns:p14="http://schemas.microsoft.com/office/powerpoint/2010/main" val="2915812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bluemedia movie cine countdown cuenta atras GIF">
            <a:extLst>
              <a:ext uri="{FF2B5EF4-FFF2-40B4-BE49-F238E27FC236}">
                <a16:creationId xmlns:a16="http://schemas.microsoft.com/office/drawing/2014/main" id="{DCDB19F5-ACE9-E2FC-E3B2-FAB8ACE1C0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8401" y="5542185"/>
            <a:ext cx="1949302" cy="1092421"/>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70884790-F3EB-384C-8ED8-2B8A66917189}"/>
              </a:ext>
            </a:extLst>
          </p:cNvPr>
          <p:cNvPicPr>
            <a:picLocks noChangeAspect="1"/>
          </p:cNvPicPr>
          <p:nvPr/>
        </p:nvPicPr>
        <p:blipFill>
          <a:blip r:embed="rId3"/>
          <a:stretch>
            <a:fillRect/>
          </a:stretch>
        </p:blipFill>
        <p:spPr>
          <a:xfrm rot="16200000">
            <a:off x="2667000" y="-2667000"/>
            <a:ext cx="6858000" cy="12192000"/>
          </a:xfrm>
          <a:prstGeom prst="rect">
            <a:avLst/>
          </a:prstGeom>
        </p:spPr>
      </p:pic>
      <p:sp>
        <p:nvSpPr>
          <p:cNvPr id="8" name="CuadroTexto 7">
            <a:extLst>
              <a:ext uri="{FF2B5EF4-FFF2-40B4-BE49-F238E27FC236}">
                <a16:creationId xmlns:a16="http://schemas.microsoft.com/office/drawing/2014/main" id="{9E83EC8A-29A1-73CB-CFA6-E84C993CDD53}"/>
              </a:ext>
            </a:extLst>
          </p:cNvPr>
          <p:cNvSpPr txBox="1"/>
          <p:nvPr/>
        </p:nvSpPr>
        <p:spPr>
          <a:xfrm>
            <a:off x="1040753" y="1172799"/>
            <a:ext cx="9992299" cy="1446550"/>
          </a:xfrm>
          <a:prstGeom prst="rect">
            <a:avLst/>
          </a:prstGeom>
          <a:noFill/>
        </p:spPr>
        <p:txBody>
          <a:bodyPr wrap="square" rtlCol="0">
            <a:spAutoFit/>
          </a:bodyPr>
          <a:lstStyle/>
          <a:p>
            <a:pPr algn="ctr"/>
            <a:r>
              <a:rPr lang="es-VE" sz="4400" dirty="0">
                <a:effectLst>
                  <a:outerShdw blurRad="50800" dist="38100" dir="13500000" algn="br" rotWithShape="0">
                    <a:prstClr val="black">
                      <a:alpha val="40000"/>
                    </a:prstClr>
                  </a:outerShdw>
                  <a:reflection blurRad="6350" stA="55000" endA="300" endPos="45500" dir="5400000" sy="-100000" algn="bl" rotWithShape="0"/>
                </a:effectLst>
                <a:latin typeface="Franklin Gothic Heavy" panose="020B0903020102020204" pitchFamily="34" charset="0"/>
              </a:rPr>
              <a:t>3RA DISCIPLINA</a:t>
            </a:r>
          </a:p>
          <a:p>
            <a:pPr algn="ctr"/>
            <a:r>
              <a:rPr lang="es-VE" sz="4400" dirty="0">
                <a:effectLst>
                  <a:outerShdw blurRad="50800" dist="38100" dir="13500000" algn="br" rotWithShape="0">
                    <a:prstClr val="black">
                      <a:alpha val="40000"/>
                    </a:prstClr>
                  </a:outerShdw>
                  <a:reflection blurRad="6350" stA="55000" endA="300" endPos="45500" dir="5400000" sy="-100000" algn="bl" rotWithShape="0"/>
                </a:effectLst>
                <a:latin typeface="Franklin Gothic Heavy" panose="020B0903020102020204" pitchFamily="34" charset="0"/>
              </a:rPr>
              <a:t>MARATÓN DE PREGUNTAS</a:t>
            </a:r>
          </a:p>
        </p:txBody>
      </p:sp>
      <p:pic>
        <p:nvPicPr>
          <p:cNvPr id="2050" name="Picture 2" descr="Track Running GIF by RunnerSpace.com">
            <a:extLst>
              <a:ext uri="{FF2B5EF4-FFF2-40B4-BE49-F238E27FC236}">
                <a16:creationId xmlns:a16="http://schemas.microsoft.com/office/drawing/2014/main" id="{E16AFF8E-A8C9-F52B-2EDB-18BEF7932E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998" y="3082886"/>
            <a:ext cx="4344004" cy="2588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27470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bluemedia movie cine countdown cuenta atras GIF">
            <a:extLst>
              <a:ext uri="{FF2B5EF4-FFF2-40B4-BE49-F238E27FC236}">
                <a16:creationId xmlns:a16="http://schemas.microsoft.com/office/drawing/2014/main" id="{DCDB19F5-ACE9-E2FC-E3B2-FAB8ACE1C0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8401" y="5542185"/>
            <a:ext cx="1949302" cy="1092421"/>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70884790-F3EB-384C-8ED8-2B8A66917189}"/>
              </a:ext>
            </a:extLst>
          </p:cNvPr>
          <p:cNvPicPr>
            <a:picLocks noChangeAspect="1"/>
          </p:cNvPicPr>
          <p:nvPr/>
        </p:nvPicPr>
        <p:blipFill>
          <a:blip r:embed="rId3"/>
          <a:stretch>
            <a:fillRect/>
          </a:stretch>
        </p:blipFill>
        <p:spPr>
          <a:xfrm rot="16200000">
            <a:off x="2667000" y="-2667000"/>
            <a:ext cx="6858000" cy="12192000"/>
          </a:xfrm>
          <a:prstGeom prst="rect">
            <a:avLst/>
          </a:prstGeom>
        </p:spPr>
      </p:pic>
      <p:sp>
        <p:nvSpPr>
          <p:cNvPr id="8" name="CuadroTexto 7">
            <a:extLst>
              <a:ext uri="{FF2B5EF4-FFF2-40B4-BE49-F238E27FC236}">
                <a16:creationId xmlns:a16="http://schemas.microsoft.com/office/drawing/2014/main" id="{9E83EC8A-29A1-73CB-CFA6-E84C993CDD53}"/>
              </a:ext>
            </a:extLst>
          </p:cNvPr>
          <p:cNvSpPr txBox="1"/>
          <p:nvPr/>
        </p:nvSpPr>
        <p:spPr>
          <a:xfrm>
            <a:off x="1040753" y="1172799"/>
            <a:ext cx="9992299" cy="1446550"/>
          </a:xfrm>
          <a:prstGeom prst="rect">
            <a:avLst/>
          </a:prstGeom>
          <a:noFill/>
        </p:spPr>
        <p:txBody>
          <a:bodyPr wrap="square" rtlCol="0">
            <a:spAutoFit/>
          </a:bodyPr>
          <a:lstStyle/>
          <a:p>
            <a:pPr algn="ctr"/>
            <a:r>
              <a:rPr lang="es-VE" sz="4400" dirty="0">
                <a:effectLst>
                  <a:outerShdw blurRad="50800" dist="38100" dir="13500000" algn="br" rotWithShape="0">
                    <a:prstClr val="black">
                      <a:alpha val="40000"/>
                    </a:prstClr>
                  </a:outerShdw>
                  <a:reflection blurRad="6350" stA="55000" endA="300" endPos="45500" dir="5400000" sy="-100000" algn="bl" rotWithShape="0"/>
                </a:effectLst>
                <a:latin typeface="Franklin Gothic Heavy" panose="020B0903020102020204" pitchFamily="34" charset="0"/>
              </a:rPr>
              <a:t>3RA DISCIPLINA</a:t>
            </a:r>
          </a:p>
          <a:p>
            <a:pPr algn="ctr"/>
            <a:r>
              <a:rPr lang="es-VE" sz="4400" dirty="0">
                <a:effectLst>
                  <a:outerShdw blurRad="50800" dist="38100" dir="13500000" algn="br" rotWithShape="0">
                    <a:prstClr val="black">
                      <a:alpha val="40000"/>
                    </a:prstClr>
                  </a:outerShdw>
                  <a:reflection blurRad="6350" stA="55000" endA="300" endPos="45500" dir="5400000" sy="-100000" algn="bl" rotWithShape="0"/>
                </a:effectLst>
                <a:latin typeface="Franklin Gothic Heavy" panose="020B0903020102020204" pitchFamily="34" charset="0"/>
              </a:rPr>
              <a:t>MARATÓN DE PREGUNTAS</a:t>
            </a:r>
          </a:p>
        </p:txBody>
      </p:sp>
      <p:pic>
        <p:nvPicPr>
          <p:cNvPr id="2050" name="Picture 2" descr="Track Running GIF by RunnerSpace.com">
            <a:extLst>
              <a:ext uri="{FF2B5EF4-FFF2-40B4-BE49-F238E27FC236}">
                <a16:creationId xmlns:a16="http://schemas.microsoft.com/office/drawing/2014/main" id="{E16AFF8E-A8C9-F52B-2EDB-18BEF7932E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872" y="3145339"/>
            <a:ext cx="3454821" cy="2186626"/>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42B2C2E3-B727-231B-DA01-8F87D82942F2}"/>
              </a:ext>
            </a:extLst>
          </p:cNvPr>
          <p:cNvSpPr txBox="1"/>
          <p:nvPr/>
        </p:nvSpPr>
        <p:spPr>
          <a:xfrm>
            <a:off x="4811150" y="3125171"/>
            <a:ext cx="6073479" cy="2246769"/>
          </a:xfrm>
          <a:prstGeom prst="rect">
            <a:avLst/>
          </a:prstGeom>
          <a:noFill/>
        </p:spPr>
        <p:txBody>
          <a:bodyPr wrap="square" rtlCol="0">
            <a:spAutoFit/>
          </a:bodyPr>
          <a:lstStyle/>
          <a:p>
            <a:pPr algn="just"/>
            <a:r>
              <a:rPr lang="es-VE" sz="2000" dirty="0">
                <a:effectLst/>
                <a:latin typeface="Britannic Bold" panose="020B0903060703020204" pitchFamily="34" charset="0"/>
              </a:rPr>
              <a:t>Se plantearán </a:t>
            </a:r>
            <a:r>
              <a:rPr lang="es-VE" sz="2000" dirty="0">
                <a:latin typeface="Britannic Bold" panose="020B0903060703020204" pitchFamily="34" charset="0"/>
              </a:rPr>
              <a:t>preguntas sobre el libro de RUT. Comienza el equipo con mayor puntaje. Si no logra responder de forma correcta, pasa la pregunta al siguiente equipo en la tabla de clasificación (segundo puntaje más alto) y si tampoco puede responder, se pasa al equipo con menos puntos.</a:t>
            </a:r>
            <a:endParaRPr lang="es-VE" sz="2000" dirty="0">
              <a:effectLst/>
              <a:latin typeface="Britannic Bold" panose="020B0903060703020204" pitchFamily="34" charset="0"/>
            </a:endParaRPr>
          </a:p>
          <a:p>
            <a:r>
              <a:rPr lang="es-VE" sz="2000" dirty="0">
                <a:effectLst/>
                <a:latin typeface="Britannic Bold" panose="020B0903060703020204" pitchFamily="34" charset="0"/>
              </a:rPr>
              <a:t>	</a:t>
            </a:r>
          </a:p>
        </p:txBody>
      </p:sp>
    </p:spTree>
    <p:extLst>
      <p:ext uri="{BB962C8B-B14F-4D97-AF65-F5344CB8AC3E}">
        <p14:creationId xmlns:p14="http://schemas.microsoft.com/office/powerpoint/2010/main" val="32883784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bluemedia movie cine countdown cuenta atras GIF">
            <a:extLst>
              <a:ext uri="{FF2B5EF4-FFF2-40B4-BE49-F238E27FC236}">
                <a16:creationId xmlns:a16="http://schemas.microsoft.com/office/drawing/2014/main" id="{DCDB19F5-ACE9-E2FC-E3B2-FAB8ACE1C0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8401" y="5542185"/>
            <a:ext cx="1949302" cy="1092421"/>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70884790-F3EB-384C-8ED8-2B8A66917189}"/>
              </a:ext>
            </a:extLst>
          </p:cNvPr>
          <p:cNvPicPr>
            <a:picLocks noChangeAspect="1"/>
          </p:cNvPicPr>
          <p:nvPr/>
        </p:nvPicPr>
        <p:blipFill>
          <a:blip r:embed="rId3"/>
          <a:stretch>
            <a:fillRect/>
          </a:stretch>
        </p:blipFill>
        <p:spPr>
          <a:xfrm rot="16200000">
            <a:off x="2667000" y="-2667000"/>
            <a:ext cx="6858000" cy="12192000"/>
          </a:xfrm>
          <a:prstGeom prst="rect">
            <a:avLst/>
          </a:prstGeom>
        </p:spPr>
      </p:pic>
      <p:sp>
        <p:nvSpPr>
          <p:cNvPr id="8" name="CuadroTexto 7">
            <a:extLst>
              <a:ext uri="{FF2B5EF4-FFF2-40B4-BE49-F238E27FC236}">
                <a16:creationId xmlns:a16="http://schemas.microsoft.com/office/drawing/2014/main" id="{9E83EC8A-29A1-73CB-CFA6-E84C993CDD53}"/>
              </a:ext>
            </a:extLst>
          </p:cNvPr>
          <p:cNvSpPr txBox="1"/>
          <p:nvPr/>
        </p:nvSpPr>
        <p:spPr>
          <a:xfrm>
            <a:off x="1040753" y="1172799"/>
            <a:ext cx="9992299" cy="1446550"/>
          </a:xfrm>
          <a:prstGeom prst="rect">
            <a:avLst/>
          </a:prstGeom>
          <a:noFill/>
        </p:spPr>
        <p:txBody>
          <a:bodyPr wrap="square" rtlCol="0">
            <a:spAutoFit/>
          </a:bodyPr>
          <a:lstStyle/>
          <a:p>
            <a:pPr algn="ctr"/>
            <a:r>
              <a:rPr lang="es-VE" sz="4400" dirty="0">
                <a:effectLst>
                  <a:outerShdw blurRad="50800" dist="38100" dir="13500000" algn="br" rotWithShape="0">
                    <a:prstClr val="black">
                      <a:alpha val="40000"/>
                    </a:prstClr>
                  </a:outerShdw>
                  <a:reflection blurRad="6350" stA="55000" endA="300" endPos="45500" dir="5400000" sy="-100000" algn="bl" rotWithShape="0"/>
                </a:effectLst>
                <a:latin typeface="Franklin Gothic Heavy" panose="020B0903020102020204" pitchFamily="34" charset="0"/>
              </a:rPr>
              <a:t>3RA DISCIPLINA</a:t>
            </a:r>
          </a:p>
          <a:p>
            <a:pPr algn="ctr"/>
            <a:r>
              <a:rPr lang="es-VE" sz="4400" dirty="0">
                <a:effectLst>
                  <a:outerShdw blurRad="50800" dist="38100" dir="13500000" algn="br" rotWithShape="0">
                    <a:prstClr val="black">
                      <a:alpha val="40000"/>
                    </a:prstClr>
                  </a:outerShdw>
                  <a:reflection blurRad="6350" stA="55000" endA="300" endPos="45500" dir="5400000" sy="-100000" algn="bl" rotWithShape="0"/>
                </a:effectLst>
                <a:latin typeface="Franklin Gothic Heavy" panose="020B0903020102020204" pitchFamily="34" charset="0"/>
              </a:rPr>
              <a:t>MARATÓN DE PREGUNTAS</a:t>
            </a:r>
          </a:p>
        </p:txBody>
      </p:sp>
      <p:pic>
        <p:nvPicPr>
          <p:cNvPr id="2050" name="Picture 2" descr="Track Running GIF by RunnerSpace.com">
            <a:extLst>
              <a:ext uri="{FF2B5EF4-FFF2-40B4-BE49-F238E27FC236}">
                <a16:creationId xmlns:a16="http://schemas.microsoft.com/office/drawing/2014/main" id="{E16AFF8E-A8C9-F52B-2EDB-18BEF7932E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8992" y="2936654"/>
            <a:ext cx="3454821" cy="2186626"/>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42B2C2E3-B727-231B-DA01-8F87D82942F2}"/>
              </a:ext>
            </a:extLst>
          </p:cNvPr>
          <p:cNvSpPr txBox="1"/>
          <p:nvPr/>
        </p:nvSpPr>
        <p:spPr>
          <a:xfrm>
            <a:off x="4811150" y="2733110"/>
            <a:ext cx="6073479" cy="2554545"/>
          </a:xfrm>
          <a:prstGeom prst="rect">
            <a:avLst/>
          </a:prstGeom>
          <a:noFill/>
        </p:spPr>
        <p:txBody>
          <a:bodyPr wrap="square" rtlCol="0">
            <a:spAutoFit/>
          </a:bodyPr>
          <a:lstStyle/>
          <a:p>
            <a:pPr algn="just"/>
            <a:r>
              <a:rPr lang="es-VE" sz="2000" dirty="0">
                <a:latin typeface="Britannic Bold" panose="020B0903060703020204" pitchFamily="34" charset="0"/>
              </a:rPr>
              <a:t>En caso de tener el turno el equipo con menor puntaje, y no responder de manera correcta, el turno pasa al equipo con mayor puntaje y si no, al segundo.</a:t>
            </a:r>
          </a:p>
          <a:p>
            <a:pPr algn="just"/>
            <a:endParaRPr lang="es-VE" sz="2000" dirty="0">
              <a:latin typeface="Britannic Bold" panose="020B0903060703020204" pitchFamily="34" charset="0"/>
            </a:endParaRPr>
          </a:p>
          <a:p>
            <a:pPr algn="ctr"/>
            <a:r>
              <a:rPr lang="es-VE" sz="2000" dirty="0">
                <a:latin typeface="Britannic Bold" panose="020B0903060703020204" pitchFamily="34" charset="0"/>
              </a:rPr>
              <a:t>* Primer lugar --- Segundo lugar --- Tercer lugar</a:t>
            </a:r>
          </a:p>
          <a:p>
            <a:pPr algn="ctr"/>
            <a:r>
              <a:rPr lang="es-VE" sz="2000" dirty="0">
                <a:latin typeface="Britannic Bold" panose="020B0903060703020204" pitchFamily="34" charset="0"/>
              </a:rPr>
              <a:t>* Segundo lugar --- Tercer lugar ---- Primer lugar</a:t>
            </a:r>
          </a:p>
          <a:p>
            <a:pPr algn="ctr"/>
            <a:r>
              <a:rPr lang="es-VE" sz="2000" dirty="0">
                <a:latin typeface="Britannic Bold" panose="020B0903060703020204" pitchFamily="34" charset="0"/>
              </a:rPr>
              <a:t>* Tercer lugar --- Primer lugar ---- Segundo Lugar</a:t>
            </a:r>
          </a:p>
        </p:txBody>
      </p:sp>
    </p:spTree>
    <p:extLst>
      <p:ext uri="{BB962C8B-B14F-4D97-AF65-F5344CB8AC3E}">
        <p14:creationId xmlns:p14="http://schemas.microsoft.com/office/powerpoint/2010/main" val="25991334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bluemedia movie cine countdown cuenta atras GIF">
            <a:extLst>
              <a:ext uri="{FF2B5EF4-FFF2-40B4-BE49-F238E27FC236}">
                <a16:creationId xmlns:a16="http://schemas.microsoft.com/office/drawing/2014/main" id="{DCDB19F5-ACE9-E2FC-E3B2-FAB8ACE1C0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8401" y="5542185"/>
            <a:ext cx="1949302" cy="1092421"/>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70884790-F3EB-384C-8ED8-2B8A66917189}"/>
              </a:ext>
            </a:extLst>
          </p:cNvPr>
          <p:cNvPicPr>
            <a:picLocks noChangeAspect="1"/>
          </p:cNvPicPr>
          <p:nvPr/>
        </p:nvPicPr>
        <p:blipFill>
          <a:blip r:embed="rId3"/>
          <a:stretch>
            <a:fillRect/>
          </a:stretch>
        </p:blipFill>
        <p:spPr>
          <a:xfrm rot="16200000">
            <a:off x="2667000" y="-2667000"/>
            <a:ext cx="6858000" cy="12192000"/>
          </a:xfrm>
          <a:prstGeom prst="rect">
            <a:avLst/>
          </a:prstGeom>
        </p:spPr>
      </p:pic>
      <p:sp>
        <p:nvSpPr>
          <p:cNvPr id="8" name="CuadroTexto 7">
            <a:extLst>
              <a:ext uri="{FF2B5EF4-FFF2-40B4-BE49-F238E27FC236}">
                <a16:creationId xmlns:a16="http://schemas.microsoft.com/office/drawing/2014/main" id="{9E83EC8A-29A1-73CB-CFA6-E84C993CDD53}"/>
              </a:ext>
            </a:extLst>
          </p:cNvPr>
          <p:cNvSpPr txBox="1"/>
          <p:nvPr/>
        </p:nvSpPr>
        <p:spPr>
          <a:xfrm>
            <a:off x="1040753" y="1172799"/>
            <a:ext cx="9992299" cy="1446550"/>
          </a:xfrm>
          <a:prstGeom prst="rect">
            <a:avLst/>
          </a:prstGeom>
          <a:noFill/>
        </p:spPr>
        <p:txBody>
          <a:bodyPr wrap="square" rtlCol="0">
            <a:spAutoFit/>
          </a:bodyPr>
          <a:lstStyle/>
          <a:p>
            <a:pPr algn="ctr"/>
            <a:r>
              <a:rPr lang="es-VE" sz="4400" dirty="0">
                <a:effectLst>
                  <a:outerShdw blurRad="50800" dist="38100" dir="13500000" algn="br" rotWithShape="0">
                    <a:prstClr val="black">
                      <a:alpha val="40000"/>
                    </a:prstClr>
                  </a:outerShdw>
                  <a:reflection blurRad="6350" stA="55000" endA="300" endPos="45500" dir="5400000" sy="-100000" algn="bl" rotWithShape="0"/>
                </a:effectLst>
                <a:latin typeface="Franklin Gothic Heavy" panose="020B0903020102020204" pitchFamily="34" charset="0"/>
              </a:rPr>
              <a:t>3RA DISCIPLINA</a:t>
            </a:r>
          </a:p>
          <a:p>
            <a:pPr algn="ctr"/>
            <a:r>
              <a:rPr lang="es-VE" sz="4400" dirty="0">
                <a:effectLst>
                  <a:outerShdw blurRad="50800" dist="38100" dir="13500000" algn="br" rotWithShape="0">
                    <a:prstClr val="black">
                      <a:alpha val="40000"/>
                    </a:prstClr>
                  </a:outerShdw>
                  <a:reflection blurRad="6350" stA="55000" endA="300" endPos="45500" dir="5400000" sy="-100000" algn="bl" rotWithShape="0"/>
                </a:effectLst>
                <a:latin typeface="Franklin Gothic Heavy" panose="020B0903020102020204" pitchFamily="34" charset="0"/>
              </a:rPr>
              <a:t>MARATÓN DE PREGUNTAS</a:t>
            </a:r>
          </a:p>
        </p:txBody>
      </p:sp>
      <p:pic>
        <p:nvPicPr>
          <p:cNvPr id="2050" name="Picture 2" descr="Track Running GIF by RunnerSpace.com">
            <a:extLst>
              <a:ext uri="{FF2B5EF4-FFF2-40B4-BE49-F238E27FC236}">
                <a16:creationId xmlns:a16="http://schemas.microsoft.com/office/drawing/2014/main" id="{E16AFF8E-A8C9-F52B-2EDB-18BEF7932E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8992" y="2936654"/>
            <a:ext cx="3454821" cy="2186626"/>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42B2C2E3-B727-231B-DA01-8F87D82942F2}"/>
              </a:ext>
            </a:extLst>
          </p:cNvPr>
          <p:cNvSpPr txBox="1"/>
          <p:nvPr/>
        </p:nvSpPr>
        <p:spPr>
          <a:xfrm>
            <a:off x="4811150" y="2822879"/>
            <a:ext cx="6415650" cy="2646878"/>
          </a:xfrm>
          <a:prstGeom prst="rect">
            <a:avLst/>
          </a:prstGeom>
          <a:noFill/>
        </p:spPr>
        <p:txBody>
          <a:bodyPr wrap="square" rtlCol="0">
            <a:spAutoFit/>
          </a:bodyPr>
          <a:lstStyle/>
          <a:p>
            <a:pPr algn="just"/>
            <a:r>
              <a:rPr lang="es-VE" dirty="0">
                <a:latin typeface="Britannic Bold" panose="020B0903060703020204" pitchFamily="34" charset="0"/>
              </a:rPr>
              <a:t>Si el equipo a quien corresponda el turno contesta de forma correcta, mantiene su turno hasta que no logre contestar alguna pregunta de forma correcta.</a:t>
            </a:r>
          </a:p>
          <a:p>
            <a:pPr algn="just"/>
            <a:endParaRPr lang="es-VE" sz="2000" dirty="0">
              <a:latin typeface="Britannic Bold" panose="020B0903060703020204" pitchFamily="34" charset="0"/>
            </a:endParaRPr>
          </a:p>
          <a:p>
            <a:pPr algn="just"/>
            <a:r>
              <a:rPr lang="es-VE" dirty="0">
                <a:latin typeface="Britannic Bold" panose="020B0903060703020204" pitchFamily="34" charset="0"/>
              </a:rPr>
              <a:t>En caso de que el equipo que tenga el tuno no conteste de manera correcta, se hara la rotación correspondiente y la siguiente pregunta le tocara al siguiente equipo que corresponda, no al que haya contestado la anterior de forma correcta.</a:t>
            </a:r>
            <a:r>
              <a:rPr lang="es-VE" sz="2000" dirty="0">
                <a:effectLst/>
                <a:latin typeface="Britannic Bold" panose="020B0903060703020204" pitchFamily="34" charset="0"/>
              </a:rPr>
              <a:t>	</a:t>
            </a:r>
          </a:p>
        </p:txBody>
      </p:sp>
    </p:spTree>
    <p:extLst>
      <p:ext uri="{BB962C8B-B14F-4D97-AF65-F5344CB8AC3E}">
        <p14:creationId xmlns:p14="http://schemas.microsoft.com/office/powerpoint/2010/main" val="26508009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995CC17-AC57-0B8D-BF63-345E6CA6E81B}"/>
              </a:ext>
            </a:extLst>
          </p:cNvPr>
          <p:cNvPicPr>
            <a:picLocks noChangeAspect="1"/>
          </p:cNvPicPr>
          <p:nvPr/>
        </p:nvPicPr>
        <p:blipFill>
          <a:blip r:embed="rId4"/>
          <a:stretch>
            <a:fillRect/>
          </a:stretch>
        </p:blipFill>
        <p:spPr>
          <a:xfrm rot="16200000">
            <a:off x="2667000" y="-2667002"/>
            <a:ext cx="6858000" cy="12192000"/>
          </a:xfrm>
          <a:prstGeom prst="rect">
            <a:avLst/>
          </a:prstGeom>
        </p:spPr>
      </p:pic>
      <p:sp>
        <p:nvSpPr>
          <p:cNvPr id="5" name="CuadroTexto 4">
            <a:extLst>
              <a:ext uri="{FF2B5EF4-FFF2-40B4-BE49-F238E27FC236}">
                <a16:creationId xmlns:a16="http://schemas.microsoft.com/office/drawing/2014/main" id="{66137237-6315-56CA-7CD2-0014075F7502}"/>
              </a:ext>
            </a:extLst>
          </p:cNvPr>
          <p:cNvSpPr txBox="1"/>
          <p:nvPr/>
        </p:nvSpPr>
        <p:spPr>
          <a:xfrm>
            <a:off x="1645184" y="2443445"/>
            <a:ext cx="8901629" cy="1569660"/>
          </a:xfrm>
          <a:prstGeom prst="rect">
            <a:avLst/>
          </a:prstGeom>
          <a:noFill/>
        </p:spPr>
        <p:txBody>
          <a:bodyPr wrap="square">
            <a:spAutoFit/>
          </a:bodyPr>
          <a:lstStyle/>
          <a:p>
            <a:pPr algn="ctr"/>
            <a:r>
              <a:rPr lang="es-VE" sz="4800" dirty="0">
                <a:solidFill>
                  <a:srgbClr val="000000"/>
                </a:solidFill>
                <a:latin typeface="Impact" panose="020B0806030902050204" pitchFamily="34" charset="0"/>
              </a:rPr>
              <a:t>1. ¿QUÉ SIGNIFICA EL NOMBRE NOEMI? 25 PUNTOS </a:t>
            </a:r>
          </a:p>
        </p:txBody>
      </p:sp>
      <p:pic>
        <p:nvPicPr>
          <p:cNvPr id="3" name="y2mate.com - Sonido quien quiere ser millonario Pregunta">
            <a:hlinkClick r:id="" action="ppaction://media"/>
            <a:extLst>
              <a:ext uri="{FF2B5EF4-FFF2-40B4-BE49-F238E27FC236}">
                <a16:creationId xmlns:a16="http://schemas.microsoft.com/office/drawing/2014/main" id="{72A77DC4-E6E4-98AD-3ADA-DD0CF0A9FAFC}"/>
              </a:ext>
            </a:extLst>
          </p:cNvPr>
          <p:cNvPicPr>
            <a:picLocks noChangeAspect="1"/>
          </p:cNvPicPr>
          <p:nvPr>
            <a:audioFile r:link="rId1"/>
            <p:extLst>
              <p:ext uri="{DAA4B4D4-6D71-4841-9C94-3DE7FCFB9230}">
                <p14:media xmlns:p14="http://schemas.microsoft.com/office/powerpoint/2010/main" r:embed="rId2">
                  <p14:trim end="8165.5625"/>
                </p14:media>
              </p:ext>
            </p:extLst>
          </p:nvPr>
        </p:nvPicPr>
        <p:blipFill>
          <a:blip r:embed="rId5"/>
          <a:stretch>
            <a:fillRect/>
          </a:stretch>
        </p:blipFill>
        <p:spPr>
          <a:xfrm>
            <a:off x="9746512" y="5038060"/>
            <a:ext cx="609600" cy="609600"/>
          </a:xfrm>
          <a:prstGeom prst="rect">
            <a:avLst/>
          </a:prstGeom>
        </p:spPr>
      </p:pic>
    </p:spTree>
    <p:extLst>
      <p:ext uri="{BB962C8B-B14F-4D97-AF65-F5344CB8AC3E}">
        <p14:creationId xmlns:p14="http://schemas.microsoft.com/office/powerpoint/2010/main" val="217625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47"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endCondLst>
                </p:cTn>
                <p:tgtEl>
                  <p:spTgt spid="3"/>
                </p:tgtEl>
              </p:cMediaNode>
            </p:audio>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995CC17-AC57-0B8D-BF63-345E6CA6E81B}"/>
              </a:ext>
            </a:extLst>
          </p:cNvPr>
          <p:cNvPicPr>
            <a:picLocks noChangeAspect="1"/>
          </p:cNvPicPr>
          <p:nvPr/>
        </p:nvPicPr>
        <p:blipFill>
          <a:blip r:embed="rId4"/>
          <a:stretch>
            <a:fillRect/>
          </a:stretch>
        </p:blipFill>
        <p:spPr>
          <a:xfrm rot="16200000">
            <a:off x="2667000" y="-2667002"/>
            <a:ext cx="6858000" cy="12192000"/>
          </a:xfrm>
          <a:prstGeom prst="rect">
            <a:avLst/>
          </a:prstGeom>
        </p:spPr>
      </p:pic>
      <p:sp>
        <p:nvSpPr>
          <p:cNvPr id="5" name="CuadroTexto 4">
            <a:extLst>
              <a:ext uri="{FF2B5EF4-FFF2-40B4-BE49-F238E27FC236}">
                <a16:creationId xmlns:a16="http://schemas.microsoft.com/office/drawing/2014/main" id="{66137237-6315-56CA-7CD2-0014075F7502}"/>
              </a:ext>
            </a:extLst>
          </p:cNvPr>
          <p:cNvSpPr txBox="1"/>
          <p:nvPr/>
        </p:nvSpPr>
        <p:spPr>
          <a:xfrm>
            <a:off x="1645184" y="2274835"/>
            <a:ext cx="8901629" cy="2308324"/>
          </a:xfrm>
          <a:prstGeom prst="rect">
            <a:avLst/>
          </a:prstGeom>
          <a:noFill/>
        </p:spPr>
        <p:txBody>
          <a:bodyPr wrap="square">
            <a:spAutoFit/>
          </a:bodyPr>
          <a:lstStyle/>
          <a:p>
            <a:pPr algn="ctr"/>
            <a:r>
              <a:rPr lang="es-VE" sz="4800" dirty="0">
                <a:solidFill>
                  <a:srgbClr val="000000"/>
                </a:solidFill>
                <a:latin typeface="Impact" panose="020B0806030902050204" pitchFamily="34" charset="0"/>
              </a:rPr>
              <a:t>2. ¿EN QUÉ EPOCA O MOMENTO DE LA BIBLIA SE DESARROLLÓ LA HISTORIA DE RUTH? 25 PUNTOS </a:t>
            </a:r>
          </a:p>
        </p:txBody>
      </p:sp>
      <p:pic>
        <p:nvPicPr>
          <p:cNvPr id="4" name="y2mate.com - Sonido quien quiere ser millonario Pregunta">
            <a:hlinkClick r:id="" action="ppaction://media"/>
            <a:extLst>
              <a:ext uri="{FF2B5EF4-FFF2-40B4-BE49-F238E27FC236}">
                <a16:creationId xmlns:a16="http://schemas.microsoft.com/office/drawing/2014/main" id="{869BA4E0-9A50-8641-A271-5CE97265DF62}"/>
              </a:ext>
            </a:extLst>
          </p:cNvPr>
          <p:cNvPicPr>
            <a:picLocks noChangeAspect="1"/>
          </p:cNvPicPr>
          <p:nvPr>
            <a:audioFile r:link="rId1"/>
            <p:extLst>
              <p:ext uri="{DAA4B4D4-6D71-4841-9C94-3DE7FCFB9230}">
                <p14:media xmlns:p14="http://schemas.microsoft.com/office/powerpoint/2010/main" r:embed="rId2">
                  <p14:trim end="8165.5625"/>
                </p14:media>
              </p:ext>
            </p:extLst>
          </p:nvPr>
        </p:nvPicPr>
        <p:blipFill>
          <a:blip r:embed="rId5"/>
          <a:stretch>
            <a:fillRect/>
          </a:stretch>
        </p:blipFill>
        <p:spPr>
          <a:xfrm>
            <a:off x="9746512" y="5038060"/>
            <a:ext cx="609600" cy="609600"/>
          </a:xfrm>
          <a:prstGeom prst="rect">
            <a:avLst/>
          </a:prstGeom>
        </p:spPr>
      </p:pic>
    </p:spTree>
    <p:extLst>
      <p:ext uri="{BB962C8B-B14F-4D97-AF65-F5344CB8AC3E}">
        <p14:creationId xmlns:p14="http://schemas.microsoft.com/office/powerpoint/2010/main" val="3723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47"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995CC17-AC57-0B8D-BF63-345E6CA6E81B}"/>
              </a:ext>
            </a:extLst>
          </p:cNvPr>
          <p:cNvPicPr>
            <a:picLocks noChangeAspect="1"/>
          </p:cNvPicPr>
          <p:nvPr/>
        </p:nvPicPr>
        <p:blipFill>
          <a:blip r:embed="rId4"/>
          <a:stretch>
            <a:fillRect/>
          </a:stretch>
        </p:blipFill>
        <p:spPr>
          <a:xfrm rot="16200000">
            <a:off x="2667000" y="-2667002"/>
            <a:ext cx="6858000" cy="12192000"/>
          </a:xfrm>
          <a:prstGeom prst="rect">
            <a:avLst/>
          </a:prstGeom>
        </p:spPr>
      </p:pic>
      <p:sp>
        <p:nvSpPr>
          <p:cNvPr id="5" name="CuadroTexto 4">
            <a:extLst>
              <a:ext uri="{FF2B5EF4-FFF2-40B4-BE49-F238E27FC236}">
                <a16:creationId xmlns:a16="http://schemas.microsoft.com/office/drawing/2014/main" id="{66137237-6315-56CA-7CD2-0014075F7502}"/>
              </a:ext>
            </a:extLst>
          </p:cNvPr>
          <p:cNvSpPr txBox="1"/>
          <p:nvPr/>
        </p:nvSpPr>
        <p:spPr>
          <a:xfrm>
            <a:off x="1538859" y="2551282"/>
            <a:ext cx="8901629" cy="1569660"/>
          </a:xfrm>
          <a:prstGeom prst="rect">
            <a:avLst/>
          </a:prstGeom>
          <a:noFill/>
        </p:spPr>
        <p:txBody>
          <a:bodyPr wrap="square">
            <a:spAutoFit/>
          </a:bodyPr>
          <a:lstStyle/>
          <a:p>
            <a:pPr algn="ctr"/>
            <a:r>
              <a:rPr lang="es-VE" sz="4800" dirty="0">
                <a:solidFill>
                  <a:srgbClr val="000000"/>
                </a:solidFill>
                <a:latin typeface="Impact" panose="020B0806030902050204" pitchFamily="34" charset="0"/>
              </a:rPr>
              <a:t>3. ¿CÓMO SE LLAMÓ EL ESPOSO DE NOEMÍ? 25 PUNTOS</a:t>
            </a:r>
          </a:p>
        </p:txBody>
      </p:sp>
      <p:pic>
        <p:nvPicPr>
          <p:cNvPr id="4" name="y2mate.com - Sonido quien quiere ser millonario Pregunta">
            <a:hlinkClick r:id="" action="ppaction://media"/>
            <a:extLst>
              <a:ext uri="{FF2B5EF4-FFF2-40B4-BE49-F238E27FC236}">
                <a16:creationId xmlns:a16="http://schemas.microsoft.com/office/drawing/2014/main" id="{70C41D92-03F3-B8AB-8CDE-1A203BB1E17C}"/>
              </a:ext>
            </a:extLst>
          </p:cNvPr>
          <p:cNvPicPr>
            <a:picLocks noChangeAspect="1"/>
          </p:cNvPicPr>
          <p:nvPr>
            <a:audioFile r:link="rId1"/>
            <p:extLst>
              <p:ext uri="{DAA4B4D4-6D71-4841-9C94-3DE7FCFB9230}">
                <p14:media xmlns:p14="http://schemas.microsoft.com/office/powerpoint/2010/main" r:embed="rId2">
                  <p14:trim end="8165.5625"/>
                </p14:media>
              </p:ext>
            </p:extLst>
          </p:nvPr>
        </p:nvPicPr>
        <p:blipFill>
          <a:blip r:embed="rId5"/>
          <a:stretch>
            <a:fillRect/>
          </a:stretch>
        </p:blipFill>
        <p:spPr>
          <a:xfrm>
            <a:off x="9746512" y="5038060"/>
            <a:ext cx="609600" cy="609600"/>
          </a:xfrm>
          <a:prstGeom prst="rect">
            <a:avLst/>
          </a:prstGeom>
        </p:spPr>
      </p:pic>
    </p:spTree>
    <p:extLst>
      <p:ext uri="{BB962C8B-B14F-4D97-AF65-F5344CB8AC3E}">
        <p14:creationId xmlns:p14="http://schemas.microsoft.com/office/powerpoint/2010/main" val="147145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47"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995CC17-AC57-0B8D-BF63-345E6CA6E81B}"/>
              </a:ext>
            </a:extLst>
          </p:cNvPr>
          <p:cNvPicPr>
            <a:picLocks noChangeAspect="1"/>
          </p:cNvPicPr>
          <p:nvPr/>
        </p:nvPicPr>
        <p:blipFill>
          <a:blip r:embed="rId4"/>
          <a:stretch>
            <a:fillRect/>
          </a:stretch>
        </p:blipFill>
        <p:spPr>
          <a:xfrm rot="16200000">
            <a:off x="2667000" y="-2667002"/>
            <a:ext cx="6858000" cy="12192000"/>
          </a:xfrm>
          <a:prstGeom prst="rect">
            <a:avLst/>
          </a:prstGeom>
        </p:spPr>
      </p:pic>
      <p:sp>
        <p:nvSpPr>
          <p:cNvPr id="5" name="CuadroTexto 4">
            <a:extLst>
              <a:ext uri="{FF2B5EF4-FFF2-40B4-BE49-F238E27FC236}">
                <a16:creationId xmlns:a16="http://schemas.microsoft.com/office/drawing/2014/main" id="{66137237-6315-56CA-7CD2-0014075F7502}"/>
              </a:ext>
            </a:extLst>
          </p:cNvPr>
          <p:cNvSpPr txBox="1"/>
          <p:nvPr/>
        </p:nvSpPr>
        <p:spPr>
          <a:xfrm>
            <a:off x="1528699" y="2378562"/>
            <a:ext cx="8901629" cy="2308324"/>
          </a:xfrm>
          <a:prstGeom prst="rect">
            <a:avLst/>
          </a:prstGeom>
          <a:noFill/>
        </p:spPr>
        <p:txBody>
          <a:bodyPr wrap="square">
            <a:spAutoFit/>
          </a:bodyPr>
          <a:lstStyle/>
          <a:p>
            <a:pPr algn="ctr"/>
            <a:r>
              <a:rPr lang="es-VE" sz="4800" dirty="0">
                <a:solidFill>
                  <a:srgbClr val="000000"/>
                </a:solidFill>
                <a:latin typeface="Impact" panose="020B0806030902050204" pitchFamily="34" charset="0"/>
              </a:rPr>
              <a:t>4. ¿DESDE DÓNDE Y PARA DÓNDE EMIGRARON NOEMÍ Y ELIMELEC? 50 PUNTOS </a:t>
            </a:r>
          </a:p>
        </p:txBody>
      </p:sp>
      <p:pic>
        <p:nvPicPr>
          <p:cNvPr id="4" name="y2mate.com - Sonido quien quiere ser millonario Pregunta">
            <a:hlinkClick r:id="" action="ppaction://media"/>
            <a:extLst>
              <a:ext uri="{FF2B5EF4-FFF2-40B4-BE49-F238E27FC236}">
                <a16:creationId xmlns:a16="http://schemas.microsoft.com/office/drawing/2014/main" id="{FAD93F8C-0275-DB2E-7731-BE7D4DBFE341}"/>
              </a:ext>
            </a:extLst>
          </p:cNvPr>
          <p:cNvPicPr>
            <a:picLocks noChangeAspect="1"/>
          </p:cNvPicPr>
          <p:nvPr>
            <a:audioFile r:link="rId1"/>
            <p:extLst>
              <p:ext uri="{DAA4B4D4-6D71-4841-9C94-3DE7FCFB9230}">
                <p14:media xmlns:p14="http://schemas.microsoft.com/office/powerpoint/2010/main" r:embed="rId2">
                  <p14:trim end="8165.5625"/>
                </p14:media>
              </p:ext>
            </p:extLst>
          </p:nvPr>
        </p:nvPicPr>
        <p:blipFill>
          <a:blip r:embed="rId5"/>
          <a:stretch>
            <a:fillRect/>
          </a:stretch>
        </p:blipFill>
        <p:spPr>
          <a:xfrm>
            <a:off x="9746512" y="5038060"/>
            <a:ext cx="609600" cy="609600"/>
          </a:xfrm>
          <a:prstGeom prst="rect">
            <a:avLst/>
          </a:prstGeom>
        </p:spPr>
      </p:pic>
    </p:spTree>
    <p:extLst>
      <p:ext uri="{BB962C8B-B14F-4D97-AF65-F5344CB8AC3E}">
        <p14:creationId xmlns:p14="http://schemas.microsoft.com/office/powerpoint/2010/main" val="166211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47"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995CC17-AC57-0B8D-BF63-345E6CA6E81B}"/>
              </a:ext>
            </a:extLst>
          </p:cNvPr>
          <p:cNvPicPr>
            <a:picLocks noChangeAspect="1"/>
          </p:cNvPicPr>
          <p:nvPr/>
        </p:nvPicPr>
        <p:blipFill>
          <a:blip r:embed="rId4"/>
          <a:stretch>
            <a:fillRect/>
          </a:stretch>
        </p:blipFill>
        <p:spPr>
          <a:xfrm rot="16200000">
            <a:off x="2667000" y="-2667002"/>
            <a:ext cx="6858000" cy="12192000"/>
          </a:xfrm>
          <a:prstGeom prst="rect">
            <a:avLst/>
          </a:prstGeom>
        </p:spPr>
      </p:pic>
      <p:sp>
        <p:nvSpPr>
          <p:cNvPr id="5" name="CuadroTexto 4">
            <a:extLst>
              <a:ext uri="{FF2B5EF4-FFF2-40B4-BE49-F238E27FC236}">
                <a16:creationId xmlns:a16="http://schemas.microsoft.com/office/drawing/2014/main" id="{66137237-6315-56CA-7CD2-0014075F7502}"/>
              </a:ext>
            </a:extLst>
          </p:cNvPr>
          <p:cNvSpPr txBox="1"/>
          <p:nvPr/>
        </p:nvSpPr>
        <p:spPr>
          <a:xfrm>
            <a:off x="1538859" y="2274835"/>
            <a:ext cx="8901629" cy="2308324"/>
          </a:xfrm>
          <a:prstGeom prst="rect">
            <a:avLst/>
          </a:prstGeom>
          <a:noFill/>
        </p:spPr>
        <p:txBody>
          <a:bodyPr wrap="square">
            <a:spAutoFit/>
          </a:bodyPr>
          <a:lstStyle/>
          <a:p>
            <a:pPr algn="ctr"/>
            <a:r>
              <a:rPr lang="es-VE" sz="4800" dirty="0">
                <a:solidFill>
                  <a:srgbClr val="000000"/>
                </a:solidFill>
                <a:latin typeface="Impact" panose="020B0806030902050204" pitchFamily="34" charset="0"/>
              </a:rPr>
              <a:t>5. ¿CUÁL FUÉ LA CAUSA DE LA MIGRACIÓN DE NOEMÍ Y ELIMELEC A TIERRA DE MOAB? 25 PUNTOS</a:t>
            </a:r>
          </a:p>
        </p:txBody>
      </p:sp>
      <p:pic>
        <p:nvPicPr>
          <p:cNvPr id="4" name="y2mate.com - Sonido quien quiere ser millonario Pregunta">
            <a:hlinkClick r:id="" action="ppaction://media"/>
            <a:extLst>
              <a:ext uri="{FF2B5EF4-FFF2-40B4-BE49-F238E27FC236}">
                <a16:creationId xmlns:a16="http://schemas.microsoft.com/office/drawing/2014/main" id="{046634E9-828B-0E08-63B3-6A1274C00D0A}"/>
              </a:ext>
            </a:extLst>
          </p:cNvPr>
          <p:cNvPicPr>
            <a:picLocks noChangeAspect="1"/>
          </p:cNvPicPr>
          <p:nvPr>
            <a:audioFile r:link="rId1"/>
            <p:extLst>
              <p:ext uri="{DAA4B4D4-6D71-4841-9C94-3DE7FCFB9230}">
                <p14:media xmlns:p14="http://schemas.microsoft.com/office/powerpoint/2010/main" r:embed="rId2">
                  <p14:trim end="8165.5625"/>
                </p14:media>
              </p:ext>
            </p:extLst>
          </p:nvPr>
        </p:nvPicPr>
        <p:blipFill>
          <a:blip r:embed="rId5"/>
          <a:stretch>
            <a:fillRect/>
          </a:stretch>
        </p:blipFill>
        <p:spPr>
          <a:xfrm>
            <a:off x="9746512" y="5038060"/>
            <a:ext cx="609600" cy="609600"/>
          </a:xfrm>
          <a:prstGeom prst="rect">
            <a:avLst/>
          </a:prstGeom>
        </p:spPr>
      </p:pic>
    </p:spTree>
    <p:extLst>
      <p:ext uri="{BB962C8B-B14F-4D97-AF65-F5344CB8AC3E}">
        <p14:creationId xmlns:p14="http://schemas.microsoft.com/office/powerpoint/2010/main" val="3768997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47"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995CC17-AC57-0B8D-BF63-345E6CA6E81B}"/>
              </a:ext>
            </a:extLst>
          </p:cNvPr>
          <p:cNvPicPr>
            <a:picLocks noChangeAspect="1"/>
          </p:cNvPicPr>
          <p:nvPr/>
        </p:nvPicPr>
        <p:blipFill>
          <a:blip r:embed="rId4"/>
          <a:stretch>
            <a:fillRect/>
          </a:stretch>
        </p:blipFill>
        <p:spPr>
          <a:xfrm rot="16200000">
            <a:off x="2667000" y="-2667002"/>
            <a:ext cx="6858000" cy="12192000"/>
          </a:xfrm>
          <a:prstGeom prst="rect">
            <a:avLst/>
          </a:prstGeom>
        </p:spPr>
      </p:pic>
      <p:sp>
        <p:nvSpPr>
          <p:cNvPr id="5" name="CuadroTexto 4">
            <a:extLst>
              <a:ext uri="{FF2B5EF4-FFF2-40B4-BE49-F238E27FC236}">
                <a16:creationId xmlns:a16="http://schemas.microsoft.com/office/drawing/2014/main" id="{66137237-6315-56CA-7CD2-0014075F7502}"/>
              </a:ext>
            </a:extLst>
          </p:cNvPr>
          <p:cNvSpPr txBox="1"/>
          <p:nvPr/>
        </p:nvSpPr>
        <p:spPr>
          <a:xfrm>
            <a:off x="1645184" y="2519384"/>
            <a:ext cx="8901629" cy="2308324"/>
          </a:xfrm>
          <a:prstGeom prst="rect">
            <a:avLst/>
          </a:prstGeom>
          <a:noFill/>
        </p:spPr>
        <p:txBody>
          <a:bodyPr wrap="square">
            <a:spAutoFit/>
          </a:bodyPr>
          <a:lstStyle/>
          <a:p>
            <a:pPr algn="ctr"/>
            <a:r>
              <a:rPr lang="es-VE" sz="4800" dirty="0">
                <a:solidFill>
                  <a:srgbClr val="000000"/>
                </a:solidFill>
                <a:latin typeface="Impact" panose="020B0806030902050204" pitchFamily="34" charset="0"/>
              </a:rPr>
              <a:t>6. ¿CUÁNTAS VECES LLORARON ORFA Y RUTH AL ESCUCHAR A NOEMÍ? 100 PUNTOS</a:t>
            </a:r>
          </a:p>
        </p:txBody>
      </p:sp>
      <p:pic>
        <p:nvPicPr>
          <p:cNvPr id="7" name="y2mate.com - Sonido quien quiere ser millonario Pregunta">
            <a:hlinkClick r:id="" action="ppaction://media"/>
            <a:extLst>
              <a:ext uri="{FF2B5EF4-FFF2-40B4-BE49-F238E27FC236}">
                <a16:creationId xmlns:a16="http://schemas.microsoft.com/office/drawing/2014/main" id="{023E30FD-70C1-AAAE-518F-AA4D539BFC71}"/>
              </a:ext>
            </a:extLst>
          </p:cNvPr>
          <p:cNvPicPr>
            <a:picLocks noChangeAspect="1"/>
          </p:cNvPicPr>
          <p:nvPr>
            <a:audioFile r:link="rId1"/>
            <p:extLst>
              <p:ext uri="{DAA4B4D4-6D71-4841-9C94-3DE7FCFB9230}">
                <p14:media xmlns:p14="http://schemas.microsoft.com/office/powerpoint/2010/main" r:embed="rId2">
                  <p14:trim end="8165.5625"/>
                </p14:media>
              </p:ext>
            </p:extLst>
          </p:nvPr>
        </p:nvPicPr>
        <p:blipFill>
          <a:blip r:embed="rId5"/>
          <a:stretch>
            <a:fillRect/>
          </a:stretch>
        </p:blipFill>
        <p:spPr>
          <a:xfrm>
            <a:off x="9746512" y="5038060"/>
            <a:ext cx="609600" cy="609600"/>
          </a:xfrm>
          <a:prstGeom prst="rect">
            <a:avLst/>
          </a:prstGeom>
        </p:spPr>
      </p:pic>
    </p:spTree>
    <p:extLst>
      <p:ext uri="{BB962C8B-B14F-4D97-AF65-F5344CB8AC3E}">
        <p14:creationId xmlns:p14="http://schemas.microsoft.com/office/powerpoint/2010/main" val="405002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47"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endCondLst>
                </p:cTn>
                <p:tgtEl>
                  <p:spTgt spid="7"/>
                </p:tgtEl>
              </p:cMediaNode>
            </p:audio>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0884790-F3EB-384C-8ED8-2B8A66917189}"/>
              </a:ext>
            </a:extLst>
          </p:cNvPr>
          <p:cNvPicPr>
            <a:picLocks noChangeAspect="1"/>
          </p:cNvPicPr>
          <p:nvPr/>
        </p:nvPicPr>
        <p:blipFill>
          <a:blip r:embed="rId2"/>
          <a:stretch>
            <a:fillRect/>
          </a:stretch>
        </p:blipFill>
        <p:spPr>
          <a:xfrm rot="16200000">
            <a:off x="2667000" y="-2667000"/>
            <a:ext cx="6858000" cy="12192000"/>
          </a:xfrm>
          <a:prstGeom prst="rect">
            <a:avLst/>
          </a:prstGeom>
        </p:spPr>
      </p:pic>
      <p:sp>
        <p:nvSpPr>
          <p:cNvPr id="2" name="CuadroTexto 1">
            <a:extLst>
              <a:ext uri="{FF2B5EF4-FFF2-40B4-BE49-F238E27FC236}">
                <a16:creationId xmlns:a16="http://schemas.microsoft.com/office/drawing/2014/main" id="{5005B2A9-4A10-C4E6-C157-623724F3AE77}"/>
              </a:ext>
            </a:extLst>
          </p:cNvPr>
          <p:cNvSpPr txBox="1"/>
          <p:nvPr/>
        </p:nvSpPr>
        <p:spPr>
          <a:xfrm>
            <a:off x="4444295" y="3428999"/>
            <a:ext cx="6918593" cy="1446550"/>
          </a:xfrm>
          <a:prstGeom prst="rect">
            <a:avLst/>
          </a:prstGeom>
          <a:noFill/>
        </p:spPr>
        <p:txBody>
          <a:bodyPr wrap="square" rtlCol="0">
            <a:spAutoFit/>
          </a:bodyPr>
          <a:lstStyle/>
          <a:p>
            <a:pPr algn="ctr"/>
            <a:r>
              <a:rPr lang="es-VE" sz="8800" dirty="0">
                <a:latin typeface="Freestyle Script" panose="030804020302050B0404" pitchFamily="66" charset="0"/>
              </a:rPr>
              <a:t>¿Están listos?</a:t>
            </a:r>
          </a:p>
        </p:txBody>
      </p:sp>
      <p:sp>
        <p:nvSpPr>
          <p:cNvPr id="3" name="CuadroTexto 2">
            <a:extLst>
              <a:ext uri="{FF2B5EF4-FFF2-40B4-BE49-F238E27FC236}">
                <a16:creationId xmlns:a16="http://schemas.microsoft.com/office/drawing/2014/main" id="{A6F7B71B-4B19-870F-9918-922ADF395621}"/>
              </a:ext>
            </a:extLst>
          </p:cNvPr>
          <p:cNvSpPr txBox="1"/>
          <p:nvPr/>
        </p:nvSpPr>
        <p:spPr>
          <a:xfrm>
            <a:off x="1040753" y="1172799"/>
            <a:ext cx="9992299" cy="1446550"/>
          </a:xfrm>
          <a:prstGeom prst="rect">
            <a:avLst/>
          </a:prstGeom>
          <a:noFill/>
        </p:spPr>
        <p:txBody>
          <a:bodyPr wrap="square" rtlCol="0">
            <a:spAutoFit/>
          </a:bodyPr>
          <a:lstStyle/>
          <a:p>
            <a:pPr algn="ctr"/>
            <a:r>
              <a:rPr lang="es-VE" sz="4400" dirty="0">
                <a:effectLst>
                  <a:outerShdw blurRad="50800" dist="38100" dir="13500000" algn="br" rotWithShape="0">
                    <a:prstClr val="black">
                      <a:alpha val="40000"/>
                    </a:prstClr>
                  </a:outerShdw>
                  <a:reflection blurRad="6350" stA="55000" endA="300" endPos="45500" dir="5400000" sy="-100000" algn="bl" rotWithShape="0"/>
                </a:effectLst>
                <a:latin typeface="Franklin Gothic Heavy" panose="020B0903020102020204" pitchFamily="34" charset="0"/>
              </a:rPr>
              <a:t>3RA DISCIPLINA</a:t>
            </a:r>
          </a:p>
          <a:p>
            <a:pPr algn="ctr"/>
            <a:r>
              <a:rPr lang="es-VE" sz="4400" dirty="0">
                <a:effectLst>
                  <a:outerShdw blurRad="50800" dist="38100" dir="13500000" algn="br" rotWithShape="0">
                    <a:prstClr val="black">
                      <a:alpha val="40000"/>
                    </a:prstClr>
                  </a:outerShdw>
                  <a:reflection blurRad="6350" stA="55000" endA="300" endPos="45500" dir="5400000" sy="-100000" algn="bl" rotWithShape="0"/>
                </a:effectLst>
                <a:latin typeface="Franklin Gothic Heavy" panose="020B0903020102020204" pitchFamily="34" charset="0"/>
              </a:rPr>
              <a:t>100 METROS RÁPIDOS</a:t>
            </a:r>
          </a:p>
        </p:txBody>
      </p:sp>
      <p:pic>
        <p:nvPicPr>
          <p:cNvPr id="4" name="Picture 2" descr="Best Of Athletics GIF by Olympics">
            <a:extLst>
              <a:ext uri="{FF2B5EF4-FFF2-40B4-BE49-F238E27FC236}">
                <a16:creationId xmlns:a16="http://schemas.microsoft.com/office/drawing/2014/main" id="{C0A44D9D-12C8-9BFD-C53C-361B53CBCA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9408" y="2625570"/>
            <a:ext cx="3200996" cy="3200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32181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995CC17-AC57-0B8D-BF63-345E6CA6E81B}"/>
              </a:ext>
            </a:extLst>
          </p:cNvPr>
          <p:cNvPicPr>
            <a:picLocks noChangeAspect="1"/>
          </p:cNvPicPr>
          <p:nvPr/>
        </p:nvPicPr>
        <p:blipFill>
          <a:blip r:embed="rId4"/>
          <a:stretch>
            <a:fillRect/>
          </a:stretch>
        </p:blipFill>
        <p:spPr>
          <a:xfrm rot="16200000">
            <a:off x="2667000" y="-2667002"/>
            <a:ext cx="6858000" cy="12192000"/>
          </a:xfrm>
          <a:prstGeom prst="rect">
            <a:avLst/>
          </a:prstGeom>
        </p:spPr>
      </p:pic>
      <p:sp>
        <p:nvSpPr>
          <p:cNvPr id="5" name="CuadroTexto 4">
            <a:extLst>
              <a:ext uri="{FF2B5EF4-FFF2-40B4-BE49-F238E27FC236}">
                <a16:creationId xmlns:a16="http://schemas.microsoft.com/office/drawing/2014/main" id="{66137237-6315-56CA-7CD2-0014075F7502}"/>
              </a:ext>
            </a:extLst>
          </p:cNvPr>
          <p:cNvSpPr txBox="1"/>
          <p:nvPr/>
        </p:nvSpPr>
        <p:spPr>
          <a:xfrm>
            <a:off x="1645184" y="2519384"/>
            <a:ext cx="8901629" cy="2308324"/>
          </a:xfrm>
          <a:prstGeom prst="rect">
            <a:avLst/>
          </a:prstGeom>
          <a:noFill/>
        </p:spPr>
        <p:txBody>
          <a:bodyPr wrap="square">
            <a:spAutoFit/>
          </a:bodyPr>
          <a:lstStyle/>
          <a:p>
            <a:pPr algn="ctr"/>
            <a:r>
              <a:rPr lang="es-VE" sz="4800" dirty="0">
                <a:solidFill>
                  <a:srgbClr val="000000"/>
                </a:solidFill>
                <a:latin typeface="Impact" panose="020B0806030902050204" pitchFamily="34" charset="0"/>
              </a:rPr>
              <a:t>7. ¿QUIEN ES EL AUTOR DEL LIBRO DE RUTH O A QUIEN SE LE ATRIBUYE? 100 PUNTOS </a:t>
            </a:r>
          </a:p>
        </p:txBody>
      </p:sp>
      <p:pic>
        <p:nvPicPr>
          <p:cNvPr id="4" name="y2mate.com - Sonido quien quiere ser millonario Pregunta">
            <a:hlinkClick r:id="" action="ppaction://media"/>
            <a:extLst>
              <a:ext uri="{FF2B5EF4-FFF2-40B4-BE49-F238E27FC236}">
                <a16:creationId xmlns:a16="http://schemas.microsoft.com/office/drawing/2014/main" id="{F73EFD77-AEE1-5838-AFD5-512370C0FB23}"/>
              </a:ext>
            </a:extLst>
          </p:cNvPr>
          <p:cNvPicPr>
            <a:picLocks noChangeAspect="1"/>
          </p:cNvPicPr>
          <p:nvPr>
            <a:audioFile r:link="rId1"/>
            <p:extLst>
              <p:ext uri="{DAA4B4D4-6D71-4841-9C94-3DE7FCFB9230}">
                <p14:media xmlns:p14="http://schemas.microsoft.com/office/powerpoint/2010/main" r:embed="rId2">
                  <p14:trim end="8165.5625"/>
                </p14:media>
              </p:ext>
            </p:extLst>
          </p:nvPr>
        </p:nvPicPr>
        <p:blipFill>
          <a:blip r:embed="rId5"/>
          <a:stretch>
            <a:fillRect/>
          </a:stretch>
        </p:blipFill>
        <p:spPr>
          <a:xfrm>
            <a:off x="9746512" y="5038060"/>
            <a:ext cx="609600" cy="609600"/>
          </a:xfrm>
          <a:prstGeom prst="rect">
            <a:avLst/>
          </a:prstGeom>
        </p:spPr>
      </p:pic>
    </p:spTree>
    <p:extLst>
      <p:ext uri="{BB962C8B-B14F-4D97-AF65-F5344CB8AC3E}">
        <p14:creationId xmlns:p14="http://schemas.microsoft.com/office/powerpoint/2010/main" val="2118842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47"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995CC17-AC57-0B8D-BF63-345E6CA6E81B}"/>
              </a:ext>
            </a:extLst>
          </p:cNvPr>
          <p:cNvPicPr>
            <a:picLocks noChangeAspect="1"/>
          </p:cNvPicPr>
          <p:nvPr/>
        </p:nvPicPr>
        <p:blipFill>
          <a:blip r:embed="rId4"/>
          <a:stretch>
            <a:fillRect/>
          </a:stretch>
        </p:blipFill>
        <p:spPr>
          <a:xfrm rot="16200000">
            <a:off x="2667000" y="-2667002"/>
            <a:ext cx="6858000" cy="12192000"/>
          </a:xfrm>
          <a:prstGeom prst="rect">
            <a:avLst/>
          </a:prstGeom>
        </p:spPr>
      </p:pic>
      <p:sp>
        <p:nvSpPr>
          <p:cNvPr id="5" name="CuadroTexto 4">
            <a:extLst>
              <a:ext uri="{FF2B5EF4-FFF2-40B4-BE49-F238E27FC236}">
                <a16:creationId xmlns:a16="http://schemas.microsoft.com/office/drawing/2014/main" id="{66137237-6315-56CA-7CD2-0014075F7502}"/>
              </a:ext>
            </a:extLst>
          </p:cNvPr>
          <p:cNvSpPr txBox="1"/>
          <p:nvPr/>
        </p:nvSpPr>
        <p:spPr>
          <a:xfrm>
            <a:off x="1645184" y="2725590"/>
            <a:ext cx="8901629" cy="1569660"/>
          </a:xfrm>
          <a:prstGeom prst="rect">
            <a:avLst/>
          </a:prstGeom>
          <a:noFill/>
        </p:spPr>
        <p:txBody>
          <a:bodyPr wrap="square">
            <a:spAutoFit/>
          </a:bodyPr>
          <a:lstStyle>
            <a:defPPr>
              <a:defRPr lang="es-VE"/>
            </a:defPPr>
            <a:lvl1pPr algn="ctr">
              <a:defRPr sz="4800">
                <a:solidFill>
                  <a:srgbClr val="000000"/>
                </a:solidFill>
                <a:latin typeface="Impact" panose="020B0806030902050204" pitchFamily="34" charset="0"/>
              </a:defRPr>
            </a:lvl1pPr>
          </a:lstStyle>
          <a:p>
            <a:r>
              <a:rPr lang="es-VE" dirty="0"/>
              <a:t>8. ¿DE QUIÉN FUÉ ABUELA RUTH? 50 PUNTOS </a:t>
            </a:r>
          </a:p>
        </p:txBody>
      </p:sp>
      <p:pic>
        <p:nvPicPr>
          <p:cNvPr id="4" name="y2mate.com - Sonido quien quiere ser millonario Pregunta">
            <a:hlinkClick r:id="" action="ppaction://media"/>
            <a:extLst>
              <a:ext uri="{FF2B5EF4-FFF2-40B4-BE49-F238E27FC236}">
                <a16:creationId xmlns:a16="http://schemas.microsoft.com/office/drawing/2014/main" id="{FC391821-30DC-9322-C3B5-3CC4DD064998}"/>
              </a:ext>
            </a:extLst>
          </p:cNvPr>
          <p:cNvPicPr>
            <a:picLocks noChangeAspect="1"/>
          </p:cNvPicPr>
          <p:nvPr>
            <a:audioFile r:link="rId1"/>
            <p:extLst>
              <p:ext uri="{DAA4B4D4-6D71-4841-9C94-3DE7FCFB9230}">
                <p14:media xmlns:p14="http://schemas.microsoft.com/office/powerpoint/2010/main" r:embed="rId2">
                  <p14:trim end="8165.5625"/>
                </p14:media>
              </p:ext>
            </p:extLst>
          </p:nvPr>
        </p:nvPicPr>
        <p:blipFill>
          <a:blip r:embed="rId5"/>
          <a:stretch>
            <a:fillRect/>
          </a:stretch>
        </p:blipFill>
        <p:spPr>
          <a:xfrm>
            <a:off x="9746512" y="5038060"/>
            <a:ext cx="609600" cy="609600"/>
          </a:xfrm>
          <a:prstGeom prst="rect">
            <a:avLst/>
          </a:prstGeom>
        </p:spPr>
      </p:pic>
    </p:spTree>
    <p:extLst>
      <p:ext uri="{BB962C8B-B14F-4D97-AF65-F5344CB8AC3E}">
        <p14:creationId xmlns:p14="http://schemas.microsoft.com/office/powerpoint/2010/main" val="322679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995CC17-AC57-0B8D-BF63-345E6CA6E81B}"/>
              </a:ext>
            </a:extLst>
          </p:cNvPr>
          <p:cNvPicPr>
            <a:picLocks noChangeAspect="1"/>
          </p:cNvPicPr>
          <p:nvPr/>
        </p:nvPicPr>
        <p:blipFill>
          <a:blip r:embed="rId4"/>
          <a:stretch>
            <a:fillRect/>
          </a:stretch>
        </p:blipFill>
        <p:spPr>
          <a:xfrm rot="16200000">
            <a:off x="2667000" y="-2667002"/>
            <a:ext cx="6858000" cy="12192000"/>
          </a:xfrm>
          <a:prstGeom prst="rect">
            <a:avLst/>
          </a:prstGeom>
        </p:spPr>
      </p:pic>
      <p:sp>
        <p:nvSpPr>
          <p:cNvPr id="5" name="CuadroTexto 4">
            <a:extLst>
              <a:ext uri="{FF2B5EF4-FFF2-40B4-BE49-F238E27FC236}">
                <a16:creationId xmlns:a16="http://schemas.microsoft.com/office/drawing/2014/main" id="{66137237-6315-56CA-7CD2-0014075F7502}"/>
              </a:ext>
            </a:extLst>
          </p:cNvPr>
          <p:cNvSpPr txBox="1"/>
          <p:nvPr/>
        </p:nvSpPr>
        <p:spPr>
          <a:xfrm>
            <a:off x="1645184" y="2481750"/>
            <a:ext cx="8901629" cy="1569660"/>
          </a:xfrm>
          <a:prstGeom prst="rect">
            <a:avLst/>
          </a:prstGeom>
          <a:noFill/>
        </p:spPr>
        <p:txBody>
          <a:bodyPr wrap="square">
            <a:spAutoFit/>
          </a:bodyPr>
          <a:lstStyle>
            <a:defPPr>
              <a:defRPr lang="es-VE"/>
            </a:defPPr>
            <a:lvl1pPr algn="ctr">
              <a:defRPr sz="4800">
                <a:solidFill>
                  <a:srgbClr val="000000"/>
                </a:solidFill>
                <a:latin typeface="Impact" panose="020B0806030902050204" pitchFamily="34" charset="0"/>
              </a:defRPr>
            </a:lvl1pPr>
          </a:lstStyle>
          <a:p>
            <a:r>
              <a:rPr lang="es-VE" dirty="0"/>
              <a:t>9. ¿CUANTOS CAPÍTULOS TIENE EL LIBRO DE RUTH? 25 PUNTOS </a:t>
            </a:r>
          </a:p>
        </p:txBody>
      </p:sp>
      <p:pic>
        <p:nvPicPr>
          <p:cNvPr id="4" name="y2mate.com - Sonido quien quiere ser millonario Pregunta">
            <a:hlinkClick r:id="" action="ppaction://media"/>
            <a:extLst>
              <a:ext uri="{FF2B5EF4-FFF2-40B4-BE49-F238E27FC236}">
                <a16:creationId xmlns:a16="http://schemas.microsoft.com/office/drawing/2014/main" id="{FC391821-30DC-9322-C3B5-3CC4DD064998}"/>
              </a:ext>
            </a:extLst>
          </p:cNvPr>
          <p:cNvPicPr>
            <a:picLocks noChangeAspect="1"/>
          </p:cNvPicPr>
          <p:nvPr>
            <a:audioFile r:link="rId1"/>
            <p:extLst>
              <p:ext uri="{DAA4B4D4-6D71-4841-9C94-3DE7FCFB9230}">
                <p14:media xmlns:p14="http://schemas.microsoft.com/office/powerpoint/2010/main" r:embed="rId2">
                  <p14:trim end="8165.5625"/>
                </p14:media>
              </p:ext>
            </p:extLst>
          </p:nvPr>
        </p:nvPicPr>
        <p:blipFill>
          <a:blip r:embed="rId5"/>
          <a:stretch>
            <a:fillRect/>
          </a:stretch>
        </p:blipFill>
        <p:spPr>
          <a:xfrm>
            <a:off x="9746512" y="5038060"/>
            <a:ext cx="609600" cy="609600"/>
          </a:xfrm>
          <a:prstGeom prst="rect">
            <a:avLst/>
          </a:prstGeom>
        </p:spPr>
      </p:pic>
    </p:spTree>
    <p:extLst>
      <p:ext uri="{BB962C8B-B14F-4D97-AF65-F5344CB8AC3E}">
        <p14:creationId xmlns:p14="http://schemas.microsoft.com/office/powerpoint/2010/main" val="73195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995CC17-AC57-0B8D-BF63-345E6CA6E81B}"/>
              </a:ext>
            </a:extLst>
          </p:cNvPr>
          <p:cNvPicPr>
            <a:picLocks noChangeAspect="1"/>
          </p:cNvPicPr>
          <p:nvPr/>
        </p:nvPicPr>
        <p:blipFill>
          <a:blip r:embed="rId4"/>
          <a:stretch>
            <a:fillRect/>
          </a:stretch>
        </p:blipFill>
        <p:spPr>
          <a:xfrm rot="16200000">
            <a:off x="2667000" y="-2667002"/>
            <a:ext cx="6858000" cy="12192000"/>
          </a:xfrm>
          <a:prstGeom prst="rect">
            <a:avLst/>
          </a:prstGeom>
        </p:spPr>
      </p:pic>
      <p:sp>
        <p:nvSpPr>
          <p:cNvPr id="5" name="CuadroTexto 4">
            <a:extLst>
              <a:ext uri="{FF2B5EF4-FFF2-40B4-BE49-F238E27FC236}">
                <a16:creationId xmlns:a16="http://schemas.microsoft.com/office/drawing/2014/main" id="{66137237-6315-56CA-7CD2-0014075F7502}"/>
              </a:ext>
            </a:extLst>
          </p:cNvPr>
          <p:cNvSpPr txBox="1"/>
          <p:nvPr/>
        </p:nvSpPr>
        <p:spPr>
          <a:xfrm>
            <a:off x="1645184" y="2552870"/>
            <a:ext cx="8901629" cy="1569660"/>
          </a:xfrm>
          <a:prstGeom prst="rect">
            <a:avLst/>
          </a:prstGeom>
          <a:noFill/>
        </p:spPr>
        <p:txBody>
          <a:bodyPr wrap="square">
            <a:spAutoFit/>
          </a:bodyPr>
          <a:lstStyle>
            <a:defPPr>
              <a:defRPr lang="es-VE"/>
            </a:defPPr>
            <a:lvl1pPr algn="ctr">
              <a:defRPr sz="4800">
                <a:solidFill>
                  <a:srgbClr val="000000"/>
                </a:solidFill>
                <a:latin typeface="Impact" panose="020B0806030902050204" pitchFamily="34" charset="0"/>
              </a:defRPr>
            </a:lvl1pPr>
          </a:lstStyle>
          <a:p>
            <a:r>
              <a:rPr lang="es-VE" dirty="0"/>
              <a:t>10. ¿QUÉ SIGNIFICA EL NOMBRE MARA? 50 PUNTOS </a:t>
            </a:r>
          </a:p>
        </p:txBody>
      </p:sp>
      <p:pic>
        <p:nvPicPr>
          <p:cNvPr id="4" name="y2mate.com - Sonido quien quiere ser millonario Pregunta">
            <a:hlinkClick r:id="" action="ppaction://media"/>
            <a:extLst>
              <a:ext uri="{FF2B5EF4-FFF2-40B4-BE49-F238E27FC236}">
                <a16:creationId xmlns:a16="http://schemas.microsoft.com/office/drawing/2014/main" id="{FC391821-30DC-9322-C3B5-3CC4DD064998}"/>
              </a:ext>
            </a:extLst>
          </p:cNvPr>
          <p:cNvPicPr>
            <a:picLocks noChangeAspect="1"/>
          </p:cNvPicPr>
          <p:nvPr>
            <a:audioFile r:link="rId1"/>
            <p:extLst>
              <p:ext uri="{DAA4B4D4-6D71-4841-9C94-3DE7FCFB9230}">
                <p14:media xmlns:p14="http://schemas.microsoft.com/office/powerpoint/2010/main" r:embed="rId2">
                  <p14:trim end="8165.5625"/>
                </p14:media>
              </p:ext>
            </p:extLst>
          </p:nvPr>
        </p:nvPicPr>
        <p:blipFill>
          <a:blip r:embed="rId5"/>
          <a:stretch>
            <a:fillRect/>
          </a:stretch>
        </p:blipFill>
        <p:spPr>
          <a:xfrm>
            <a:off x="9746512" y="5038060"/>
            <a:ext cx="609600" cy="609600"/>
          </a:xfrm>
          <a:prstGeom prst="rect">
            <a:avLst/>
          </a:prstGeom>
        </p:spPr>
      </p:pic>
    </p:spTree>
    <p:extLst>
      <p:ext uri="{BB962C8B-B14F-4D97-AF65-F5344CB8AC3E}">
        <p14:creationId xmlns:p14="http://schemas.microsoft.com/office/powerpoint/2010/main" val="414136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995CC17-AC57-0B8D-BF63-345E6CA6E81B}"/>
              </a:ext>
            </a:extLst>
          </p:cNvPr>
          <p:cNvPicPr>
            <a:picLocks noChangeAspect="1"/>
          </p:cNvPicPr>
          <p:nvPr/>
        </p:nvPicPr>
        <p:blipFill>
          <a:blip r:embed="rId4"/>
          <a:stretch>
            <a:fillRect/>
          </a:stretch>
        </p:blipFill>
        <p:spPr>
          <a:xfrm rot="16200000">
            <a:off x="2667000" y="-2667002"/>
            <a:ext cx="6858000" cy="12192000"/>
          </a:xfrm>
          <a:prstGeom prst="rect">
            <a:avLst/>
          </a:prstGeom>
        </p:spPr>
      </p:pic>
      <p:sp>
        <p:nvSpPr>
          <p:cNvPr id="5" name="CuadroTexto 4">
            <a:extLst>
              <a:ext uri="{FF2B5EF4-FFF2-40B4-BE49-F238E27FC236}">
                <a16:creationId xmlns:a16="http://schemas.microsoft.com/office/drawing/2014/main" id="{66137237-6315-56CA-7CD2-0014075F7502}"/>
              </a:ext>
            </a:extLst>
          </p:cNvPr>
          <p:cNvSpPr txBox="1"/>
          <p:nvPr/>
        </p:nvSpPr>
        <p:spPr>
          <a:xfrm>
            <a:off x="1563904" y="2274835"/>
            <a:ext cx="8901629" cy="2308324"/>
          </a:xfrm>
          <a:prstGeom prst="rect">
            <a:avLst/>
          </a:prstGeom>
          <a:noFill/>
        </p:spPr>
        <p:txBody>
          <a:bodyPr wrap="square">
            <a:spAutoFit/>
          </a:bodyPr>
          <a:lstStyle>
            <a:defPPr>
              <a:defRPr lang="es-VE"/>
            </a:defPPr>
            <a:lvl1pPr algn="ctr">
              <a:defRPr sz="4800">
                <a:solidFill>
                  <a:srgbClr val="000000"/>
                </a:solidFill>
                <a:latin typeface="Impact" panose="020B0806030902050204" pitchFamily="34" charset="0"/>
              </a:defRPr>
            </a:lvl1pPr>
          </a:lstStyle>
          <a:p>
            <a:r>
              <a:rPr lang="es-VE" dirty="0"/>
              <a:t>11. ¿ENTRE CUALES DOS LIBROS SE ENCUENTRA EL LIBRO DE RUTH? 25 PUNTOS </a:t>
            </a:r>
          </a:p>
        </p:txBody>
      </p:sp>
      <p:pic>
        <p:nvPicPr>
          <p:cNvPr id="4" name="y2mate.com - Sonido quien quiere ser millonario Pregunta">
            <a:hlinkClick r:id="" action="ppaction://media"/>
            <a:extLst>
              <a:ext uri="{FF2B5EF4-FFF2-40B4-BE49-F238E27FC236}">
                <a16:creationId xmlns:a16="http://schemas.microsoft.com/office/drawing/2014/main" id="{FC391821-30DC-9322-C3B5-3CC4DD064998}"/>
              </a:ext>
            </a:extLst>
          </p:cNvPr>
          <p:cNvPicPr>
            <a:picLocks noChangeAspect="1"/>
          </p:cNvPicPr>
          <p:nvPr>
            <a:audioFile r:link="rId1"/>
            <p:extLst>
              <p:ext uri="{DAA4B4D4-6D71-4841-9C94-3DE7FCFB9230}">
                <p14:media xmlns:p14="http://schemas.microsoft.com/office/powerpoint/2010/main" r:embed="rId2">
                  <p14:trim end="8165.5625"/>
                </p14:media>
              </p:ext>
            </p:extLst>
          </p:nvPr>
        </p:nvPicPr>
        <p:blipFill>
          <a:blip r:embed="rId5"/>
          <a:stretch>
            <a:fillRect/>
          </a:stretch>
        </p:blipFill>
        <p:spPr>
          <a:xfrm>
            <a:off x="9746512" y="5038060"/>
            <a:ext cx="609600" cy="609600"/>
          </a:xfrm>
          <a:prstGeom prst="rect">
            <a:avLst/>
          </a:prstGeom>
        </p:spPr>
      </p:pic>
    </p:spTree>
    <p:extLst>
      <p:ext uri="{BB962C8B-B14F-4D97-AF65-F5344CB8AC3E}">
        <p14:creationId xmlns:p14="http://schemas.microsoft.com/office/powerpoint/2010/main" val="1559447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995CC17-AC57-0B8D-BF63-345E6CA6E81B}"/>
              </a:ext>
            </a:extLst>
          </p:cNvPr>
          <p:cNvPicPr>
            <a:picLocks noChangeAspect="1"/>
          </p:cNvPicPr>
          <p:nvPr/>
        </p:nvPicPr>
        <p:blipFill>
          <a:blip r:embed="rId4"/>
          <a:stretch>
            <a:fillRect/>
          </a:stretch>
        </p:blipFill>
        <p:spPr>
          <a:xfrm rot="16200000">
            <a:off x="2667000" y="-2667002"/>
            <a:ext cx="6858000" cy="12192000"/>
          </a:xfrm>
          <a:prstGeom prst="rect">
            <a:avLst/>
          </a:prstGeom>
        </p:spPr>
      </p:pic>
      <p:sp>
        <p:nvSpPr>
          <p:cNvPr id="5" name="CuadroTexto 4">
            <a:extLst>
              <a:ext uri="{FF2B5EF4-FFF2-40B4-BE49-F238E27FC236}">
                <a16:creationId xmlns:a16="http://schemas.microsoft.com/office/drawing/2014/main" id="{66137237-6315-56CA-7CD2-0014075F7502}"/>
              </a:ext>
            </a:extLst>
          </p:cNvPr>
          <p:cNvSpPr txBox="1"/>
          <p:nvPr/>
        </p:nvSpPr>
        <p:spPr>
          <a:xfrm>
            <a:off x="1645184" y="1682347"/>
            <a:ext cx="8901629" cy="3046988"/>
          </a:xfrm>
          <a:prstGeom prst="rect">
            <a:avLst/>
          </a:prstGeom>
          <a:noFill/>
        </p:spPr>
        <p:txBody>
          <a:bodyPr wrap="square">
            <a:spAutoFit/>
          </a:bodyPr>
          <a:lstStyle>
            <a:defPPr>
              <a:defRPr lang="es-VE"/>
            </a:defPPr>
            <a:lvl1pPr algn="ctr">
              <a:defRPr sz="4800">
                <a:solidFill>
                  <a:srgbClr val="000000"/>
                </a:solidFill>
                <a:latin typeface="Impact" panose="020B0806030902050204" pitchFamily="34" charset="0"/>
              </a:defRPr>
            </a:lvl1pPr>
          </a:lstStyle>
          <a:p>
            <a:r>
              <a:rPr lang="es-VE" dirty="0"/>
              <a:t>12. ¿EN QUÉ LUGAR DE LA CIUDAD SE LLEVÓ A CABO EL NEGOCIO DE LA REDENCIÓN DE RUTH ENTRE BOOZ Y FULANO? 100 PUNTOS </a:t>
            </a:r>
          </a:p>
        </p:txBody>
      </p:sp>
      <p:pic>
        <p:nvPicPr>
          <p:cNvPr id="4" name="y2mate.com - Sonido quien quiere ser millonario Pregunta">
            <a:hlinkClick r:id="" action="ppaction://media"/>
            <a:extLst>
              <a:ext uri="{FF2B5EF4-FFF2-40B4-BE49-F238E27FC236}">
                <a16:creationId xmlns:a16="http://schemas.microsoft.com/office/drawing/2014/main" id="{FC391821-30DC-9322-C3B5-3CC4DD064998}"/>
              </a:ext>
            </a:extLst>
          </p:cNvPr>
          <p:cNvPicPr>
            <a:picLocks noChangeAspect="1"/>
          </p:cNvPicPr>
          <p:nvPr>
            <a:audioFile r:link="rId1"/>
            <p:extLst>
              <p:ext uri="{DAA4B4D4-6D71-4841-9C94-3DE7FCFB9230}">
                <p14:media xmlns:p14="http://schemas.microsoft.com/office/powerpoint/2010/main" r:embed="rId2">
                  <p14:trim end="8165.5625"/>
                </p14:media>
              </p:ext>
            </p:extLst>
          </p:nvPr>
        </p:nvPicPr>
        <p:blipFill>
          <a:blip r:embed="rId5"/>
          <a:stretch>
            <a:fillRect/>
          </a:stretch>
        </p:blipFill>
        <p:spPr>
          <a:xfrm>
            <a:off x="9746512" y="5038060"/>
            <a:ext cx="609600" cy="609600"/>
          </a:xfrm>
          <a:prstGeom prst="rect">
            <a:avLst/>
          </a:prstGeom>
        </p:spPr>
      </p:pic>
    </p:spTree>
    <p:extLst>
      <p:ext uri="{BB962C8B-B14F-4D97-AF65-F5344CB8AC3E}">
        <p14:creationId xmlns:p14="http://schemas.microsoft.com/office/powerpoint/2010/main" val="372432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995CC17-AC57-0B8D-BF63-345E6CA6E81B}"/>
              </a:ext>
            </a:extLst>
          </p:cNvPr>
          <p:cNvPicPr>
            <a:picLocks noChangeAspect="1"/>
          </p:cNvPicPr>
          <p:nvPr/>
        </p:nvPicPr>
        <p:blipFill>
          <a:blip r:embed="rId4"/>
          <a:stretch>
            <a:fillRect/>
          </a:stretch>
        </p:blipFill>
        <p:spPr>
          <a:xfrm rot="16200000">
            <a:off x="2667000" y="-2667002"/>
            <a:ext cx="6858000" cy="12192000"/>
          </a:xfrm>
          <a:prstGeom prst="rect">
            <a:avLst/>
          </a:prstGeom>
        </p:spPr>
      </p:pic>
      <p:sp>
        <p:nvSpPr>
          <p:cNvPr id="5" name="CuadroTexto 4">
            <a:extLst>
              <a:ext uri="{FF2B5EF4-FFF2-40B4-BE49-F238E27FC236}">
                <a16:creationId xmlns:a16="http://schemas.microsoft.com/office/drawing/2014/main" id="{66137237-6315-56CA-7CD2-0014075F7502}"/>
              </a:ext>
            </a:extLst>
          </p:cNvPr>
          <p:cNvSpPr txBox="1"/>
          <p:nvPr/>
        </p:nvSpPr>
        <p:spPr>
          <a:xfrm>
            <a:off x="1645184" y="2474827"/>
            <a:ext cx="8901629" cy="1569660"/>
          </a:xfrm>
          <a:prstGeom prst="rect">
            <a:avLst/>
          </a:prstGeom>
          <a:noFill/>
        </p:spPr>
        <p:txBody>
          <a:bodyPr wrap="square">
            <a:spAutoFit/>
          </a:bodyPr>
          <a:lstStyle>
            <a:defPPr>
              <a:defRPr lang="es-VE"/>
            </a:defPPr>
            <a:lvl1pPr algn="ctr">
              <a:defRPr sz="4800">
                <a:solidFill>
                  <a:srgbClr val="000000"/>
                </a:solidFill>
                <a:latin typeface="Impact" panose="020B0806030902050204" pitchFamily="34" charset="0"/>
              </a:defRPr>
            </a:lvl1pPr>
          </a:lstStyle>
          <a:p>
            <a:r>
              <a:rPr lang="es-VE" dirty="0"/>
              <a:t>13. ¿CUAL ES EL VERSICULO CLAVE DEL LIBRO DE RUTH? 100 PUNTOS </a:t>
            </a:r>
          </a:p>
        </p:txBody>
      </p:sp>
      <p:pic>
        <p:nvPicPr>
          <p:cNvPr id="4" name="y2mate.com - Sonido quien quiere ser millonario Pregunta">
            <a:hlinkClick r:id="" action="ppaction://media"/>
            <a:extLst>
              <a:ext uri="{FF2B5EF4-FFF2-40B4-BE49-F238E27FC236}">
                <a16:creationId xmlns:a16="http://schemas.microsoft.com/office/drawing/2014/main" id="{FC391821-30DC-9322-C3B5-3CC4DD064998}"/>
              </a:ext>
            </a:extLst>
          </p:cNvPr>
          <p:cNvPicPr>
            <a:picLocks noChangeAspect="1"/>
          </p:cNvPicPr>
          <p:nvPr>
            <a:audioFile r:link="rId1"/>
            <p:extLst>
              <p:ext uri="{DAA4B4D4-6D71-4841-9C94-3DE7FCFB9230}">
                <p14:media xmlns:p14="http://schemas.microsoft.com/office/powerpoint/2010/main" r:embed="rId2">
                  <p14:trim end="8165.5625"/>
                </p14:media>
              </p:ext>
            </p:extLst>
          </p:nvPr>
        </p:nvPicPr>
        <p:blipFill>
          <a:blip r:embed="rId5"/>
          <a:stretch>
            <a:fillRect/>
          </a:stretch>
        </p:blipFill>
        <p:spPr>
          <a:xfrm>
            <a:off x="9746512" y="5038060"/>
            <a:ext cx="609600" cy="609600"/>
          </a:xfrm>
          <a:prstGeom prst="rect">
            <a:avLst/>
          </a:prstGeom>
        </p:spPr>
      </p:pic>
    </p:spTree>
    <p:extLst>
      <p:ext uri="{BB962C8B-B14F-4D97-AF65-F5344CB8AC3E}">
        <p14:creationId xmlns:p14="http://schemas.microsoft.com/office/powerpoint/2010/main" val="8150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995CC17-AC57-0B8D-BF63-345E6CA6E81B}"/>
              </a:ext>
            </a:extLst>
          </p:cNvPr>
          <p:cNvPicPr>
            <a:picLocks noChangeAspect="1"/>
          </p:cNvPicPr>
          <p:nvPr/>
        </p:nvPicPr>
        <p:blipFill>
          <a:blip r:embed="rId4"/>
          <a:stretch>
            <a:fillRect/>
          </a:stretch>
        </p:blipFill>
        <p:spPr>
          <a:xfrm rot="16200000">
            <a:off x="2667000" y="-2667002"/>
            <a:ext cx="6858000" cy="12192000"/>
          </a:xfrm>
          <a:prstGeom prst="rect">
            <a:avLst/>
          </a:prstGeom>
        </p:spPr>
      </p:pic>
      <p:sp>
        <p:nvSpPr>
          <p:cNvPr id="5" name="CuadroTexto 4">
            <a:extLst>
              <a:ext uri="{FF2B5EF4-FFF2-40B4-BE49-F238E27FC236}">
                <a16:creationId xmlns:a16="http://schemas.microsoft.com/office/drawing/2014/main" id="{66137237-6315-56CA-7CD2-0014075F7502}"/>
              </a:ext>
            </a:extLst>
          </p:cNvPr>
          <p:cNvSpPr txBox="1"/>
          <p:nvPr/>
        </p:nvSpPr>
        <p:spPr>
          <a:xfrm>
            <a:off x="1645184" y="2474827"/>
            <a:ext cx="8901629" cy="1569660"/>
          </a:xfrm>
          <a:prstGeom prst="rect">
            <a:avLst/>
          </a:prstGeom>
          <a:noFill/>
        </p:spPr>
        <p:txBody>
          <a:bodyPr wrap="square">
            <a:spAutoFit/>
          </a:bodyPr>
          <a:lstStyle>
            <a:defPPr>
              <a:defRPr lang="es-VE"/>
            </a:defPPr>
            <a:lvl1pPr algn="ctr">
              <a:defRPr sz="4800">
                <a:solidFill>
                  <a:srgbClr val="000000"/>
                </a:solidFill>
                <a:latin typeface="Impact" panose="020B0806030902050204" pitchFamily="34" charset="0"/>
              </a:defRPr>
            </a:lvl1pPr>
          </a:lstStyle>
          <a:p>
            <a:r>
              <a:rPr lang="es-VE" dirty="0"/>
              <a:t>14. ¿QUÉ SIGNIFICA EL NOMBRE BOOZ? 50 PUNTOS </a:t>
            </a:r>
          </a:p>
        </p:txBody>
      </p:sp>
      <p:pic>
        <p:nvPicPr>
          <p:cNvPr id="4" name="y2mate.com - Sonido quien quiere ser millonario Pregunta">
            <a:hlinkClick r:id="" action="ppaction://media"/>
            <a:extLst>
              <a:ext uri="{FF2B5EF4-FFF2-40B4-BE49-F238E27FC236}">
                <a16:creationId xmlns:a16="http://schemas.microsoft.com/office/drawing/2014/main" id="{FC391821-30DC-9322-C3B5-3CC4DD064998}"/>
              </a:ext>
            </a:extLst>
          </p:cNvPr>
          <p:cNvPicPr>
            <a:picLocks noChangeAspect="1"/>
          </p:cNvPicPr>
          <p:nvPr>
            <a:audioFile r:link="rId1"/>
            <p:extLst>
              <p:ext uri="{DAA4B4D4-6D71-4841-9C94-3DE7FCFB9230}">
                <p14:media xmlns:p14="http://schemas.microsoft.com/office/powerpoint/2010/main" r:embed="rId2">
                  <p14:trim end="8165.5625"/>
                </p14:media>
              </p:ext>
            </p:extLst>
          </p:nvPr>
        </p:nvPicPr>
        <p:blipFill>
          <a:blip r:embed="rId5"/>
          <a:stretch>
            <a:fillRect/>
          </a:stretch>
        </p:blipFill>
        <p:spPr>
          <a:xfrm>
            <a:off x="9746512" y="5038060"/>
            <a:ext cx="609600" cy="609600"/>
          </a:xfrm>
          <a:prstGeom prst="rect">
            <a:avLst/>
          </a:prstGeom>
        </p:spPr>
      </p:pic>
    </p:spTree>
    <p:extLst>
      <p:ext uri="{BB962C8B-B14F-4D97-AF65-F5344CB8AC3E}">
        <p14:creationId xmlns:p14="http://schemas.microsoft.com/office/powerpoint/2010/main" val="181687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995CC17-AC57-0B8D-BF63-345E6CA6E81B}"/>
              </a:ext>
            </a:extLst>
          </p:cNvPr>
          <p:cNvPicPr>
            <a:picLocks noChangeAspect="1"/>
          </p:cNvPicPr>
          <p:nvPr/>
        </p:nvPicPr>
        <p:blipFill>
          <a:blip r:embed="rId4"/>
          <a:stretch>
            <a:fillRect/>
          </a:stretch>
        </p:blipFill>
        <p:spPr>
          <a:xfrm rot="16200000">
            <a:off x="2667000" y="-2667002"/>
            <a:ext cx="6858000" cy="12192000"/>
          </a:xfrm>
          <a:prstGeom prst="rect">
            <a:avLst/>
          </a:prstGeom>
        </p:spPr>
      </p:pic>
      <p:sp>
        <p:nvSpPr>
          <p:cNvPr id="5" name="CuadroTexto 4">
            <a:extLst>
              <a:ext uri="{FF2B5EF4-FFF2-40B4-BE49-F238E27FC236}">
                <a16:creationId xmlns:a16="http://schemas.microsoft.com/office/drawing/2014/main" id="{66137237-6315-56CA-7CD2-0014075F7502}"/>
              </a:ext>
            </a:extLst>
          </p:cNvPr>
          <p:cNvSpPr txBox="1"/>
          <p:nvPr/>
        </p:nvSpPr>
        <p:spPr>
          <a:xfrm>
            <a:off x="1645184" y="2474827"/>
            <a:ext cx="8901629" cy="1569660"/>
          </a:xfrm>
          <a:prstGeom prst="rect">
            <a:avLst/>
          </a:prstGeom>
          <a:noFill/>
        </p:spPr>
        <p:txBody>
          <a:bodyPr wrap="square">
            <a:spAutoFit/>
          </a:bodyPr>
          <a:lstStyle>
            <a:defPPr>
              <a:defRPr lang="es-VE"/>
            </a:defPPr>
            <a:lvl1pPr algn="ctr">
              <a:defRPr sz="4800">
                <a:solidFill>
                  <a:srgbClr val="000000"/>
                </a:solidFill>
                <a:latin typeface="Impact" panose="020B0806030902050204" pitchFamily="34" charset="0"/>
              </a:defRPr>
            </a:lvl1pPr>
          </a:lstStyle>
          <a:p>
            <a:r>
              <a:rPr lang="es-VE" dirty="0"/>
              <a:t>15. ¿DE LOS HIJOS DE NOEMÍ, CUAL ERA EL ESPOSO DE RUTH? 50 PUNTOS </a:t>
            </a:r>
          </a:p>
        </p:txBody>
      </p:sp>
      <p:pic>
        <p:nvPicPr>
          <p:cNvPr id="4" name="y2mate.com - Sonido quien quiere ser millonario Pregunta">
            <a:hlinkClick r:id="" action="ppaction://media"/>
            <a:extLst>
              <a:ext uri="{FF2B5EF4-FFF2-40B4-BE49-F238E27FC236}">
                <a16:creationId xmlns:a16="http://schemas.microsoft.com/office/drawing/2014/main" id="{FC391821-30DC-9322-C3B5-3CC4DD064998}"/>
              </a:ext>
            </a:extLst>
          </p:cNvPr>
          <p:cNvPicPr>
            <a:picLocks noChangeAspect="1"/>
          </p:cNvPicPr>
          <p:nvPr>
            <a:audioFile r:link="rId1"/>
            <p:extLst>
              <p:ext uri="{DAA4B4D4-6D71-4841-9C94-3DE7FCFB9230}">
                <p14:media xmlns:p14="http://schemas.microsoft.com/office/powerpoint/2010/main" r:embed="rId2">
                  <p14:trim end="8165.5625"/>
                </p14:media>
              </p:ext>
            </p:extLst>
          </p:nvPr>
        </p:nvPicPr>
        <p:blipFill>
          <a:blip r:embed="rId5"/>
          <a:stretch>
            <a:fillRect/>
          </a:stretch>
        </p:blipFill>
        <p:spPr>
          <a:xfrm>
            <a:off x="9746512" y="5038060"/>
            <a:ext cx="609600" cy="609600"/>
          </a:xfrm>
          <a:prstGeom prst="rect">
            <a:avLst/>
          </a:prstGeom>
        </p:spPr>
      </p:pic>
    </p:spTree>
    <p:extLst>
      <p:ext uri="{BB962C8B-B14F-4D97-AF65-F5344CB8AC3E}">
        <p14:creationId xmlns:p14="http://schemas.microsoft.com/office/powerpoint/2010/main" val="36193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995CC17-AC57-0B8D-BF63-345E6CA6E81B}"/>
              </a:ext>
            </a:extLst>
          </p:cNvPr>
          <p:cNvPicPr>
            <a:picLocks noChangeAspect="1"/>
          </p:cNvPicPr>
          <p:nvPr/>
        </p:nvPicPr>
        <p:blipFill>
          <a:blip r:embed="rId4"/>
          <a:stretch>
            <a:fillRect/>
          </a:stretch>
        </p:blipFill>
        <p:spPr>
          <a:xfrm rot="16200000">
            <a:off x="2667000" y="-2667002"/>
            <a:ext cx="6858000" cy="12192000"/>
          </a:xfrm>
          <a:prstGeom prst="rect">
            <a:avLst/>
          </a:prstGeom>
        </p:spPr>
      </p:pic>
      <p:sp>
        <p:nvSpPr>
          <p:cNvPr id="5" name="CuadroTexto 4">
            <a:extLst>
              <a:ext uri="{FF2B5EF4-FFF2-40B4-BE49-F238E27FC236}">
                <a16:creationId xmlns:a16="http://schemas.microsoft.com/office/drawing/2014/main" id="{66137237-6315-56CA-7CD2-0014075F7502}"/>
              </a:ext>
            </a:extLst>
          </p:cNvPr>
          <p:cNvSpPr txBox="1"/>
          <p:nvPr/>
        </p:nvSpPr>
        <p:spPr>
          <a:xfrm>
            <a:off x="1645184" y="2274835"/>
            <a:ext cx="8901629" cy="2308324"/>
          </a:xfrm>
          <a:prstGeom prst="rect">
            <a:avLst/>
          </a:prstGeom>
          <a:noFill/>
        </p:spPr>
        <p:txBody>
          <a:bodyPr wrap="square">
            <a:spAutoFit/>
          </a:bodyPr>
          <a:lstStyle>
            <a:defPPr>
              <a:defRPr lang="es-VE"/>
            </a:defPPr>
            <a:lvl1pPr algn="ctr">
              <a:defRPr sz="4800">
                <a:solidFill>
                  <a:srgbClr val="000000"/>
                </a:solidFill>
                <a:latin typeface="Impact" panose="020B0806030902050204" pitchFamily="34" charset="0"/>
              </a:defRPr>
            </a:lvl1pPr>
          </a:lstStyle>
          <a:p>
            <a:r>
              <a:rPr lang="es-VE" dirty="0"/>
              <a:t>16. ¿CUANTO VALIA RUT PARA NOEMI SEGÚN LAS MUJERES DEL PUEBLO? 100 PUNTOS </a:t>
            </a:r>
          </a:p>
        </p:txBody>
      </p:sp>
      <p:pic>
        <p:nvPicPr>
          <p:cNvPr id="4" name="y2mate.com - Sonido quien quiere ser millonario Pregunta">
            <a:hlinkClick r:id="" action="ppaction://media"/>
            <a:extLst>
              <a:ext uri="{FF2B5EF4-FFF2-40B4-BE49-F238E27FC236}">
                <a16:creationId xmlns:a16="http://schemas.microsoft.com/office/drawing/2014/main" id="{FC391821-30DC-9322-C3B5-3CC4DD064998}"/>
              </a:ext>
            </a:extLst>
          </p:cNvPr>
          <p:cNvPicPr>
            <a:picLocks noChangeAspect="1"/>
          </p:cNvPicPr>
          <p:nvPr>
            <a:audioFile r:link="rId1"/>
            <p:extLst>
              <p:ext uri="{DAA4B4D4-6D71-4841-9C94-3DE7FCFB9230}">
                <p14:media xmlns:p14="http://schemas.microsoft.com/office/powerpoint/2010/main" r:embed="rId2">
                  <p14:trim end="8165.5625"/>
                </p14:media>
              </p:ext>
            </p:extLst>
          </p:nvPr>
        </p:nvPicPr>
        <p:blipFill>
          <a:blip r:embed="rId5"/>
          <a:stretch>
            <a:fillRect/>
          </a:stretch>
        </p:blipFill>
        <p:spPr>
          <a:xfrm>
            <a:off x="9746512" y="5038060"/>
            <a:ext cx="609600" cy="609600"/>
          </a:xfrm>
          <a:prstGeom prst="rect">
            <a:avLst/>
          </a:prstGeom>
        </p:spPr>
      </p:pic>
    </p:spTree>
    <p:extLst>
      <p:ext uri="{BB962C8B-B14F-4D97-AF65-F5344CB8AC3E}">
        <p14:creationId xmlns:p14="http://schemas.microsoft.com/office/powerpoint/2010/main" val="3410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995CC17-AC57-0B8D-BF63-345E6CA6E81B}"/>
              </a:ext>
            </a:extLst>
          </p:cNvPr>
          <p:cNvPicPr>
            <a:picLocks noChangeAspect="1"/>
          </p:cNvPicPr>
          <p:nvPr/>
        </p:nvPicPr>
        <p:blipFill>
          <a:blip r:embed="rId4"/>
          <a:stretch>
            <a:fillRect/>
          </a:stretch>
        </p:blipFill>
        <p:spPr>
          <a:xfrm rot="16200000">
            <a:off x="2667000" y="-2667002"/>
            <a:ext cx="6858000" cy="12192000"/>
          </a:xfrm>
          <a:prstGeom prst="rect">
            <a:avLst/>
          </a:prstGeom>
        </p:spPr>
      </p:pic>
      <p:pic>
        <p:nvPicPr>
          <p:cNvPr id="3" name="Picture 4" descr="ibluemedia movie cine countdown cuenta atras GIF">
            <a:extLst>
              <a:ext uri="{FF2B5EF4-FFF2-40B4-BE49-F238E27FC236}">
                <a16:creationId xmlns:a16="http://schemas.microsoft.com/office/drawing/2014/main" id="{D5DCCC03-3959-C627-F07B-C5DCA5DD2D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3020" y="3572216"/>
            <a:ext cx="3465959" cy="1942381"/>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66137237-6315-56CA-7CD2-0014075F7502}"/>
              </a:ext>
            </a:extLst>
          </p:cNvPr>
          <p:cNvSpPr txBox="1"/>
          <p:nvPr/>
        </p:nvSpPr>
        <p:spPr>
          <a:xfrm>
            <a:off x="1645184" y="1545759"/>
            <a:ext cx="8901629" cy="1569660"/>
          </a:xfrm>
          <a:prstGeom prst="rect">
            <a:avLst/>
          </a:prstGeom>
          <a:noFill/>
        </p:spPr>
        <p:txBody>
          <a:bodyPr wrap="square">
            <a:spAutoFit/>
          </a:bodyPr>
          <a:lstStyle/>
          <a:p>
            <a:pPr algn="ctr"/>
            <a:r>
              <a:rPr lang="es-VE" sz="4800" dirty="0">
                <a:solidFill>
                  <a:srgbClr val="000000"/>
                </a:solidFill>
                <a:latin typeface="Impact" panose="020B0806030902050204" pitchFamily="34" charset="0"/>
              </a:rPr>
              <a:t>1. </a:t>
            </a:r>
            <a:r>
              <a:rPr lang="es-VE" sz="4800" b="1" i="0" u="none" strike="noStrike" baseline="0" dirty="0">
                <a:solidFill>
                  <a:srgbClr val="000000"/>
                </a:solidFill>
                <a:latin typeface="Impact" panose="020B0806030902050204" pitchFamily="34" charset="0"/>
              </a:rPr>
              <a:t>¿CUÁNTOS VERSÍCULOS TIENE EL LIBRO DE RUTH? </a:t>
            </a:r>
            <a:endParaRPr lang="es-VE" sz="4800" dirty="0">
              <a:latin typeface="Impact" panose="020B0806030902050204" pitchFamily="34" charset="0"/>
            </a:endParaRPr>
          </a:p>
        </p:txBody>
      </p:sp>
      <p:pic>
        <p:nvPicPr>
          <p:cNvPr id="4" name="y2mate.com - Sneaky Snitch">
            <a:hlinkClick r:id="" action="ppaction://media"/>
            <a:extLst>
              <a:ext uri="{FF2B5EF4-FFF2-40B4-BE49-F238E27FC236}">
                <a16:creationId xmlns:a16="http://schemas.microsoft.com/office/drawing/2014/main" id="{CA6C627C-77A7-C7C2-EE11-E41895D23A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76260" y="4238606"/>
            <a:ext cx="609600" cy="609600"/>
          </a:xfrm>
          <a:prstGeom prst="rect">
            <a:avLst/>
          </a:prstGeom>
        </p:spPr>
      </p:pic>
    </p:spTree>
    <p:extLst>
      <p:ext uri="{BB962C8B-B14F-4D97-AF65-F5344CB8AC3E}">
        <p14:creationId xmlns:p14="http://schemas.microsoft.com/office/powerpoint/2010/main" val="4003797139"/>
      </p:ext>
    </p:extLst>
  </p:cSld>
  <p:clrMapOvr>
    <a:masterClrMapping/>
  </p:clrMapOvr>
  <p:transition spd="slow" advClick="0" advTm="10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8788"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995CC17-AC57-0B8D-BF63-345E6CA6E81B}"/>
              </a:ext>
            </a:extLst>
          </p:cNvPr>
          <p:cNvPicPr>
            <a:picLocks noChangeAspect="1"/>
          </p:cNvPicPr>
          <p:nvPr/>
        </p:nvPicPr>
        <p:blipFill>
          <a:blip r:embed="rId4"/>
          <a:stretch>
            <a:fillRect/>
          </a:stretch>
        </p:blipFill>
        <p:spPr>
          <a:xfrm rot="16200000">
            <a:off x="2667000" y="-2667002"/>
            <a:ext cx="6858000" cy="12192000"/>
          </a:xfrm>
          <a:prstGeom prst="rect">
            <a:avLst/>
          </a:prstGeom>
        </p:spPr>
      </p:pic>
      <p:sp>
        <p:nvSpPr>
          <p:cNvPr id="5" name="CuadroTexto 4">
            <a:extLst>
              <a:ext uri="{FF2B5EF4-FFF2-40B4-BE49-F238E27FC236}">
                <a16:creationId xmlns:a16="http://schemas.microsoft.com/office/drawing/2014/main" id="{66137237-6315-56CA-7CD2-0014075F7502}"/>
              </a:ext>
            </a:extLst>
          </p:cNvPr>
          <p:cNvSpPr txBox="1"/>
          <p:nvPr/>
        </p:nvSpPr>
        <p:spPr>
          <a:xfrm>
            <a:off x="1645184" y="1819940"/>
            <a:ext cx="8901629" cy="3046988"/>
          </a:xfrm>
          <a:prstGeom prst="rect">
            <a:avLst/>
          </a:prstGeom>
          <a:noFill/>
        </p:spPr>
        <p:txBody>
          <a:bodyPr wrap="square">
            <a:spAutoFit/>
          </a:bodyPr>
          <a:lstStyle>
            <a:defPPr>
              <a:defRPr lang="es-VE"/>
            </a:defPPr>
            <a:lvl1pPr algn="ctr">
              <a:defRPr sz="4800">
                <a:solidFill>
                  <a:srgbClr val="000000"/>
                </a:solidFill>
                <a:latin typeface="Impact" panose="020B0806030902050204" pitchFamily="34" charset="0"/>
              </a:defRPr>
            </a:lvl1pPr>
          </a:lstStyle>
          <a:p>
            <a:r>
              <a:rPr lang="es-VE" dirty="0"/>
              <a:t>17. ¿QUE PALABRA HAY EN EL LIBRO DE RUTH QUE SOLO SE ENCUENTRA EN ESE LIBRO Y NO EN EL RESTO DE LA BIBLIA? 100 PUNTOS </a:t>
            </a:r>
          </a:p>
        </p:txBody>
      </p:sp>
      <p:pic>
        <p:nvPicPr>
          <p:cNvPr id="4" name="y2mate.com - Sonido quien quiere ser millonario Pregunta">
            <a:hlinkClick r:id="" action="ppaction://media"/>
            <a:extLst>
              <a:ext uri="{FF2B5EF4-FFF2-40B4-BE49-F238E27FC236}">
                <a16:creationId xmlns:a16="http://schemas.microsoft.com/office/drawing/2014/main" id="{FC391821-30DC-9322-C3B5-3CC4DD064998}"/>
              </a:ext>
            </a:extLst>
          </p:cNvPr>
          <p:cNvPicPr>
            <a:picLocks noChangeAspect="1"/>
          </p:cNvPicPr>
          <p:nvPr>
            <a:audioFile r:link="rId1"/>
            <p:extLst>
              <p:ext uri="{DAA4B4D4-6D71-4841-9C94-3DE7FCFB9230}">
                <p14:media xmlns:p14="http://schemas.microsoft.com/office/powerpoint/2010/main" r:embed="rId2">
                  <p14:trim end="8165.5625"/>
                </p14:media>
              </p:ext>
            </p:extLst>
          </p:nvPr>
        </p:nvPicPr>
        <p:blipFill>
          <a:blip r:embed="rId5"/>
          <a:stretch>
            <a:fillRect/>
          </a:stretch>
        </p:blipFill>
        <p:spPr>
          <a:xfrm>
            <a:off x="9746512" y="5038060"/>
            <a:ext cx="609600" cy="609600"/>
          </a:xfrm>
          <a:prstGeom prst="rect">
            <a:avLst/>
          </a:prstGeom>
        </p:spPr>
      </p:pic>
    </p:spTree>
    <p:extLst>
      <p:ext uri="{BB962C8B-B14F-4D97-AF65-F5344CB8AC3E}">
        <p14:creationId xmlns:p14="http://schemas.microsoft.com/office/powerpoint/2010/main" val="100529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995CC17-AC57-0B8D-BF63-345E6CA6E81B}"/>
              </a:ext>
            </a:extLst>
          </p:cNvPr>
          <p:cNvPicPr>
            <a:picLocks noChangeAspect="1"/>
          </p:cNvPicPr>
          <p:nvPr/>
        </p:nvPicPr>
        <p:blipFill>
          <a:blip r:embed="rId4"/>
          <a:stretch>
            <a:fillRect/>
          </a:stretch>
        </p:blipFill>
        <p:spPr>
          <a:xfrm rot="16200000">
            <a:off x="2667000" y="-2667002"/>
            <a:ext cx="6858000" cy="12192000"/>
          </a:xfrm>
          <a:prstGeom prst="rect">
            <a:avLst/>
          </a:prstGeom>
        </p:spPr>
      </p:pic>
      <p:sp>
        <p:nvSpPr>
          <p:cNvPr id="5" name="CuadroTexto 4">
            <a:extLst>
              <a:ext uri="{FF2B5EF4-FFF2-40B4-BE49-F238E27FC236}">
                <a16:creationId xmlns:a16="http://schemas.microsoft.com/office/drawing/2014/main" id="{66137237-6315-56CA-7CD2-0014075F7502}"/>
              </a:ext>
            </a:extLst>
          </p:cNvPr>
          <p:cNvSpPr txBox="1"/>
          <p:nvPr/>
        </p:nvSpPr>
        <p:spPr>
          <a:xfrm>
            <a:off x="1645184" y="2152915"/>
            <a:ext cx="8901629" cy="2308324"/>
          </a:xfrm>
          <a:prstGeom prst="rect">
            <a:avLst/>
          </a:prstGeom>
          <a:noFill/>
        </p:spPr>
        <p:txBody>
          <a:bodyPr wrap="square">
            <a:spAutoFit/>
          </a:bodyPr>
          <a:lstStyle>
            <a:defPPr>
              <a:defRPr lang="es-VE"/>
            </a:defPPr>
            <a:lvl1pPr algn="ctr">
              <a:defRPr sz="4800">
                <a:solidFill>
                  <a:srgbClr val="000000"/>
                </a:solidFill>
                <a:latin typeface="Impact" panose="020B0806030902050204" pitchFamily="34" charset="0"/>
              </a:defRPr>
            </a:lvl1pPr>
          </a:lstStyle>
          <a:p>
            <a:r>
              <a:rPr lang="es-VE" dirty="0"/>
              <a:t>18. ¿QUÉ REGALÓ BOOZ A RUTH CUANDO ESTA AMANECIÓ CON ÉL EN LA ERA? 100 PUNTOS </a:t>
            </a:r>
          </a:p>
        </p:txBody>
      </p:sp>
      <p:pic>
        <p:nvPicPr>
          <p:cNvPr id="4" name="y2mate.com - Sonido quien quiere ser millonario Pregunta">
            <a:hlinkClick r:id="" action="ppaction://media"/>
            <a:extLst>
              <a:ext uri="{FF2B5EF4-FFF2-40B4-BE49-F238E27FC236}">
                <a16:creationId xmlns:a16="http://schemas.microsoft.com/office/drawing/2014/main" id="{FC391821-30DC-9322-C3B5-3CC4DD064998}"/>
              </a:ext>
            </a:extLst>
          </p:cNvPr>
          <p:cNvPicPr>
            <a:picLocks noChangeAspect="1"/>
          </p:cNvPicPr>
          <p:nvPr>
            <a:audioFile r:link="rId1"/>
            <p:extLst>
              <p:ext uri="{DAA4B4D4-6D71-4841-9C94-3DE7FCFB9230}">
                <p14:media xmlns:p14="http://schemas.microsoft.com/office/powerpoint/2010/main" r:embed="rId2">
                  <p14:trim end="8165.5625"/>
                </p14:media>
              </p:ext>
            </p:extLst>
          </p:nvPr>
        </p:nvPicPr>
        <p:blipFill>
          <a:blip r:embed="rId5"/>
          <a:stretch>
            <a:fillRect/>
          </a:stretch>
        </p:blipFill>
        <p:spPr>
          <a:xfrm>
            <a:off x="9746512" y="5038060"/>
            <a:ext cx="609600" cy="609600"/>
          </a:xfrm>
          <a:prstGeom prst="rect">
            <a:avLst/>
          </a:prstGeom>
        </p:spPr>
      </p:pic>
    </p:spTree>
    <p:extLst>
      <p:ext uri="{BB962C8B-B14F-4D97-AF65-F5344CB8AC3E}">
        <p14:creationId xmlns:p14="http://schemas.microsoft.com/office/powerpoint/2010/main" val="304658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995CC17-AC57-0B8D-BF63-345E6CA6E81B}"/>
              </a:ext>
            </a:extLst>
          </p:cNvPr>
          <p:cNvPicPr>
            <a:picLocks noChangeAspect="1"/>
          </p:cNvPicPr>
          <p:nvPr/>
        </p:nvPicPr>
        <p:blipFill>
          <a:blip r:embed="rId4"/>
          <a:stretch>
            <a:fillRect/>
          </a:stretch>
        </p:blipFill>
        <p:spPr>
          <a:xfrm rot="16200000">
            <a:off x="2667000" y="-2667002"/>
            <a:ext cx="6858000" cy="12192000"/>
          </a:xfrm>
          <a:prstGeom prst="rect">
            <a:avLst/>
          </a:prstGeom>
        </p:spPr>
      </p:pic>
      <p:sp>
        <p:nvSpPr>
          <p:cNvPr id="5" name="CuadroTexto 4">
            <a:extLst>
              <a:ext uri="{FF2B5EF4-FFF2-40B4-BE49-F238E27FC236}">
                <a16:creationId xmlns:a16="http://schemas.microsoft.com/office/drawing/2014/main" id="{66137237-6315-56CA-7CD2-0014075F7502}"/>
              </a:ext>
            </a:extLst>
          </p:cNvPr>
          <p:cNvSpPr txBox="1"/>
          <p:nvPr/>
        </p:nvSpPr>
        <p:spPr>
          <a:xfrm>
            <a:off x="1645184" y="2152915"/>
            <a:ext cx="8901629" cy="2308324"/>
          </a:xfrm>
          <a:prstGeom prst="rect">
            <a:avLst/>
          </a:prstGeom>
          <a:noFill/>
        </p:spPr>
        <p:txBody>
          <a:bodyPr wrap="square">
            <a:spAutoFit/>
          </a:bodyPr>
          <a:lstStyle>
            <a:defPPr>
              <a:defRPr lang="es-VE"/>
            </a:defPPr>
            <a:lvl1pPr algn="ctr">
              <a:defRPr sz="4800">
                <a:solidFill>
                  <a:srgbClr val="000000"/>
                </a:solidFill>
                <a:latin typeface="Impact" panose="020B0806030902050204" pitchFamily="34" charset="0"/>
              </a:defRPr>
            </a:lvl1pPr>
          </a:lstStyle>
          <a:p>
            <a:r>
              <a:rPr lang="es-VE" dirty="0"/>
              <a:t>19. ¿EN QUÉ SE LLEVÓ RUTH EL OBSEQUIO DE BOOZ, CUANDO REGRESÓ DE LA ERA? 50 PUNTOS </a:t>
            </a:r>
          </a:p>
        </p:txBody>
      </p:sp>
      <p:pic>
        <p:nvPicPr>
          <p:cNvPr id="4" name="y2mate.com - Sonido quien quiere ser millonario Pregunta">
            <a:hlinkClick r:id="" action="ppaction://media"/>
            <a:extLst>
              <a:ext uri="{FF2B5EF4-FFF2-40B4-BE49-F238E27FC236}">
                <a16:creationId xmlns:a16="http://schemas.microsoft.com/office/drawing/2014/main" id="{FC391821-30DC-9322-C3B5-3CC4DD064998}"/>
              </a:ext>
            </a:extLst>
          </p:cNvPr>
          <p:cNvPicPr>
            <a:picLocks noChangeAspect="1"/>
          </p:cNvPicPr>
          <p:nvPr>
            <a:audioFile r:link="rId1"/>
            <p:extLst>
              <p:ext uri="{DAA4B4D4-6D71-4841-9C94-3DE7FCFB9230}">
                <p14:media xmlns:p14="http://schemas.microsoft.com/office/powerpoint/2010/main" r:embed="rId2">
                  <p14:trim end="8165.5625"/>
                </p14:media>
              </p:ext>
            </p:extLst>
          </p:nvPr>
        </p:nvPicPr>
        <p:blipFill>
          <a:blip r:embed="rId5"/>
          <a:stretch>
            <a:fillRect/>
          </a:stretch>
        </p:blipFill>
        <p:spPr>
          <a:xfrm>
            <a:off x="9746512" y="5038060"/>
            <a:ext cx="609600" cy="609600"/>
          </a:xfrm>
          <a:prstGeom prst="rect">
            <a:avLst/>
          </a:prstGeom>
        </p:spPr>
      </p:pic>
    </p:spTree>
    <p:extLst>
      <p:ext uri="{BB962C8B-B14F-4D97-AF65-F5344CB8AC3E}">
        <p14:creationId xmlns:p14="http://schemas.microsoft.com/office/powerpoint/2010/main" val="162770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995CC17-AC57-0B8D-BF63-345E6CA6E81B}"/>
              </a:ext>
            </a:extLst>
          </p:cNvPr>
          <p:cNvPicPr>
            <a:picLocks noChangeAspect="1"/>
          </p:cNvPicPr>
          <p:nvPr/>
        </p:nvPicPr>
        <p:blipFill>
          <a:blip r:embed="rId4"/>
          <a:stretch>
            <a:fillRect/>
          </a:stretch>
        </p:blipFill>
        <p:spPr>
          <a:xfrm rot="16200000">
            <a:off x="2667000" y="-2667000"/>
            <a:ext cx="6858000" cy="12192000"/>
          </a:xfrm>
          <a:prstGeom prst="rect">
            <a:avLst/>
          </a:prstGeom>
        </p:spPr>
      </p:pic>
      <p:sp>
        <p:nvSpPr>
          <p:cNvPr id="5" name="CuadroTexto 4">
            <a:extLst>
              <a:ext uri="{FF2B5EF4-FFF2-40B4-BE49-F238E27FC236}">
                <a16:creationId xmlns:a16="http://schemas.microsoft.com/office/drawing/2014/main" id="{66137237-6315-56CA-7CD2-0014075F7502}"/>
              </a:ext>
            </a:extLst>
          </p:cNvPr>
          <p:cNvSpPr txBox="1"/>
          <p:nvPr/>
        </p:nvSpPr>
        <p:spPr>
          <a:xfrm>
            <a:off x="1645184" y="2417075"/>
            <a:ext cx="8901629" cy="1569660"/>
          </a:xfrm>
          <a:prstGeom prst="rect">
            <a:avLst/>
          </a:prstGeom>
          <a:noFill/>
        </p:spPr>
        <p:txBody>
          <a:bodyPr wrap="square">
            <a:spAutoFit/>
          </a:bodyPr>
          <a:lstStyle>
            <a:defPPr>
              <a:defRPr lang="es-VE"/>
            </a:defPPr>
            <a:lvl1pPr algn="ctr">
              <a:defRPr sz="4800">
                <a:solidFill>
                  <a:srgbClr val="000000"/>
                </a:solidFill>
                <a:latin typeface="Impact" panose="020B0806030902050204" pitchFamily="34" charset="0"/>
              </a:defRPr>
            </a:lvl1pPr>
          </a:lstStyle>
          <a:p>
            <a:r>
              <a:rPr lang="es-VE" dirty="0"/>
              <a:t>20. ¿POR QUÉ SE ACOSTÓ RUTH A LOS PIES DE BOOZ? 100 PUNTOS </a:t>
            </a:r>
          </a:p>
        </p:txBody>
      </p:sp>
      <p:pic>
        <p:nvPicPr>
          <p:cNvPr id="4" name="y2mate.com - Sonido quien quiere ser millonario Pregunta">
            <a:hlinkClick r:id="" action="ppaction://media"/>
            <a:extLst>
              <a:ext uri="{FF2B5EF4-FFF2-40B4-BE49-F238E27FC236}">
                <a16:creationId xmlns:a16="http://schemas.microsoft.com/office/drawing/2014/main" id="{FC391821-30DC-9322-C3B5-3CC4DD064998}"/>
              </a:ext>
            </a:extLst>
          </p:cNvPr>
          <p:cNvPicPr>
            <a:picLocks noChangeAspect="1"/>
          </p:cNvPicPr>
          <p:nvPr>
            <a:audioFile r:link="rId1"/>
            <p:extLst>
              <p:ext uri="{DAA4B4D4-6D71-4841-9C94-3DE7FCFB9230}">
                <p14:media xmlns:p14="http://schemas.microsoft.com/office/powerpoint/2010/main" r:embed="rId2">
                  <p14:trim end="8165.5625"/>
                </p14:media>
              </p:ext>
            </p:extLst>
          </p:nvPr>
        </p:nvPicPr>
        <p:blipFill>
          <a:blip r:embed="rId5"/>
          <a:stretch>
            <a:fillRect/>
          </a:stretch>
        </p:blipFill>
        <p:spPr>
          <a:xfrm>
            <a:off x="9746512" y="5038060"/>
            <a:ext cx="609600" cy="609600"/>
          </a:xfrm>
          <a:prstGeom prst="rect">
            <a:avLst/>
          </a:prstGeom>
        </p:spPr>
      </p:pic>
    </p:spTree>
    <p:extLst>
      <p:ext uri="{BB962C8B-B14F-4D97-AF65-F5344CB8AC3E}">
        <p14:creationId xmlns:p14="http://schemas.microsoft.com/office/powerpoint/2010/main" val="337027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995CC17-AC57-0B8D-BF63-345E6CA6E81B}"/>
              </a:ext>
            </a:extLst>
          </p:cNvPr>
          <p:cNvPicPr>
            <a:picLocks noChangeAspect="1"/>
          </p:cNvPicPr>
          <p:nvPr/>
        </p:nvPicPr>
        <p:blipFill>
          <a:blip r:embed="rId4"/>
          <a:stretch>
            <a:fillRect/>
          </a:stretch>
        </p:blipFill>
        <p:spPr>
          <a:xfrm rot="16200000">
            <a:off x="2667000" y="-2667000"/>
            <a:ext cx="6858000" cy="12192000"/>
          </a:xfrm>
          <a:prstGeom prst="rect">
            <a:avLst/>
          </a:prstGeom>
        </p:spPr>
      </p:pic>
      <p:sp>
        <p:nvSpPr>
          <p:cNvPr id="5" name="CuadroTexto 4">
            <a:extLst>
              <a:ext uri="{FF2B5EF4-FFF2-40B4-BE49-F238E27FC236}">
                <a16:creationId xmlns:a16="http://schemas.microsoft.com/office/drawing/2014/main" id="{66137237-6315-56CA-7CD2-0014075F7502}"/>
              </a:ext>
            </a:extLst>
          </p:cNvPr>
          <p:cNvSpPr txBox="1"/>
          <p:nvPr/>
        </p:nvSpPr>
        <p:spPr>
          <a:xfrm>
            <a:off x="1645184" y="2417075"/>
            <a:ext cx="8901629" cy="1569660"/>
          </a:xfrm>
          <a:prstGeom prst="rect">
            <a:avLst/>
          </a:prstGeom>
          <a:noFill/>
        </p:spPr>
        <p:txBody>
          <a:bodyPr wrap="square">
            <a:spAutoFit/>
          </a:bodyPr>
          <a:lstStyle>
            <a:defPPr>
              <a:defRPr lang="es-VE"/>
            </a:defPPr>
            <a:lvl1pPr algn="ctr">
              <a:defRPr sz="4800">
                <a:solidFill>
                  <a:srgbClr val="000000"/>
                </a:solidFill>
                <a:latin typeface="Impact" panose="020B0806030902050204" pitchFamily="34" charset="0"/>
              </a:defRPr>
            </a:lvl1pPr>
          </a:lstStyle>
          <a:p>
            <a:r>
              <a:rPr lang="es-VE" dirty="0"/>
              <a:t>20. ¿POR QUÉ SE ACOSTÓ RUTH A LOS PIES DE BOOZ? 100 PUNTOS </a:t>
            </a:r>
          </a:p>
        </p:txBody>
      </p:sp>
      <p:pic>
        <p:nvPicPr>
          <p:cNvPr id="4" name="y2mate.com - Sonido quien quiere ser millonario Pregunta">
            <a:hlinkClick r:id="" action="ppaction://media"/>
            <a:extLst>
              <a:ext uri="{FF2B5EF4-FFF2-40B4-BE49-F238E27FC236}">
                <a16:creationId xmlns:a16="http://schemas.microsoft.com/office/drawing/2014/main" id="{FC391821-30DC-9322-C3B5-3CC4DD064998}"/>
              </a:ext>
            </a:extLst>
          </p:cNvPr>
          <p:cNvPicPr>
            <a:picLocks noChangeAspect="1"/>
          </p:cNvPicPr>
          <p:nvPr>
            <a:audioFile r:link="rId1"/>
            <p:extLst>
              <p:ext uri="{DAA4B4D4-6D71-4841-9C94-3DE7FCFB9230}">
                <p14:media xmlns:p14="http://schemas.microsoft.com/office/powerpoint/2010/main" r:embed="rId2">
                  <p14:trim end="8165.5625"/>
                </p14:media>
              </p:ext>
            </p:extLst>
          </p:nvPr>
        </p:nvPicPr>
        <p:blipFill>
          <a:blip r:embed="rId5"/>
          <a:stretch>
            <a:fillRect/>
          </a:stretch>
        </p:blipFill>
        <p:spPr>
          <a:xfrm>
            <a:off x="9746512" y="5038060"/>
            <a:ext cx="609600" cy="609600"/>
          </a:xfrm>
          <a:prstGeom prst="rect">
            <a:avLst/>
          </a:prstGeom>
        </p:spPr>
      </p:pic>
    </p:spTree>
    <p:extLst>
      <p:ext uri="{BB962C8B-B14F-4D97-AF65-F5344CB8AC3E}">
        <p14:creationId xmlns:p14="http://schemas.microsoft.com/office/powerpoint/2010/main" val="273248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995CC17-AC57-0B8D-BF63-345E6CA6E81B}"/>
              </a:ext>
            </a:extLst>
          </p:cNvPr>
          <p:cNvPicPr>
            <a:picLocks noChangeAspect="1"/>
          </p:cNvPicPr>
          <p:nvPr/>
        </p:nvPicPr>
        <p:blipFill>
          <a:blip r:embed="rId4"/>
          <a:stretch>
            <a:fillRect/>
          </a:stretch>
        </p:blipFill>
        <p:spPr>
          <a:xfrm rot="16200000">
            <a:off x="2667000" y="-2667000"/>
            <a:ext cx="6858000" cy="12192000"/>
          </a:xfrm>
          <a:prstGeom prst="rect">
            <a:avLst/>
          </a:prstGeom>
        </p:spPr>
      </p:pic>
      <p:sp>
        <p:nvSpPr>
          <p:cNvPr id="5" name="CuadroTexto 4">
            <a:extLst>
              <a:ext uri="{FF2B5EF4-FFF2-40B4-BE49-F238E27FC236}">
                <a16:creationId xmlns:a16="http://schemas.microsoft.com/office/drawing/2014/main" id="{66137237-6315-56CA-7CD2-0014075F7502}"/>
              </a:ext>
            </a:extLst>
          </p:cNvPr>
          <p:cNvSpPr txBox="1"/>
          <p:nvPr/>
        </p:nvSpPr>
        <p:spPr>
          <a:xfrm>
            <a:off x="1645184" y="2274837"/>
            <a:ext cx="8901629" cy="2308324"/>
          </a:xfrm>
          <a:prstGeom prst="rect">
            <a:avLst/>
          </a:prstGeom>
          <a:noFill/>
        </p:spPr>
        <p:txBody>
          <a:bodyPr wrap="square">
            <a:spAutoFit/>
          </a:bodyPr>
          <a:lstStyle>
            <a:defPPr>
              <a:defRPr lang="es-VE"/>
            </a:defPPr>
            <a:lvl1pPr algn="ctr">
              <a:defRPr sz="4800">
                <a:solidFill>
                  <a:srgbClr val="000000"/>
                </a:solidFill>
                <a:latin typeface="Impact" panose="020B0806030902050204" pitchFamily="34" charset="0"/>
              </a:defRPr>
            </a:lvl1pPr>
          </a:lstStyle>
          <a:p>
            <a:r>
              <a:rPr lang="es-VE" dirty="0"/>
              <a:t>21. ¿CÓMO SE LLAMABA EL PARIENTE RICO DE LA FAMILIA DE ELIMELEC? 25 PUNTOS </a:t>
            </a:r>
          </a:p>
        </p:txBody>
      </p:sp>
      <p:pic>
        <p:nvPicPr>
          <p:cNvPr id="4" name="y2mate.com - Sonido quien quiere ser millonario Pregunta">
            <a:hlinkClick r:id="" action="ppaction://media"/>
            <a:extLst>
              <a:ext uri="{FF2B5EF4-FFF2-40B4-BE49-F238E27FC236}">
                <a16:creationId xmlns:a16="http://schemas.microsoft.com/office/drawing/2014/main" id="{FC391821-30DC-9322-C3B5-3CC4DD064998}"/>
              </a:ext>
            </a:extLst>
          </p:cNvPr>
          <p:cNvPicPr>
            <a:picLocks noChangeAspect="1"/>
          </p:cNvPicPr>
          <p:nvPr>
            <a:audioFile r:link="rId1"/>
            <p:extLst>
              <p:ext uri="{DAA4B4D4-6D71-4841-9C94-3DE7FCFB9230}">
                <p14:media xmlns:p14="http://schemas.microsoft.com/office/powerpoint/2010/main" r:embed="rId2">
                  <p14:trim end="8165.5625"/>
                </p14:media>
              </p:ext>
            </p:extLst>
          </p:nvPr>
        </p:nvPicPr>
        <p:blipFill>
          <a:blip r:embed="rId5"/>
          <a:stretch>
            <a:fillRect/>
          </a:stretch>
        </p:blipFill>
        <p:spPr>
          <a:xfrm>
            <a:off x="9746512" y="5038060"/>
            <a:ext cx="609600" cy="609600"/>
          </a:xfrm>
          <a:prstGeom prst="rect">
            <a:avLst/>
          </a:prstGeom>
        </p:spPr>
      </p:pic>
    </p:spTree>
    <p:extLst>
      <p:ext uri="{BB962C8B-B14F-4D97-AF65-F5344CB8AC3E}">
        <p14:creationId xmlns:p14="http://schemas.microsoft.com/office/powerpoint/2010/main" val="206942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995CC17-AC57-0B8D-BF63-345E6CA6E81B}"/>
              </a:ext>
            </a:extLst>
          </p:cNvPr>
          <p:cNvPicPr>
            <a:picLocks noChangeAspect="1"/>
          </p:cNvPicPr>
          <p:nvPr/>
        </p:nvPicPr>
        <p:blipFill>
          <a:blip r:embed="rId4"/>
          <a:stretch>
            <a:fillRect/>
          </a:stretch>
        </p:blipFill>
        <p:spPr>
          <a:xfrm rot="16200000">
            <a:off x="2667000" y="-2667000"/>
            <a:ext cx="6858000" cy="12192000"/>
          </a:xfrm>
          <a:prstGeom prst="rect">
            <a:avLst/>
          </a:prstGeom>
        </p:spPr>
      </p:pic>
      <p:sp>
        <p:nvSpPr>
          <p:cNvPr id="5" name="CuadroTexto 4">
            <a:extLst>
              <a:ext uri="{FF2B5EF4-FFF2-40B4-BE49-F238E27FC236}">
                <a16:creationId xmlns:a16="http://schemas.microsoft.com/office/drawing/2014/main" id="{66137237-6315-56CA-7CD2-0014075F7502}"/>
              </a:ext>
            </a:extLst>
          </p:cNvPr>
          <p:cNvSpPr txBox="1"/>
          <p:nvPr/>
        </p:nvSpPr>
        <p:spPr>
          <a:xfrm>
            <a:off x="1645184" y="2091957"/>
            <a:ext cx="8901629" cy="2308324"/>
          </a:xfrm>
          <a:prstGeom prst="rect">
            <a:avLst/>
          </a:prstGeom>
          <a:noFill/>
        </p:spPr>
        <p:txBody>
          <a:bodyPr wrap="square">
            <a:spAutoFit/>
          </a:bodyPr>
          <a:lstStyle>
            <a:defPPr>
              <a:defRPr lang="es-VE"/>
            </a:defPPr>
            <a:lvl1pPr algn="ctr">
              <a:defRPr sz="4800">
                <a:solidFill>
                  <a:srgbClr val="000000"/>
                </a:solidFill>
                <a:latin typeface="Impact" panose="020B0806030902050204" pitchFamily="34" charset="0"/>
              </a:defRPr>
            </a:lvl1pPr>
          </a:lstStyle>
          <a:p>
            <a:r>
              <a:rPr lang="es-VE" dirty="0"/>
              <a:t>22. ¿POR QUÉ ERA MAS FACIL A RUTH QUE A NOEMÍ, IR A RECOGER ESPIGAS EN EL CAMPO DE BOOZ?  100 PUNTOS </a:t>
            </a:r>
          </a:p>
        </p:txBody>
      </p:sp>
      <p:pic>
        <p:nvPicPr>
          <p:cNvPr id="4" name="y2mate.com - Sonido quien quiere ser millonario Pregunta">
            <a:hlinkClick r:id="" action="ppaction://media"/>
            <a:extLst>
              <a:ext uri="{FF2B5EF4-FFF2-40B4-BE49-F238E27FC236}">
                <a16:creationId xmlns:a16="http://schemas.microsoft.com/office/drawing/2014/main" id="{FC391821-30DC-9322-C3B5-3CC4DD064998}"/>
              </a:ext>
            </a:extLst>
          </p:cNvPr>
          <p:cNvPicPr>
            <a:picLocks noChangeAspect="1"/>
          </p:cNvPicPr>
          <p:nvPr>
            <a:audioFile r:link="rId1"/>
            <p:extLst>
              <p:ext uri="{DAA4B4D4-6D71-4841-9C94-3DE7FCFB9230}">
                <p14:media xmlns:p14="http://schemas.microsoft.com/office/powerpoint/2010/main" r:embed="rId2">
                  <p14:trim end="8165.5625"/>
                </p14:media>
              </p:ext>
            </p:extLst>
          </p:nvPr>
        </p:nvPicPr>
        <p:blipFill>
          <a:blip r:embed="rId5"/>
          <a:stretch>
            <a:fillRect/>
          </a:stretch>
        </p:blipFill>
        <p:spPr>
          <a:xfrm>
            <a:off x="9746512" y="5038060"/>
            <a:ext cx="609600" cy="609600"/>
          </a:xfrm>
          <a:prstGeom prst="rect">
            <a:avLst/>
          </a:prstGeom>
        </p:spPr>
      </p:pic>
    </p:spTree>
    <p:extLst>
      <p:ext uri="{BB962C8B-B14F-4D97-AF65-F5344CB8AC3E}">
        <p14:creationId xmlns:p14="http://schemas.microsoft.com/office/powerpoint/2010/main" val="64787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995CC17-AC57-0B8D-BF63-345E6CA6E81B}"/>
              </a:ext>
            </a:extLst>
          </p:cNvPr>
          <p:cNvPicPr>
            <a:picLocks noChangeAspect="1"/>
          </p:cNvPicPr>
          <p:nvPr/>
        </p:nvPicPr>
        <p:blipFill>
          <a:blip r:embed="rId4"/>
          <a:stretch>
            <a:fillRect/>
          </a:stretch>
        </p:blipFill>
        <p:spPr>
          <a:xfrm rot="16200000">
            <a:off x="2667000" y="-2667000"/>
            <a:ext cx="6858000" cy="12192000"/>
          </a:xfrm>
          <a:prstGeom prst="rect">
            <a:avLst/>
          </a:prstGeom>
        </p:spPr>
      </p:pic>
      <p:sp>
        <p:nvSpPr>
          <p:cNvPr id="5" name="CuadroTexto 4">
            <a:extLst>
              <a:ext uri="{FF2B5EF4-FFF2-40B4-BE49-F238E27FC236}">
                <a16:creationId xmlns:a16="http://schemas.microsoft.com/office/drawing/2014/main" id="{66137237-6315-56CA-7CD2-0014075F7502}"/>
              </a:ext>
            </a:extLst>
          </p:cNvPr>
          <p:cNvSpPr txBox="1"/>
          <p:nvPr/>
        </p:nvSpPr>
        <p:spPr>
          <a:xfrm>
            <a:off x="1645184" y="2091957"/>
            <a:ext cx="8901629" cy="2308324"/>
          </a:xfrm>
          <a:prstGeom prst="rect">
            <a:avLst/>
          </a:prstGeom>
          <a:noFill/>
        </p:spPr>
        <p:txBody>
          <a:bodyPr wrap="square">
            <a:spAutoFit/>
          </a:bodyPr>
          <a:lstStyle>
            <a:defPPr>
              <a:defRPr lang="es-VE"/>
            </a:defPPr>
            <a:lvl1pPr algn="ctr">
              <a:defRPr sz="4800">
                <a:solidFill>
                  <a:srgbClr val="000000"/>
                </a:solidFill>
                <a:latin typeface="Impact" panose="020B0806030902050204" pitchFamily="34" charset="0"/>
              </a:defRPr>
            </a:lvl1pPr>
          </a:lstStyle>
          <a:p>
            <a:r>
              <a:rPr lang="es-VE" dirty="0"/>
              <a:t>23. ¿QUIENES DIJERON EN EL LIBRO DE RUTH ''JEHOVÁ TE BENDIGA‘’? 50 PUNTOS </a:t>
            </a:r>
          </a:p>
        </p:txBody>
      </p:sp>
      <p:pic>
        <p:nvPicPr>
          <p:cNvPr id="4" name="y2mate.com - Sonido quien quiere ser millonario Pregunta">
            <a:hlinkClick r:id="" action="ppaction://media"/>
            <a:extLst>
              <a:ext uri="{FF2B5EF4-FFF2-40B4-BE49-F238E27FC236}">
                <a16:creationId xmlns:a16="http://schemas.microsoft.com/office/drawing/2014/main" id="{FC391821-30DC-9322-C3B5-3CC4DD064998}"/>
              </a:ext>
            </a:extLst>
          </p:cNvPr>
          <p:cNvPicPr>
            <a:picLocks noChangeAspect="1"/>
          </p:cNvPicPr>
          <p:nvPr>
            <a:audioFile r:link="rId1"/>
            <p:extLst>
              <p:ext uri="{DAA4B4D4-6D71-4841-9C94-3DE7FCFB9230}">
                <p14:media xmlns:p14="http://schemas.microsoft.com/office/powerpoint/2010/main" r:embed="rId2">
                  <p14:trim end="8165.5625"/>
                </p14:media>
              </p:ext>
            </p:extLst>
          </p:nvPr>
        </p:nvPicPr>
        <p:blipFill>
          <a:blip r:embed="rId5"/>
          <a:stretch>
            <a:fillRect/>
          </a:stretch>
        </p:blipFill>
        <p:spPr>
          <a:xfrm>
            <a:off x="9746512" y="5038060"/>
            <a:ext cx="609600" cy="609600"/>
          </a:xfrm>
          <a:prstGeom prst="rect">
            <a:avLst/>
          </a:prstGeom>
        </p:spPr>
      </p:pic>
    </p:spTree>
    <p:extLst>
      <p:ext uri="{BB962C8B-B14F-4D97-AF65-F5344CB8AC3E}">
        <p14:creationId xmlns:p14="http://schemas.microsoft.com/office/powerpoint/2010/main" val="208872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995CC17-AC57-0B8D-BF63-345E6CA6E81B}"/>
              </a:ext>
            </a:extLst>
          </p:cNvPr>
          <p:cNvPicPr>
            <a:picLocks noChangeAspect="1"/>
          </p:cNvPicPr>
          <p:nvPr/>
        </p:nvPicPr>
        <p:blipFill>
          <a:blip r:embed="rId4"/>
          <a:stretch>
            <a:fillRect/>
          </a:stretch>
        </p:blipFill>
        <p:spPr>
          <a:xfrm rot="16200000">
            <a:off x="2667000" y="-2667000"/>
            <a:ext cx="6858000" cy="12192000"/>
          </a:xfrm>
          <a:prstGeom prst="rect">
            <a:avLst/>
          </a:prstGeom>
        </p:spPr>
      </p:pic>
      <p:sp>
        <p:nvSpPr>
          <p:cNvPr id="5" name="CuadroTexto 4">
            <a:extLst>
              <a:ext uri="{FF2B5EF4-FFF2-40B4-BE49-F238E27FC236}">
                <a16:creationId xmlns:a16="http://schemas.microsoft.com/office/drawing/2014/main" id="{66137237-6315-56CA-7CD2-0014075F7502}"/>
              </a:ext>
            </a:extLst>
          </p:cNvPr>
          <p:cNvSpPr txBox="1"/>
          <p:nvPr/>
        </p:nvSpPr>
        <p:spPr>
          <a:xfrm>
            <a:off x="1645184" y="2091957"/>
            <a:ext cx="8901629" cy="2308324"/>
          </a:xfrm>
          <a:prstGeom prst="rect">
            <a:avLst/>
          </a:prstGeom>
          <a:noFill/>
        </p:spPr>
        <p:txBody>
          <a:bodyPr wrap="square">
            <a:spAutoFit/>
          </a:bodyPr>
          <a:lstStyle>
            <a:defPPr>
              <a:defRPr lang="es-VE"/>
            </a:defPPr>
            <a:lvl1pPr algn="ctr">
              <a:defRPr sz="4800">
                <a:solidFill>
                  <a:srgbClr val="000000"/>
                </a:solidFill>
                <a:latin typeface="Impact" panose="020B0806030902050204" pitchFamily="34" charset="0"/>
              </a:defRPr>
            </a:lvl1pPr>
          </a:lstStyle>
          <a:p>
            <a:r>
              <a:rPr lang="es-VE" dirty="0"/>
              <a:t>24. ¿A QUIENES LE PREGUNTÓ BOOZ POR LA JOVEN RUTH AL VERLA ESPIGANDO? 25 PUNTOS </a:t>
            </a:r>
          </a:p>
        </p:txBody>
      </p:sp>
      <p:pic>
        <p:nvPicPr>
          <p:cNvPr id="4" name="y2mate.com - Sonido quien quiere ser millonario Pregunta">
            <a:hlinkClick r:id="" action="ppaction://media"/>
            <a:extLst>
              <a:ext uri="{FF2B5EF4-FFF2-40B4-BE49-F238E27FC236}">
                <a16:creationId xmlns:a16="http://schemas.microsoft.com/office/drawing/2014/main" id="{FC391821-30DC-9322-C3B5-3CC4DD064998}"/>
              </a:ext>
            </a:extLst>
          </p:cNvPr>
          <p:cNvPicPr>
            <a:picLocks noChangeAspect="1"/>
          </p:cNvPicPr>
          <p:nvPr>
            <a:audioFile r:link="rId1"/>
            <p:extLst>
              <p:ext uri="{DAA4B4D4-6D71-4841-9C94-3DE7FCFB9230}">
                <p14:media xmlns:p14="http://schemas.microsoft.com/office/powerpoint/2010/main" r:embed="rId2">
                  <p14:trim end="8165.5625"/>
                </p14:media>
              </p:ext>
            </p:extLst>
          </p:nvPr>
        </p:nvPicPr>
        <p:blipFill>
          <a:blip r:embed="rId5"/>
          <a:stretch>
            <a:fillRect/>
          </a:stretch>
        </p:blipFill>
        <p:spPr>
          <a:xfrm>
            <a:off x="9746512" y="5038060"/>
            <a:ext cx="609600" cy="609600"/>
          </a:xfrm>
          <a:prstGeom prst="rect">
            <a:avLst/>
          </a:prstGeom>
        </p:spPr>
      </p:pic>
    </p:spTree>
    <p:extLst>
      <p:ext uri="{BB962C8B-B14F-4D97-AF65-F5344CB8AC3E}">
        <p14:creationId xmlns:p14="http://schemas.microsoft.com/office/powerpoint/2010/main" val="197377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995CC17-AC57-0B8D-BF63-345E6CA6E81B}"/>
              </a:ext>
            </a:extLst>
          </p:cNvPr>
          <p:cNvPicPr>
            <a:picLocks noChangeAspect="1"/>
          </p:cNvPicPr>
          <p:nvPr/>
        </p:nvPicPr>
        <p:blipFill>
          <a:blip r:embed="rId4"/>
          <a:stretch>
            <a:fillRect/>
          </a:stretch>
        </p:blipFill>
        <p:spPr>
          <a:xfrm rot="16200000">
            <a:off x="2667000" y="-2667000"/>
            <a:ext cx="6858000" cy="12192000"/>
          </a:xfrm>
          <a:prstGeom prst="rect">
            <a:avLst/>
          </a:prstGeom>
        </p:spPr>
      </p:pic>
      <p:sp>
        <p:nvSpPr>
          <p:cNvPr id="5" name="CuadroTexto 4">
            <a:extLst>
              <a:ext uri="{FF2B5EF4-FFF2-40B4-BE49-F238E27FC236}">
                <a16:creationId xmlns:a16="http://schemas.microsoft.com/office/drawing/2014/main" id="{66137237-6315-56CA-7CD2-0014075F7502}"/>
              </a:ext>
            </a:extLst>
          </p:cNvPr>
          <p:cNvSpPr txBox="1"/>
          <p:nvPr/>
        </p:nvSpPr>
        <p:spPr>
          <a:xfrm>
            <a:off x="1645184" y="2091957"/>
            <a:ext cx="8901629" cy="2308324"/>
          </a:xfrm>
          <a:prstGeom prst="rect">
            <a:avLst/>
          </a:prstGeom>
          <a:noFill/>
        </p:spPr>
        <p:txBody>
          <a:bodyPr wrap="square">
            <a:spAutoFit/>
          </a:bodyPr>
          <a:lstStyle>
            <a:defPPr>
              <a:defRPr lang="es-VE"/>
            </a:defPPr>
            <a:lvl1pPr algn="ctr">
              <a:defRPr sz="4800">
                <a:solidFill>
                  <a:srgbClr val="000000"/>
                </a:solidFill>
                <a:latin typeface="Impact" panose="020B0806030902050204" pitchFamily="34" charset="0"/>
              </a:defRPr>
            </a:lvl1pPr>
          </a:lstStyle>
          <a:p>
            <a:r>
              <a:rPr lang="es-VE" dirty="0"/>
              <a:t>25. ADEMÁS DE LO ESPIGADO, ¿QUÉ OTRA COSA LLEVÓ RUTH A NOEMÍ? 50 PUNTOS </a:t>
            </a:r>
          </a:p>
        </p:txBody>
      </p:sp>
      <p:pic>
        <p:nvPicPr>
          <p:cNvPr id="4" name="y2mate.com - Sonido quien quiere ser millonario Pregunta">
            <a:hlinkClick r:id="" action="ppaction://media"/>
            <a:extLst>
              <a:ext uri="{FF2B5EF4-FFF2-40B4-BE49-F238E27FC236}">
                <a16:creationId xmlns:a16="http://schemas.microsoft.com/office/drawing/2014/main" id="{FC391821-30DC-9322-C3B5-3CC4DD064998}"/>
              </a:ext>
            </a:extLst>
          </p:cNvPr>
          <p:cNvPicPr>
            <a:picLocks noChangeAspect="1"/>
          </p:cNvPicPr>
          <p:nvPr>
            <a:audioFile r:link="rId1"/>
            <p:extLst>
              <p:ext uri="{DAA4B4D4-6D71-4841-9C94-3DE7FCFB9230}">
                <p14:media xmlns:p14="http://schemas.microsoft.com/office/powerpoint/2010/main" r:embed="rId2">
                  <p14:trim end="8165.5625"/>
                </p14:media>
              </p:ext>
            </p:extLst>
          </p:nvPr>
        </p:nvPicPr>
        <p:blipFill>
          <a:blip r:embed="rId5"/>
          <a:stretch>
            <a:fillRect/>
          </a:stretch>
        </p:blipFill>
        <p:spPr>
          <a:xfrm>
            <a:off x="9746512" y="5038060"/>
            <a:ext cx="609600" cy="609600"/>
          </a:xfrm>
          <a:prstGeom prst="rect">
            <a:avLst/>
          </a:prstGeom>
        </p:spPr>
      </p:pic>
    </p:spTree>
    <p:extLst>
      <p:ext uri="{BB962C8B-B14F-4D97-AF65-F5344CB8AC3E}">
        <p14:creationId xmlns:p14="http://schemas.microsoft.com/office/powerpoint/2010/main" val="157026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995CC17-AC57-0B8D-BF63-345E6CA6E81B}"/>
              </a:ext>
            </a:extLst>
          </p:cNvPr>
          <p:cNvPicPr>
            <a:picLocks noChangeAspect="1"/>
          </p:cNvPicPr>
          <p:nvPr/>
        </p:nvPicPr>
        <p:blipFill>
          <a:blip r:embed="rId2"/>
          <a:stretch>
            <a:fillRect/>
          </a:stretch>
        </p:blipFill>
        <p:spPr>
          <a:xfrm rot="16200000">
            <a:off x="2667000" y="-2667002"/>
            <a:ext cx="6858000" cy="12192000"/>
          </a:xfrm>
          <a:prstGeom prst="rect">
            <a:avLst/>
          </a:prstGeom>
        </p:spPr>
      </p:pic>
      <p:pic>
        <p:nvPicPr>
          <p:cNvPr id="3" name="Picture 4" descr="ibluemedia movie cine countdown cuenta atras GIF">
            <a:extLst>
              <a:ext uri="{FF2B5EF4-FFF2-40B4-BE49-F238E27FC236}">
                <a16:creationId xmlns:a16="http://schemas.microsoft.com/office/drawing/2014/main" id="{D5DCCC03-3959-C627-F07B-C5DCA5DD2D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3020" y="3572216"/>
            <a:ext cx="3465959" cy="1942381"/>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66137237-6315-56CA-7CD2-0014075F7502}"/>
              </a:ext>
            </a:extLst>
          </p:cNvPr>
          <p:cNvSpPr txBox="1"/>
          <p:nvPr/>
        </p:nvSpPr>
        <p:spPr>
          <a:xfrm>
            <a:off x="1645184" y="1545759"/>
            <a:ext cx="8901629" cy="1569660"/>
          </a:xfrm>
          <a:prstGeom prst="rect">
            <a:avLst/>
          </a:prstGeom>
          <a:noFill/>
        </p:spPr>
        <p:txBody>
          <a:bodyPr wrap="square">
            <a:spAutoFit/>
          </a:bodyPr>
          <a:lstStyle/>
          <a:p>
            <a:pPr algn="ctr"/>
            <a:r>
              <a:rPr lang="es-VE" sz="4800" b="1" dirty="0">
                <a:solidFill>
                  <a:srgbClr val="000000"/>
                </a:solidFill>
                <a:latin typeface="Impact" panose="020B0806030902050204" pitchFamily="34" charset="0"/>
              </a:rPr>
              <a:t>2. ¿QUIÉN DIO UN BESO EN EL LIBRO DE RUTH? </a:t>
            </a:r>
          </a:p>
        </p:txBody>
      </p:sp>
    </p:spTree>
    <p:extLst>
      <p:ext uri="{BB962C8B-B14F-4D97-AF65-F5344CB8AC3E}">
        <p14:creationId xmlns:p14="http://schemas.microsoft.com/office/powerpoint/2010/main" val="784166711"/>
      </p:ext>
    </p:extLst>
  </p:cSld>
  <p:clrMapOvr>
    <a:masterClrMapping/>
  </p:clrMapOvr>
  <p:transition spd="slow" advClick="0" advTm="10000">
    <p:randomBar dir="ver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995CC17-AC57-0B8D-BF63-345E6CA6E81B}"/>
              </a:ext>
            </a:extLst>
          </p:cNvPr>
          <p:cNvPicPr>
            <a:picLocks noChangeAspect="1"/>
          </p:cNvPicPr>
          <p:nvPr/>
        </p:nvPicPr>
        <p:blipFill>
          <a:blip r:embed="rId4"/>
          <a:stretch>
            <a:fillRect/>
          </a:stretch>
        </p:blipFill>
        <p:spPr>
          <a:xfrm rot="16200000">
            <a:off x="2667000" y="-2667000"/>
            <a:ext cx="6858000" cy="12192000"/>
          </a:xfrm>
          <a:prstGeom prst="rect">
            <a:avLst/>
          </a:prstGeom>
        </p:spPr>
      </p:pic>
      <p:sp>
        <p:nvSpPr>
          <p:cNvPr id="5" name="CuadroTexto 4">
            <a:extLst>
              <a:ext uri="{FF2B5EF4-FFF2-40B4-BE49-F238E27FC236}">
                <a16:creationId xmlns:a16="http://schemas.microsoft.com/office/drawing/2014/main" id="{66137237-6315-56CA-7CD2-0014075F7502}"/>
              </a:ext>
            </a:extLst>
          </p:cNvPr>
          <p:cNvSpPr txBox="1"/>
          <p:nvPr/>
        </p:nvSpPr>
        <p:spPr>
          <a:xfrm>
            <a:off x="1645184" y="2091957"/>
            <a:ext cx="8901629" cy="2308324"/>
          </a:xfrm>
          <a:prstGeom prst="rect">
            <a:avLst/>
          </a:prstGeom>
          <a:noFill/>
        </p:spPr>
        <p:txBody>
          <a:bodyPr wrap="square">
            <a:spAutoFit/>
          </a:bodyPr>
          <a:lstStyle>
            <a:defPPr>
              <a:defRPr lang="es-VE"/>
            </a:defPPr>
            <a:lvl1pPr algn="ctr">
              <a:defRPr sz="4800">
                <a:solidFill>
                  <a:srgbClr val="000000"/>
                </a:solidFill>
                <a:latin typeface="Impact" panose="020B0806030902050204" pitchFamily="34" charset="0"/>
              </a:defRPr>
            </a:lvl1pPr>
          </a:lstStyle>
          <a:p>
            <a:r>
              <a:rPr lang="es-VE" dirty="0"/>
              <a:t>26. ¿POR QUÉ BOOZ NO PODÍA REDIMIR A RUTH POR EL MOMENTO? 50 PUNTOS </a:t>
            </a:r>
          </a:p>
        </p:txBody>
      </p:sp>
      <p:pic>
        <p:nvPicPr>
          <p:cNvPr id="4" name="y2mate.com - Sonido quien quiere ser millonario Pregunta">
            <a:hlinkClick r:id="" action="ppaction://media"/>
            <a:extLst>
              <a:ext uri="{FF2B5EF4-FFF2-40B4-BE49-F238E27FC236}">
                <a16:creationId xmlns:a16="http://schemas.microsoft.com/office/drawing/2014/main" id="{FC391821-30DC-9322-C3B5-3CC4DD064998}"/>
              </a:ext>
            </a:extLst>
          </p:cNvPr>
          <p:cNvPicPr>
            <a:picLocks noChangeAspect="1"/>
          </p:cNvPicPr>
          <p:nvPr>
            <a:audioFile r:link="rId1"/>
            <p:extLst>
              <p:ext uri="{DAA4B4D4-6D71-4841-9C94-3DE7FCFB9230}">
                <p14:media xmlns:p14="http://schemas.microsoft.com/office/powerpoint/2010/main" r:embed="rId2">
                  <p14:trim end="8165.5625"/>
                </p14:media>
              </p:ext>
            </p:extLst>
          </p:nvPr>
        </p:nvPicPr>
        <p:blipFill>
          <a:blip r:embed="rId5"/>
          <a:stretch>
            <a:fillRect/>
          </a:stretch>
        </p:blipFill>
        <p:spPr>
          <a:xfrm>
            <a:off x="9746512" y="5038060"/>
            <a:ext cx="609600" cy="609600"/>
          </a:xfrm>
          <a:prstGeom prst="rect">
            <a:avLst/>
          </a:prstGeom>
        </p:spPr>
      </p:pic>
    </p:spTree>
    <p:extLst>
      <p:ext uri="{BB962C8B-B14F-4D97-AF65-F5344CB8AC3E}">
        <p14:creationId xmlns:p14="http://schemas.microsoft.com/office/powerpoint/2010/main" val="223556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995CC17-AC57-0B8D-BF63-345E6CA6E81B}"/>
              </a:ext>
            </a:extLst>
          </p:cNvPr>
          <p:cNvPicPr>
            <a:picLocks noChangeAspect="1"/>
          </p:cNvPicPr>
          <p:nvPr/>
        </p:nvPicPr>
        <p:blipFill>
          <a:blip r:embed="rId4"/>
          <a:stretch>
            <a:fillRect/>
          </a:stretch>
        </p:blipFill>
        <p:spPr>
          <a:xfrm rot="16200000">
            <a:off x="2667000" y="-2667000"/>
            <a:ext cx="6858000" cy="12192000"/>
          </a:xfrm>
          <a:prstGeom prst="rect">
            <a:avLst/>
          </a:prstGeom>
        </p:spPr>
      </p:pic>
      <p:sp>
        <p:nvSpPr>
          <p:cNvPr id="5" name="CuadroTexto 4">
            <a:extLst>
              <a:ext uri="{FF2B5EF4-FFF2-40B4-BE49-F238E27FC236}">
                <a16:creationId xmlns:a16="http://schemas.microsoft.com/office/drawing/2014/main" id="{66137237-6315-56CA-7CD2-0014075F7502}"/>
              </a:ext>
            </a:extLst>
          </p:cNvPr>
          <p:cNvSpPr txBox="1"/>
          <p:nvPr/>
        </p:nvSpPr>
        <p:spPr>
          <a:xfrm>
            <a:off x="1645184" y="2091957"/>
            <a:ext cx="8901629" cy="2308324"/>
          </a:xfrm>
          <a:prstGeom prst="rect">
            <a:avLst/>
          </a:prstGeom>
          <a:noFill/>
        </p:spPr>
        <p:txBody>
          <a:bodyPr wrap="square">
            <a:spAutoFit/>
          </a:bodyPr>
          <a:lstStyle>
            <a:defPPr>
              <a:defRPr lang="es-VE"/>
            </a:defPPr>
            <a:lvl1pPr algn="ctr">
              <a:defRPr sz="4800">
                <a:solidFill>
                  <a:srgbClr val="000000"/>
                </a:solidFill>
                <a:latin typeface="Impact" panose="020B0806030902050204" pitchFamily="34" charset="0"/>
              </a:defRPr>
            </a:lvl1pPr>
          </a:lstStyle>
          <a:p>
            <a:r>
              <a:rPr lang="es-VE" dirty="0"/>
              <a:t>27. ¿DE QUE PERSONAJE BIBLICO SE ORIGINARON LOS MOABITAS? 100 PUNTOS </a:t>
            </a:r>
          </a:p>
        </p:txBody>
      </p:sp>
      <p:pic>
        <p:nvPicPr>
          <p:cNvPr id="4" name="y2mate.com - Sonido quien quiere ser millonario Pregunta">
            <a:hlinkClick r:id="" action="ppaction://media"/>
            <a:extLst>
              <a:ext uri="{FF2B5EF4-FFF2-40B4-BE49-F238E27FC236}">
                <a16:creationId xmlns:a16="http://schemas.microsoft.com/office/drawing/2014/main" id="{FC391821-30DC-9322-C3B5-3CC4DD064998}"/>
              </a:ext>
            </a:extLst>
          </p:cNvPr>
          <p:cNvPicPr>
            <a:picLocks noChangeAspect="1"/>
          </p:cNvPicPr>
          <p:nvPr>
            <a:audioFile r:link="rId1"/>
            <p:extLst>
              <p:ext uri="{DAA4B4D4-6D71-4841-9C94-3DE7FCFB9230}">
                <p14:media xmlns:p14="http://schemas.microsoft.com/office/powerpoint/2010/main" r:embed="rId2">
                  <p14:trim end="8165.5625"/>
                </p14:media>
              </p:ext>
            </p:extLst>
          </p:nvPr>
        </p:nvPicPr>
        <p:blipFill>
          <a:blip r:embed="rId5"/>
          <a:stretch>
            <a:fillRect/>
          </a:stretch>
        </p:blipFill>
        <p:spPr>
          <a:xfrm>
            <a:off x="9746512" y="5038060"/>
            <a:ext cx="609600" cy="609600"/>
          </a:xfrm>
          <a:prstGeom prst="rect">
            <a:avLst/>
          </a:prstGeom>
        </p:spPr>
      </p:pic>
    </p:spTree>
    <p:extLst>
      <p:ext uri="{BB962C8B-B14F-4D97-AF65-F5344CB8AC3E}">
        <p14:creationId xmlns:p14="http://schemas.microsoft.com/office/powerpoint/2010/main" val="17771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995CC17-AC57-0B8D-BF63-345E6CA6E81B}"/>
              </a:ext>
            </a:extLst>
          </p:cNvPr>
          <p:cNvPicPr>
            <a:picLocks noChangeAspect="1"/>
          </p:cNvPicPr>
          <p:nvPr/>
        </p:nvPicPr>
        <p:blipFill>
          <a:blip r:embed="rId4"/>
          <a:stretch>
            <a:fillRect/>
          </a:stretch>
        </p:blipFill>
        <p:spPr>
          <a:xfrm rot="16200000">
            <a:off x="2667000" y="-2667000"/>
            <a:ext cx="6858000" cy="12192000"/>
          </a:xfrm>
          <a:prstGeom prst="rect">
            <a:avLst/>
          </a:prstGeom>
        </p:spPr>
      </p:pic>
      <p:sp>
        <p:nvSpPr>
          <p:cNvPr id="5" name="CuadroTexto 4">
            <a:extLst>
              <a:ext uri="{FF2B5EF4-FFF2-40B4-BE49-F238E27FC236}">
                <a16:creationId xmlns:a16="http://schemas.microsoft.com/office/drawing/2014/main" id="{66137237-6315-56CA-7CD2-0014075F7502}"/>
              </a:ext>
            </a:extLst>
          </p:cNvPr>
          <p:cNvSpPr txBox="1"/>
          <p:nvPr/>
        </p:nvSpPr>
        <p:spPr>
          <a:xfrm>
            <a:off x="1645184" y="2457717"/>
            <a:ext cx="8901629" cy="1569660"/>
          </a:xfrm>
          <a:prstGeom prst="rect">
            <a:avLst/>
          </a:prstGeom>
          <a:noFill/>
        </p:spPr>
        <p:txBody>
          <a:bodyPr wrap="square">
            <a:spAutoFit/>
          </a:bodyPr>
          <a:lstStyle>
            <a:defPPr>
              <a:defRPr lang="es-VE"/>
            </a:defPPr>
            <a:lvl1pPr algn="ctr">
              <a:defRPr sz="4800">
                <a:solidFill>
                  <a:srgbClr val="000000"/>
                </a:solidFill>
                <a:latin typeface="Impact" panose="020B0806030902050204" pitchFamily="34" charset="0"/>
              </a:defRPr>
            </a:lvl1pPr>
          </a:lstStyle>
          <a:p>
            <a:r>
              <a:rPr lang="es-VE" dirty="0"/>
              <a:t>28. ¿COMO SE LLAMABA LA NIÑERA DE OBED? 25 PUNTOS </a:t>
            </a:r>
          </a:p>
        </p:txBody>
      </p:sp>
      <p:pic>
        <p:nvPicPr>
          <p:cNvPr id="4" name="y2mate.com - Sonido quien quiere ser millonario Pregunta">
            <a:hlinkClick r:id="" action="ppaction://media"/>
            <a:extLst>
              <a:ext uri="{FF2B5EF4-FFF2-40B4-BE49-F238E27FC236}">
                <a16:creationId xmlns:a16="http://schemas.microsoft.com/office/drawing/2014/main" id="{FC391821-30DC-9322-C3B5-3CC4DD064998}"/>
              </a:ext>
            </a:extLst>
          </p:cNvPr>
          <p:cNvPicPr>
            <a:picLocks noChangeAspect="1"/>
          </p:cNvPicPr>
          <p:nvPr>
            <a:audioFile r:link="rId1"/>
            <p:extLst>
              <p:ext uri="{DAA4B4D4-6D71-4841-9C94-3DE7FCFB9230}">
                <p14:media xmlns:p14="http://schemas.microsoft.com/office/powerpoint/2010/main" r:embed="rId2">
                  <p14:trim end="8165.5625"/>
                </p14:media>
              </p:ext>
            </p:extLst>
          </p:nvPr>
        </p:nvPicPr>
        <p:blipFill>
          <a:blip r:embed="rId5"/>
          <a:stretch>
            <a:fillRect/>
          </a:stretch>
        </p:blipFill>
        <p:spPr>
          <a:xfrm>
            <a:off x="9746512" y="5038060"/>
            <a:ext cx="609600" cy="609600"/>
          </a:xfrm>
          <a:prstGeom prst="rect">
            <a:avLst/>
          </a:prstGeom>
        </p:spPr>
      </p:pic>
    </p:spTree>
    <p:extLst>
      <p:ext uri="{BB962C8B-B14F-4D97-AF65-F5344CB8AC3E}">
        <p14:creationId xmlns:p14="http://schemas.microsoft.com/office/powerpoint/2010/main" val="2413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995CC17-AC57-0B8D-BF63-345E6CA6E81B}"/>
              </a:ext>
            </a:extLst>
          </p:cNvPr>
          <p:cNvPicPr>
            <a:picLocks noChangeAspect="1"/>
          </p:cNvPicPr>
          <p:nvPr/>
        </p:nvPicPr>
        <p:blipFill>
          <a:blip r:embed="rId4"/>
          <a:stretch>
            <a:fillRect/>
          </a:stretch>
        </p:blipFill>
        <p:spPr>
          <a:xfrm rot="16200000">
            <a:off x="2667000" y="-2667000"/>
            <a:ext cx="6858000" cy="12192000"/>
          </a:xfrm>
          <a:prstGeom prst="rect">
            <a:avLst/>
          </a:prstGeom>
        </p:spPr>
      </p:pic>
      <p:sp>
        <p:nvSpPr>
          <p:cNvPr id="5" name="CuadroTexto 4">
            <a:extLst>
              <a:ext uri="{FF2B5EF4-FFF2-40B4-BE49-F238E27FC236}">
                <a16:creationId xmlns:a16="http://schemas.microsoft.com/office/drawing/2014/main" id="{66137237-6315-56CA-7CD2-0014075F7502}"/>
              </a:ext>
            </a:extLst>
          </p:cNvPr>
          <p:cNvSpPr txBox="1"/>
          <p:nvPr/>
        </p:nvSpPr>
        <p:spPr>
          <a:xfrm>
            <a:off x="1645184" y="2091957"/>
            <a:ext cx="8901629" cy="2308324"/>
          </a:xfrm>
          <a:prstGeom prst="rect">
            <a:avLst/>
          </a:prstGeom>
          <a:noFill/>
        </p:spPr>
        <p:txBody>
          <a:bodyPr wrap="square">
            <a:spAutoFit/>
          </a:bodyPr>
          <a:lstStyle>
            <a:defPPr>
              <a:defRPr lang="es-VE"/>
            </a:defPPr>
            <a:lvl1pPr algn="ctr">
              <a:defRPr sz="4800">
                <a:solidFill>
                  <a:srgbClr val="000000"/>
                </a:solidFill>
                <a:latin typeface="Impact" panose="020B0806030902050204" pitchFamily="34" charset="0"/>
              </a:defRPr>
            </a:lvl1pPr>
          </a:lstStyle>
          <a:p>
            <a:r>
              <a:rPr lang="es-VE" dirty="0"/>
              <a:t>29. APARTE DE NOEMI, ¿CUAL OTRA FUE LA OTRA SUEGRA DE RUT? 50 PUNTOS </a:t>
            </a:r>
          </a:p>
        </p:txBody>
      </p:sp>
      <p:pic>
        <p:nvPicPr>
          <p:cNvPr id="4" name="y2mate.com - Sonido quien quiere ser millonario Pregunta">
            <a:hlinkClick r:id="" action="ppaction://media"/>
            <a:extLst>
              <a:ext uri="{FF2B5EF4-FFF2-40B4-BE49-F238E27FC236}">
                <a16:creationId xmlns:a16="http://schemas.microsoft.com/office/drawing/2014/main" id="{FC391821-30DC-9322-C3B5-3CC4DD064998}"/>
              </a:ext>
            </a:extLst>
          </p:cNvPr>
          <p:cNvPicPr>
            <a:picLocks noChangeAspect="1"/>
          </p:cNvPicPr>
          <p:nvPr>
            <a:audioFile r:link="rId1"/>
            <p:extLst>
              <p:ext uri="{DAA4B4D4-6D71-4841-9C94-3DE7FCFB9230}">
                <p14:media xmlns:p14="http://schemas.microsoft.com/office/powerpoint/2010/main" r:embed="rId2">
                  <p14:trim end="8165.5625"/>
                </p14:media>
              </p:ext>
            </p:extLst>
          </p:nvPr>
        </p:nvPicPr>
        <p:blipFill>
          <a:blip r:embed="rId5"/>
          <a:stretch>
            <a:fillRect/>
          </a:stretch>
        </p:blipFill>
        <p:spPr>
          <a:xfrm>
            <a:off x="9746512" y="5038060"/>
            <a:ext cx="609600" cy="609600"/>
          </a:xfrm>
          <a:prstGeom prst="rect">
            <a:avLst/>
          </a:prstGeom>
        </p:spPr>
      </p:pic>
    </p:spTree>
    <p:extLst>
      <p:ext uri="{BB962C8B-B14F-4D97-AF65-F5344CB8AC3E}">
        <p14:creationId xmlns:p14="http://schemas.microsoft.com/office/powerpoint/2010/main" val="3951654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995CC17-AC57-0B8D-BF63-345E6CA6E81B}"/>
              </a:ext>
            </a:extLst>
          </p:cNvPr>
          <p:cNvPicPr>
            <a:picLocks noChangeAspect="1"/>
          </p:cNvPicPr>
          <p:nvPr/>
        </p:nvPicPr>
        <p:blipFill>
          <a:blip r:embed="rId4"/>
          <a:stretch>
            <a:fillRect/>
          </a:stretch>
        </p:blipFill>
        <p:spPr>
          <a:xfrm rot="16200000">
            <a:off x="2667000" y="-2667000"/>
            <a:ext cx="6858000" cy="12192000"/>
          </a:xfrm>
          <a:prstGeom prst="rect">
            <a:avLst/>
          </a:prstGeom>
        </p:spPr>
      </p:pic>
      <p:sp>
        <p:nvSpPr>
          <p:cNvPr id="5" name="CuadroTexto 4">
            <a:extLst>
              <a:ext uri="{FF2B5EF4-FFF2-40B4-BE49-F238E27FC236}">
                <a16:creationId xmlns:a16="http://schemas.microsoft.com/office/drawing/2014/main" id="{66137237-6315-56CA-7CD2-0014075F7502}"/>
              </a:ext>
            </a:extLst>
          </p:cNvPr>
          <p:cNvSpPr txBox="1"/>
          <p:nvPr/>
        </p:nvSpPr>
        <p:spPr>
          <a:xfrm>
            <a:off x="1645184" y="2386597"/>
            <a:ext cx="8901629" cy="1569660"/>
          </a:xfrm>
          <a:prstGeom prst="rect">
            <a:avLst/>
          </a:prstGeom>
          <a:noFill/>
        </p:spPr>
        <p:txBody>
          <a:bodyPr wrap="square">
            <a:spAutoFit/>
          </a:bodyPr>
          <a:lstStyle>
            <a:defPPr>
              <a:defRPr lang="es-VE"/>
            </a:defPPr>
            <a:lvl1pPr algn="ctr">
              <a:defRPr sz="4800">
                <a:solidFill>
                  <a:srgbClr val="000000"/>
                </a:solidFill>
                <a:latin typeface="Impact" panose="020B0806030902050204" pitchFamily="34" charset="0"/>
              </a:defRPr>
            </a:lvl1pPr>
          </a:lstStyle>
          <a:p>
            <a:r>
              <a:rPr lang="es-VE" dirty="0"/>
              <a:t>30. ¿DE QUIEN FUE 4TA ABUELA RUT? 100 PUNTOS </a:t>
            </a:r>
          </a:p>
        </p:txBody>
      </p:sp>
      <p:pic>
        <p:nvPicPr>
          <p:cNvPr id="4" name="y2mate.com - Sonido quien quiere ser millonario Pregunta">
            <a:hlinkClick r:id="" action="ppaction://media"/>
            <a:extLst>
              <a:ext uri="{FF2B5EF4-FFF2-40B4-BE49-F238E27FC236}">
                <a16:creationId xmlns:a16="http://schemas.microsoft.com/office/drawing/2014/main" id="{FC391821-30DC-9322-C3B5-3CC4DD064998}"/>
              </a:ext>
            </a:extLst>
          </p:cNvPr>
          <p:cNvPicPr>
            <a:picLocks noChangeAspect="1"/>
          </p:cNvPicPr>
          <p:nvPr>
            <a:audioFile r:link="rId1"/>
            <p:extLst>
              <p:ext uri="{DAA4B4D4-6D71-4841-9C94-3DE7FCFB9230}">
                <p14:media xmlns:p14="http://schemas.microsoft.com/office/powerpoint/2010/main" r:embed="rId2">
                  <p14:trim end="8165.5625"/>
                </p14:media>
              </p:ext>
            </p:extLst>
          </p:nvPr>
        </p:nvPicPr>
        <p:blipFill>
          <a:blip r:embed="rId5"/>
          <a:stretch>
            <a:fillRect/>
          </a:stretch>
        </p:blipFill>
        <p:spPr>
          <a:xfrm>
            <a:off x="9746512" y="5038060"/>
            <a:ext cx="609600" cy="609600"/>
          </a:xfrm>
          <a:prstGeom prst="rect">
            <a:avLst/>
          </a:prstGeom>
        </p:spPr>
      </p:pic>
    </p:spTree>
    <p:extLst>
      <p:ext uri="{BB962C8B-B14F-4D97-AF65-F5344CB8AC3E}">
        <p14:creationId xmlns:p14="http://schemas.microsoft.com/office/powerpoint/2010/main" val="228177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bluemedia movie cine countdown cuenta atras GIF">
            <a:extLst>
              <a:ext uri="{FF2B5EF4-FFF2-40B4-BE49-F238E27FC236}">
                <a16:creationId xmlns:a16="http://schemas.microsoft.com/office/drawing/2014/main" id="{DCDB19F5-ACE9-E2FC-E3B2-FAB8ACE1C0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8401" y="5542185"/>
            <a:ext cx="1949302" cy="1092421"/>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70884790-F3EB-384C-8ED8-2B8A66917189}"/>
              </a:ext>
            </a:extLst>
          </p:cNvPr>
          <p:cNvPicPr>
            <a:picLocks noChangeAspect="1"/>
          </p:cNvPicPr>
          <p:nvPr/>
        </p:nvPicPr>
        <p:blipFill>
          <a:blip r:embed="rId3"/>
          <a:stretch>
            <a:fillRect/>
          </a:stretch>
        </p:blipFill>
        <p:spPr>
          <a:xfrm rot="16200000">
            <a:off x="2667000" y="-2667000"/>
            <a:ext cx="6858000" cy="12192000"/>
          </a:xfrm>
          <a:prstGeom prst="rect">
            <a:avLst/>
          </a:prstGeom>
        </p:spPr>
      </p:pic>
      <p:sp>
        <p:nvSpPr>
          <p:cNvPr id="8" name="CuadroTexto 7">
            <a:extLst>
              <a:ext uri="{FF2B5EF4-FFF2-40B4-BE49-F238E27FC236}">
                <a16:creationId xmlns:a16="http://schemas.microsoft.com/office/drawing/2014/main" id="{9E83EC8A-29A1-73CB-CFA6-E84C993CDD53}"/>
              </a:ext>
            </a:extLst>
          </p:cNvPr>
          <p:cNvSpPr txBox="1"/>
          <p:nvPr/>
        </p:nvSpPr>
        <p:spPr>
          <a:xfrm>
            <a:off x="1040753" y="1026118"/>
            <a:ext cx="9992299" cy="1446550"/>
          </a:xfrm>
          <a:prstGeom prst="rect">
            <a:avLst/>
          </a:prstGeom>
          <a:noFill/>
        </p:spPr>
        <p:txBody>
          <a:bodyPr wrap="square" rtlCol="0">
            <a:spAutoFit/>
          </a:bodyPr>
          <a:lstStyle/>
          <a:p>
            <a:pPr algn="ctr"/>
            <a:r>
              <a:rPr lang="es-VE" sz="4400" dirty="0">
                <a:effectLst>
                  <a:outerShdw blurRad="50800" dist="38100" dir="13500000" algn="br" rotWithShape="0">
                    <a:prstClr val="black">
                      <a:alpha val="40000"/>
                    </a:prstClr>
                  </a:outerShdw>
                  <a:reflection blurRad="6350" stA="55000" endA="300" endPos="45500" dir="5400000" sy="-100000" algn="bl" rotWithShape="0"/>
                </a:effectLst>
                <a:latin typeface="Franklin Gothic Heavy" panose="020B0903020102020204" pitchFamily="34" charset="0"/>
              </a:rPr>
              <a:t>4TA DISCIPLINA</a:t>
            </a:r>
          </a:p>
          <a:p>
            <a:pPr algn="ctr"/>
            <a:r>
              <a:rPr lang="es-VE" sz="4400" dirty="0">
                <a:effectLst>
                  <a:outerShdw blurRad="50800" dist="38100" dir="13500000" algn="br" rotWithShape="0">
                    <a:prstClr val="black">
                      <a:alpha val="40000"/>
                    </a:prstClr>
                  </a:outerShdw>
                  <a:reflection blurRad="6350" stA="55000" endA="300" endPos="45500" dir="5400000" sy="-100000" algn="bl" rotWithShape="0"/>
                </a:effectLst>
                <a:latin typeface="Franklin Gothic Heavy" panose="020B0903020102020204" pitchFamily="34" charset="0"/>
              </a:rPr>
              <a:t>DECATLON DE RESPUESTAS</a:t>
            </a:r>
          </a:p>
        </p:txBody>
      </p:sp>
      <p:pic>
        <p:nvPicPr>
          <p:cNvPr id="38914" name="Picture 2" descr="typography font GIF">
            <a:extLst>
              <a:ext uri="{FF2B5EF4-FFF2-40B4-BE49-F238E27FC236}">
                <a16:creationId xmlns:a16="http://schemas.microsoft.com/office/drawing/2014/main" id="{F42F7E7B-F3FE-EF3B-75AD-9631EABB00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1627" y="2848705"/>
            <a:ext cx="2132175" cy="2126058"/>
          </a:xfrm>
          <a:prstGeom prst="rect">
            <a:avLst/>
          </a:prstGeom>
          <a:noFill/>
          <a:extLst>
            <a:ext uri="{909E8E84-426E-40DD-AFC4-6F175D3DCCD1}">
              <a14:hiddenFill xmlns:a14="http://schemas.microsoft.com/office/drawing/2010/main">
                <a:solidFill>
                  <a:srgbClr val="FFFFFF"/>
                </a:solidFill>
              </a14:hiddenFill>
            </a:ext>
          </a:extLst>
        </p:spPr>
      </p:pic>
      <p:pic>
        <p:nvPicPr>
          <p:cNvPr id="38916" name="Picture 4" descr="Discovery Channel Win GIF by Discovery">
            <a:extLst>
              <a:ext uri="{FF2B5EF4-FFF2-40B4-BE49-F238E27FC236}">
                <a16:creationId xmlns:a16="http://schemas.microsoft.com/office/drawing/2014/main" id="{410D67DE-5D6C-077F-9DF5-3818CFC07E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0064" y="2944397"/>
            <a:ext cx="2023729" cy="2126058"/>
          </a:xfrm>
          <a:prstGeom prst="rect">
            <a:avLst/>
          </a:prstGeom>
          <a:noFill/>
          <a:extLst>
            <a:ext uri="{909E8E84-426E-40DD-AFC4-6F175D3DCCD1}">
              <a14:hiddenFill xmlns:a14="http://schemas.microsoft.com/office/drawing/2010/main">
                <a:solidFill>
                  <a:srgbClr val="FFFFFF"/>
                </a:solidFill>
              </a14:hiddenFill>
            </a:ext>
          </a:extLst>
        </p:spPr>
      </p:pic>
      <p:pic>
        <p:nvPicPr>
          <p:cNvPr id="38918" name="Picture 6" descr="john travolta hair GIF">
            <a:extLst>
              <a:ext uri="{FF2B5EF4-FFF2-40B4-BE49-F238E27FC236}">
                <a16:creationId xmlns:a16="http://schemas.microsoft.com/office/drawing/2014/main" id="{518CD14F-E1FA-47B2-F4FF-10CCE3AA1F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3983" y="2746551"/>
            <a:ext cx="3467453" cy="2795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4210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bluemedia movie cine countdown cuenta atras GIF">
            <a:extLst>
              <a:ext uri="{FF2B5EF4-FFF2-40B4-BE49-F238E27FC236}">
                <a16:creationId xmlns:a16="http://schemas.microsoft.com/office/drawing/2014/main" id="{DCDB19F5-ACE9-E2FC-E3B2-FAB8ACE1C0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8401" y="5542185"/>
            <a:ext cx="1949302" cy="1092421"/>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70884790-F3EB-384C-8ED8-2B8A66917189}"/>
              </a:ext>
            </a:extLst>
          </p:cNvPr>
          <p:cNvPicPr>
            <a:picLocks noChangeAspect="1"/>
          </p:cNvPicPr>
          <p:nvPr/>
        </p:nvPicPr>
        <p:blipFill>
          <a:blip r:embed="rId3"/>
          <a:stretch>
            <a:fillRect/>
          </a:stretch>
        </p:blipFill>
        <p:spPr>
          <a:xfrm rot="16200000">
            <a:off x="2667000" y="-2667000"/>
            <a:ext cx="6858000" cy="12192000"/>
          </a:xfrm>
          <a:prstGeom prst="rect">
            <a:avLst/>
          </a:prstGeom>
        </p:spPr>
      </p:pic>
      <p:pic>
        <p:nvPicPr>
          <p:cNvPr id="38916" name="Picture 4" descr="Discovery Channel Win GIF by Discovery">
            <a:extLst>
              <a:ext uri="{FF2B5EF4-FFF2-40B4-BE49-F238E27FC236}">
                <a16:creationId xmlns:a16="http://schemas.microsoft.com/office/drawing/2014/main" id="{410D67DE-5D6C-077F-9DF5-3818CFC07E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6845" y="2944397"/>
            <a:ext cx="2023729" cy="2126058"/>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EF8CC8BF-FB28-0BAD-8B4D-0143E2EFF76B}"/>
              </a:ext>
            </a:extLst>
          </p:cNvPr>
          <p:cNvSpPr txBox="1"/>
          <p:nvPr/>
        </p:nvSpPr>
        <p:spPr>
          <a:xfrm>
            <a:off x="3927965" y="3037930"/>
            <a:ext cx="7048813" cy="1631216"/>
          </a:xfrm>
          <a:prstGeom prst="rect">
            <a:avLst/>
          </a:prstGeom>
          <a:noFill/>
        </p:spPr>
        <p:txBody>
          <a:bodyPr wrap="square" rtlCol="0">
            <a:spAutoFit/>
          </a:bodyPr>
          <a:lstStyle/>
          <a:p>
            <a:pPr algn="just"/>
            <a:r>
              <a:rPr lang="es-VE" sz="2000" dirty="0">
                <a:effectLst/>
                <a:latin typeface="Britannic Bold" panose="020B0903060703020204" pitchFamily="34" charset="0"/>
              </a:rPr>
              <a:t>Se colocará en pantalla una pregunta y 10 opciones de respuesta de las cuales solo 5 son correctas. Cada líder debe escoger las que considere correctas. Tendrán 30 segundos para escoger sus respuestas. Por cada respuesta correcta, suman 25 puntos. 1 ronda.</a:t>
            </a:r>
          </a:p>
        </p:txBody>
      </p:sp>
      <p:sp>
        <p:nvSpPr>
          <p:cNvPr id="2" name="CuadroTexto 1">
            <a:extLst>
              <a:ext uri="{FF2B5EF4-FFF2-40B4-BE49-F238E27FC236}">
                <a16:creationId xmlns:a16="http://schemas.microsoft.com/office/drawing/2014/main" id="{68F1908D-F361-AE96-9B6E-155A2C238EEF}"/>
              </a:ext>
            </a:extLst>
          </p:cNvPr>
          <p:cNvSpPr txBox="1"/>
          <p:nvPr/>
        </p:nvSpPr>
        <p:spPr>
          <a:xfrm>
            <a:off x="1040753" y="1026118"/>
            <a:ext cx="9992299" cy="1446550"/>
          </a:xfrm>
          <a:prstGeom prst="rect">
            <a:avLst/>
          </a:prstGeom>
          <a:noFill/>
        </p:spPr>
        <p:txBody>
          <a:bodyPr wrap="square" rtlCol="0">
            <a:spAutoFit/>
          </a:bodyPr>
          <a:lstStyle/>
          <a:p>
            <a:pPr algn="ctr"/>
            <a:r>
              <a:rPr lang="es-VE" sz="4400" dirty="0">
                <a:effectLst>
                  <a:outerShdw blurRad="50800" dist="38100" dir="13500000" algn="br" rotWithShape="0">
                    <a:prstClr val="black">
                      <a:alpha val="40000"/>
                    </a:prstClr>
                  </a:outerShdw>
                  <a:reflection blurRad="6350" stA="55000" endA="300" endPos="45500" dir="5400000" sy="-100000" algn="bl" rotWithShape="0"/>
                </a:effectLst>
                <a:latin typeface="Franklin Gothic Heavy" panose="020B0903020102020204" pitchFamily="34" charset="0"/>
              </a:rPr>
              <a:t>4TA DISCIPLINA</a:t>
            </a:r>
          </a:p>
          <a:p>
            <a:pPr algn="ctr"/>
            <a:r>
              <a:rPr lang="es-VE" sz="4400" dirty="0">
                <a:effectLst>
                  <a:outerShdw blurRad="50800" dist="38100" dir="13500000" algn="br" rotWithShape="0">
                    <a:prstClr val="black">
                      <a:alpha val="40000"/>
                    </a:prstClr>
                  </a:outerShdw>
                  <a:reflection blurRad="6350" stA="55000" endA="300" endPos="45500" dir="5400000" sy="-100000" algn="bl" rotWithShape="0"/>
                </a:effectLst>
                <a:latin typeface="Franklin Gothic Heavy" panose="020B0903020102020204" pitchFamily="34" charset="0"/>
              </a:rPr>
              <a:t>DECATLON DE RESPUESTAS</a:t>
            </a:r>
          </a:p>
        </p:txBody>
      </p:sp>
    </p:spTree>
    <p:extLst>
      <p:ext uri="{BB962C8B-B14F-4D97-AF65-F5344CB8AC3E}">
        <p14:creationId xmlns:p14="http://schemas.microsoft.com/office/powerpoint/2010/main" val="25889421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bluemedia movie cine countdown cuenta atras GIF">
            <a:extLst>
              <a:ext uri="{FF2B5EF4-FFF2-40B4-BE49-F238E27FC236}">
                <a16:creationId xmlns:a16="http://schemas.microsoft.com/office/drawing/2014/main" id="{DCDB19F5-ACE9-E2FC-E3B2-FAB8ACE1C0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8401" y="5542185"/>
            <a:ext cx="1949302" cy="1092421"/>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70884790-F3EB-384C-8ED8-2B8A66917189}"/>
              </a:ext>
            </a:extLst>
          </p:cNvPr>
          <p:cNvPicPr>
            <a:picLocks noChangeAspect="1"/>
          </p:cNvPicPr>
          <p:nvPr/>
        </p:nvPicPr>
        <p:blipFill>
          <a:blip r:embed="rId3"/>
          <a:stretch>
            <a:fillRect/>
          </a:stretch>
        </p:blipFill>
        <p:spPr>
          <a:xfrm rot="16200000">
            <a:off x="2667000" y="-2667000"/>
            <a:ext cx="6858000" cy="12192000"/>
          </a:xfrm>
          <a:prstGeom prst="rect">
            <a:avLst/>
          </a:prstGeom>
        </p:spPr>
      </p:pic>
      <p:sp>
        <p:nvSpPr>
          <p:cNvPr id="8" name="CuadroTexto 7">
            <a:extLst>
              <a:ext uri="{FF2B5EF4-FFF2-40B4-BE49-F238E27FC236}">
                <a16:creationId xmlns:a16="http://schemas.microsoft.com/office/drawing/2014/main" id="{9E83EC8A-29A1-73CB-CFA6-E84C993CDD53}"/>
              </a:ext>
            </a:extLst>
          </p:cNvPr>
          <p:cNvSpPr txBox="1"/>
          <p:nvPr/>
        </p:nvSpPr>
        <p:spPr>
          <a:xfrm>
            <a:off x="1040753" y="1026118"/>
            <a:ext cx="9992299" cy="1446550"/>
          </a:xfrm>
          <a:prstGeom prst="rect">
            <a:avLst/>
          </a:prstGeom>
          <a:noFill/>
        </p:spPr>
        <p:txBody>
          <a:bodyPr wrap="square" rtlCol="0">
            <a:spAutoFit/>
          </a:bodyPr>
          <a:lstStyle/>
          <a:p>
            <a:pPr algn="ctr"/>
            <a:r>
              <a:rPr lang="es-VE" sz="4400" dirty="0">
                <a:effectLst>
                  <a:outerShdw blurRad="50800" dist="38100" dir="13500000" algn="br" rotWithShape="0">
                    <a:prstClr val="black">
                      <a:alpha val="40000"/>
                    </a:prstClr>
                  </a:outerShdw>
                  <a:reflection blurRad="6350" stA="55000" endA="300" endPos="45500" dir="5400000" sy="-100000" algn="bl" rotWithShape="0"/>
                </a:effectLst>
                <a:latin typeface="Franklin Gothic Heavy" panose="020B0903020102020204" pitchFamily="34" charset="0"/>
              </a:rPr>
              <a:t>4TA DISCIPLINA</a:t>
            </a:r>
          </a:p>
          <a:p>
            <a:pPr algn="ctr"/>
            <a:r>
              <a:rPr lang="es-VE" sz="4400" dirty="0">
                <a:effectLst>
                  <a:outerShdw blurRad="50800" dist="38100" dir="13500000" algn="br" rotWithShape="0">
                    <a:prstClr val="black">
                      <a:alpha val="40000"/>
                    </a:prstClr>
                  </a:outerShdw>
                  <a:reflection blurRad="6350" stA="55000" endA="300" endPos="45500" dir="5400000" sy="-100000" algn="bl" rotWithShape="0"/>
                </a:effectLst>
                <a:latin typeface="Franklin Gothic Heavy" panose="020B0903020102020204" pitchFamily="34" charset="0"/>
              </a:rPr>
              <a:t>DECATLON DE RESPUESTAS</a:t>
            </a:r>
          </a:p>
        </p:txBody>
      </p:sp>
      <p:pic>
        <p:nvPicPr>
          <p:cNvPr id="38914" name="Picture 2" descr="typography font GIF">
            <a:extLst>
              <a:ext uri="{FF2B5EF4-FFF2-40B4-BE49-F238E27FC236}">
                <a16:creationId xmlns:a16="http://schemas.microsoft.com/office/drawing/2014/main" id="{F42F7E7B-F3FE-EF3B-75AD-9631EABB00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1627" y="2848705"/>
            <a:ext cx="2132175" cy="2126058"/>
          </a:xfrm>
          <a:prstGeom prst="rect">
            <a:avLst/>
          </a:prstGeom>
          <a:noFill/>
          <a:extLst>
            <a:ext uri="{909E8E84-426E-40DD-AFC4-6F175D3DCCD1}">
              <a14:hiddenFill xmlns:a14="http://schemas.microsoft.com/office/drawing/2010/main">
                <a:solidFill>
                  <a:srgbClr val="FFFFFF"/>
                </a:solidFill>
              </a14:hiddenFill>
            </a:ext>
          </a:extLst>
        </p:spPr>
      </p:pic>
      <p:pic>
        <p:nvPicPr>
          <p:cNvPr id="38916" name="Picture 4" descr="Discovery Channel Win GIF by Discovery">
            <a:extLst>
              <a:ext uri="{FF2B5EF4-FFF2-40B4-BE49-F238E27FC236}">
                <a16:creationId xmlns:a16="http://schemas.microsoft.com/office/drawing/2014/main" id="{410D67DE-5D6C-077F-9DF5-3818CFC07E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0064" y="2944397"/>
            <a:ext cx="2023729" cy="2126058"/>
          </a:xfrm>
          <a:prstGeom prst="rect">
            <a:avLst/>
          </a:prstGeom>
          <a:noFill/>
          <a:extLst>
            <a:ext uri="{909E8E84-426E-40DD-AFC4-6F175D3DCCD1}">
              <a14:hiddenFill xmlns:a14="http://schemas.microsoft.com/office/drawing/2010/main">
                <a:solidFill>
                  <a:srgbClr val="FFFFFF"/>
                </a:solidFill>
              </a14:hiddenFill>
            </a:ext>
          </a:extLst>
        </p:spPr>
      </p:pic>
      <p:pic>
        <p:nvPicPr>
          <p:cNvPr id="38918" name="Picture 6" descr="john travolta hair GIF">
            <a:extLst>
              <a:ext uri="{FF2B5EF4-FFF2-40B4-BE49-F238E27FC236}">
                <a16:creationId xmlns:a16="http://schemas.microsoft.com/office/drawing/2014/main" id="{518CD14F-E1FA-47B2-F4FF-10CCE3AA1F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3983" y="2746551"/>
            <a:ext cx="3467453" cy="2795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19157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Fondo colorido degradado estilo memphis en escala a4 plantilla de papel  tapiz creativo abstracto para impresiones">
            <a:extLst>
              <a:ext uri="{FF2B5EF4-FFF2-40B4-BE49-F238E27FC236}">
                <a16:creationId xmlns:a16="http://schemas.microsoft.com/office/drawing/2014/main" id="{197946E6-B7D7-1F3A-536F-11152A815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667001" y="-2667001"/>
            <a:ext cx="6857999" cy="12192001"/>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0581D33B-C7F9-ABBB-B04E-485DB4E57337}"/>
              </a:ext>
            </a:extLst>
          </p:cNvPr>
          <p:cNvSpPr txBox="1"/>
          <p:nvPr/>
        </p:nvSpPr>
        <p:spPr>
          <a:xfrm>
            <a:off x="1645185" y="1873214"/>
            <a:ext cx="8901629" cy="2862322"/>
          </a:xfrm>
          <a:prstGeom prst="rect">
            <a:avLst/>
          </a:prstGeom>
          <a:noFill/>
        </p:spPr>
        <p:txBody>
          <a:bodyPr wrap="square">
            <a:spAutoFit/>
          </a:bodyPr>
          <a:lstStyle>
            <a:defPPr>
              <a:defRPr lang="es-VE"/>
            </a:defPPr>
            <a:lvl1pPr algn="ctr">
              <a:defRPr sz="4800">
                <a:solidFill>
                  <a:srgbClr val="000000"/>
                </a:solidFill>
                <a:latin typeface="Impact" panose="020B0806030902050204" pitchFamily="34" charset="0"/>
              </a:defRPr>
            </a:lvl1pPr>
          </a:lstStyle>
          <a:p>
            <a:r>
              <a:rPr lang="es-VE" sz="6000" dirty="0"/>
              <a:t>Cuáles de las siguientes opciones NO aparecen en el libro de RUT</a:t>
            </a:r>
          </a:p>
        </p:txBody>
      </p:sp>
    </p:spTree>
    <p:extLst>
      <p:ext uri="{BB962C8B-B14F-4D97-AF65-F5344CB8AC3E}">
        <p14:creationId xmlns:p14="http://schemas.microsoft.com/office/powerpoint/2010/main" val="4039196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Fondo colorido degradado estilo memphis en escala a4 plantilla de papel  tapiz creativo abstracto para impresiones">
            <a:extLst>
              <a:ext uri="{FF2B5EF4-FFF2-40B4-BE49-F238E27FC236}">
                <a16:creationId xmlns:a16="http://schemas.microsoft.com/office/drawing/2014/main" id="{197946E6-B7D7-1F3A-536F-11152A8156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667001" y="-2667001"/>
            <a:ext cx="6857999" cy="12192001"/>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C70584B7-E694-BE71-54CC-E0DABDBA313C}"/>
              </a:ext>
            </a:extLst>
          </p:cNvPr>
          <p:cNvSpPr txBox="1"/>
          <p:nvPr/>
        </p:nvSpPr>
        <p:spPr>
          <a:xfrm>
            <a:off x="1310397" y="2031334"/>
            <a:ext cx="4128294" cy="4216539"/>
          </a:xfrm>
          <a:prstGeom prst="rect">
            <a:avLst/>
          </a:prstGeom>
          <a:noFill/>
        </p:spPr>
        <p:txBody>
          <a:bodyPr wrap="square">
            <a:spAutoFit/>
          </a:bodyPr>
          <a:lstStyle>
            <a:defPPr>
              <a:defRPr lang="es-VE"/>
            </a:defPPr>
            <a:lvl1pPr algn="ctr">
              <a:defRPr sz="4800">
                <a:solidFill>
                  <a:srgbClr val="000000"/>
                </a:solidFill>
                <a:latin typeface="Impact" panose="020B0806030902050204" pitchFamily="34" charset="0"/>
              </a:defRPr>
            </a:lvl1pPr>
          </a:lstStyle>
          <a:p>
            <a:pPr marL="742950" indent="-742950" algn="l">
              <a:buAutoNum type="arabicPeriod"/>
            </a:pPr>
            <a:r>
              <a:rPr lang="es-VE" sz="4400" dirty="0"/>
              <a:t>BOHOZ</a:t>
            </a:r>
          </a:p>
          <a:p>
            <a:pPr marL="742950" indent="-742950" algn="l">
              <a:buAutoNum type="arabicPeriod"/>
            </a:pPr>
            <a:r>
              <a:rPr lang="es-VE" sz="4400" dirty="0"/>
              <a:t>MALCOLM</a:t>
            </a:r>
          </a:p>
          <a:p>
            <a:pPr marL="742950" indent="-742950" algn="l">
              <a:buAutoNum type="arabicPeriod"/>
            </a:pPr>
            <a:r>
              <a:rPr lang="es-VE" sz="4400" dirty="0"/>
              <a:t>EFRATA</a:t>
            </a:r>
          </a:p>
          <a:p>
            <a:pPr marL="742950" indent="-742950" algn="l">
              <a:buAutoNum type="arabicPeriod"/>
            </a:pPr>
            <a:r>
              <a:rPr lang="es-VE" sz="4400" dirty="0"/>
              <a:t>FULANO</a:t>
            </a:r>
          </a:p>
          <a:p>
            <a:pPr marL="742950" indent="-742950" algn="l">
              <a:buAutoNum type="arabicPeriod"/>
            </a:pPr>
            <a:r>
              <a:rPr lang="es-VE" sz="4400" dirty="0"/>
              <a:t>QUELION</a:t>
            </a:r>
          </a:p>
          <a:p>
            <a:pPr marL="914400" indent="-914400" algn="l">
              <a:buAutoNum type="arabicPeriod"/>
            </a:pPr>
            <a:endParaRPr lang="es-VE" dirty="0"/>
          </a:p>
        </p:txBody>
      </p:sp>
      <p:sp>
        <p:nvSpPr>
          <p:cNvPr id="5" name="CuadroTexto 4">
            <a:extLst>
              <a:ext uri="{FF2B5EF4-FFF2-40B4-BE49-F238E27FC236}">
                <a16:creationId xmlns:a16="http://schemas.microsoft.com/office/drawing/2014/main" id="{87C0D7C4-79A5-1FB9-292A-4A8528A57ECC}"/>
              </a:ext>
            </a:extLst>
          </p:cNvPr>
          <p:cNvSpPr txBox="1"/>
          <p:nvPr/>
        </p:nvSpPr>
        <p:spPr>
          <a:xfrm>
            <a:off x="7870318" y="2266063"/>
            <a:ext cx="4128294" cy="4216539"/>
          </a:xfrm>
          <a:prstGeom prst="rect">
            <a:avLst/>
          </a:prstGeom>
          <a:noFill/>
        </p:spPr>
        <p:txBody>
          <a:bodyPr wrap="square">
            <a:spAutoFit/>
          </a:bodyPr>
          <a:lstStyle>
            <a:defPPr>
              <a:defRPr lang="es-VE"/>
            </a:defPPr>
            <a:lvl1pPr algn="ctr">
              <a:defRPr sz="4800">
                <a:solidFill>
                  <a:srgbClr val="000000"/>
                </a:solidFill>
                <a:latin typeface="Impact" panose="020B0806030902050204" pitchFamily="34" charset="0"/>
              </a:defRPr>
            </a:lvl1pPr>
          </a:lstStyle>
          <a:p>
            <a:pPr algn="l"/>
            <a:r>
              <a:rPr lang="es-VE" sz="4400" dirty="0"/>
              <a:t>6.   FARES</a:t>
            </a:r>
          </a:p>
          <a:p>
            <a:pPr algn="l"/>
            <a:r>
              <a:rPr lang="es-VE" sz="4400" dirty="0"/>
              <a:t>7.    OPRAH</a:t>
            </a:r>
          </a:p>
          <a:p>
            <a:pPr algn="l"/>
            <a:r>
              <a:rPr lang="es-VE" sz="4400" dirty="0"/>
              <a:t>8.   TAMAR</a:t>
            </a:r>
          </a:p>
          <a:p>
            <a:pPr algn="l"/>
            <a:r>
              <a:rPr lang="es-VE" sz="4400" dirty="0"/>
              <a:t>9.   HUSAI </a:t>
            </a:r>
          </a:p>
          <a:p>
            <a:pPr algn="l"/>
            <a:r>
              <a:rPr lang="es-VE" sz="4400" dirty="0"/>
              <a:t>10. SALOMON</a:t>
            </a:r>
          </a:p>
          <a:p>
            <a:pPr marL="914400" indent="-914400" algn="l">
              <a:buAutoNum type="arabicPeriod"/>
            </a:pPr>
            <a:endParaRPr lang="es-VE" dirty="0"/>
          </a:p>
        </p:txBody>
      </p:sp>
      <p:pic>
        <p:nvPicPr>
          <p:cNvPr id="49156" name="Picture 4" descr="30 Seconds Countdown GIF by Webtraders">
            <a:extLst>
              <a:ext uri="{FF2B5EF4-FFF2-40B4-BE49-F238E27FC236}">
                <a16:creationId xmlns:a16="http://schemas.microsoft.com/office/drawing/2014/main" id="{E33F1E39-CD82-9BBD-94C5-A3A2644680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7796" y="2266063"/>
            <a:ext cx="2325871" cy="2325871"/>
          </a:xfrm>
          <a:prstGeom prst="rect">
            <a:avLst/>
          </a:prstGeom>
          <a:noFill/>
          <a:extLst>
            <a:ext uri="{909E8E84-426E-40DD-AFC4-6F175D3DCCD1}">
              <a14:hiddenFill xmlns:a14="http://schemas.microsoft.com/office/drawing/2010/main">
                <a:solidFill>
                  <a:srgbClr val="FFFFFF"/>
                </a:solidFill>
              </a14:hiddenFill>
            </a:ext>
          </a:extLst>
        </p:spPr>
      </p:pic>
      <p:pic>
        <p:nvPicPr>
          <p:cNvPr id="2" name="y2mate.com -  Efecto de sonido Quien quiere ser millonario SUSPENSE Gratis SIN COPYRIGHT ">
            <a:hlinkClick r:id="" action="ppaction://media"/>
            <a:extLst>
              <a:ext uri="{FF2B5EF4-FFF2-40B4-BE49-F238E27FC236}">
                <a16:creationId xmlns:a16="http://schemas.microsoft.com/office/drawing/2014/main" id="{69B44698-A553-4EAA-4B09-F73E2672C1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55342" y="3124198"/>
            <a:ext cx="609600" cy="609600"/>
          </a:xfrm>
          <a:prstGeom prst="rect">
            <a:avLst/>
          </a:prstGeom>
        </p:spPr>
      </p:pic>
      <p:sp>
        <p:nvSpPr>
          <p:cNvPr id="3" name="CuadroTexto 2">
            <a:extLst>
              <a:ext uri="{FF2B5EF4-FFF2-40B4-BE49-F238E27FC236}">
                <a16:creationId xmlns:a16="http://schemas.microsoft.com/office/drawing/2014/main" id="{9BCC8AF5-2801-2076-E292-DD0F4E25E095}"/>
              </a:ext>
            </a:extLst>
          </p:cNvPr>
          <p:cNvSpPr txBox="1"/>
          <p:nvPr/>
        </p:nvSpPr>
        <p:spPr>
          <a:xfrm>
            <a:off x="1739916" y="954116"/>
            <a:ext cx="8901629" cy="1077218"/>
          </a:xfrm>
          <a:prstGeom prst="rect">
            <a:avLst/>
          </a:prstGeom>
          <a:noFill/>
        </p:spPr>
        <p:txBody>
          <a:bodyPr wrap="square">
            <a:spAutoFit/>
          </a:bodyPr>
          <a:lstStyle>
            <a:defPPr>
              <a:defRPr lang="es-VE"/>
            </a:defPPr>
            <a:lvl1pPr algn="ctr">
              <a:defRPr sz="4800">
                <a:solidFill>
                  <a:srgbClr val="000000"/>
                </a:solidFill>
                <a:latin typeface="Impact" panose="020B0806030902050204" pitchFamily="34" charset="0"/>
              </a:defRPr>
            </a:lvl1pPr>
          </a:lstStyle>
          <a:p>
            <a:r>
              <a:rPr lang="es-VE" sz="3200" dirty="0"/>
              <a:t>Cuáles de las siguientes opciones NO aparecen en el libro de RUT</a:t>
            </a:r>
          </a:p>
        </p:txBody>
      </p:sp>
    </p:spTree>
    <p:extLst>
      <p:ext uri="{BB962C8B-B14F-4D97-AF65-F5344CB8AC3E}">
        <p14:creationId xmlns:p14="http://schemas.microsoft.com/office/powerpoint/2010/main" val="2607656619"/>
      </p:ext>
    </p:extLst>
  </p:cSld>
  <p:clrMapOvr>
    <a:masterClrMapping/>
  </p:clrMapOvr>
  <mc:AlternateContent xmlns:mc="http://schemas.openxmlformats.org/markup-compatibility/2006" xmlns:p14="http://schemas.microsoft.com/office/powerpoint/2010/main">
    <mc:Choice Requires="p14">
      <p:transition spd="slow" p14:dur="2000" advClick="0" advTm="32000"/>
    </mc:Choice>
    <mc:Fallback xmlns="">
      <p:transition spd="slow" advClick="0" advTm="3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3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995CC17-AC57-0B8D-BF63-345E6CA6E81B}"/>
              </a:ext>
            </a:extLst>
          </p:cNvPr>
          <p:cNvPicPr>
            <a:picLocks noChangeAspect="1"/>
          </p:cNvPicPr>
          <p:nvPr/>
        </p:nvPicPr>
        <p:blipFill>
          <a:blip r:embed="rId2"/>
          <a:stretch>
            <a:fillRect/>
          </a:stretch>
        </p:blipFill>
        <p:spPr>
          <a:xfrm rot="16200000">
            <a:off x="2667000" y="-2667002"/>
            <a:ext cx="6858000" cy="12192000"/>
          </a:xfrm>
          <a:prstGeom prst="rect">
            <a:avLst/>
          </a:prstGeom>
        </p:spPr>
      </p:pic>
      <p:pic>
        <p:nvPicPr>
          <p:cNvPr id="3" name="Picture 4" descr="ibluemedia movie cine countdown cuenta atras GIF">
            <a:extLst>
              <a:ext uri="{FF2B5EF4-FFF2-40B4-BE49-F238E27FC236}">
                <a16:creationId xmlns:a16="http://schemas.microsoft.com/office/drawing/2014/main" id="{D5DCCC03-3959-C627-F07B-C5DCA5DD2D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3020" y="3572216"/>
            <a:ext cx="3465959" cy="1942381"/>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66137237-6315-56CA-7CD2-0014075F7502}"/>
              </a:ext>
            </a:extLst>
          </p:cNvPr>
          <p:cNvSpPr txBox="1"/>
          <p:nvPr/>
        </p:nvSpPr>
        <p:spPr>
          <a:xfrm>
            <a:off x="1645184" y="1545759"/>
            <a:ext cx="8901629" cy="1569660"/>
          </a:xfrm>
          <a:prstGeom prst="rect">
            <a:avLst/>
          </a:prstGeom>
          <a:noFill/>
        </p:spPr>
        <p:txBody>
          <a:bodyPr wrap="square">
            <a:spAutoFit/>
          </a:bodyPr>
          <a:lstStyle/>
          <a:p>
            <a:pPr algn="ctr"/>
            <a:r>
              <a:rPr lang="es-VE" sz="4800" b="1" dirty="0">
                <a:solidFill>
                  <a:srgbClr val="000000"/>
                </a:solidFill>
                <a:latin typeface="Impact" panose="020B0806030902050204" pitchFamily="34" charset="0"/>
              </a:rPr>
              <a:t>3. ¿DE CUAL REY FUE TATARABUELA RUT?</a:t>
            </a:r>
          </a:p>
        </p:txBody>
      </p:sp>
    </p:spTree>
    <p:extLst>
      <p:ext uri="{BB962C8B-B14F-4D97-AF65-F5344CB8AC3E}">
        <p14:creationId xmlns:p14="http://schemas.microsoft.com/office/powerpoint/2010/main" val="1102930716"/>
      </p:ext>
    </p:extLst>
  </p:cSld>
  <p:clrMapOvr>
    <a:masterClrMapping/>
  </p:clrMapOvr>
  <p:transition spd="slow" advClick="0" advTm="10000">
    <p:randomBar dir="vert"/>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amepolis game game over gameover gamepolis GIF">
            <a:extLst>
              <a:ext uri="{FF2B5EF4-FFF2-40B4-BE49-F238E27FC236}">
                <a16:creationId xmlns:a16="http://schemas.microsoft.com/office/drawing/2014/main" id="{253DDFD0-BED9-CDBA-4E86-06D2E58927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7223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Fondo colorido degradado estilo memphis en escala a4 plantilla de papel  tapiz creativo abstracto para impresiones">
            <a:extLst>
              <a:ext uri="{FF2B5EF4-FFF2-40B4-BE49-F238E27FC236}">
                <a16:creationId xmlns:a16="http://schemas.microsoft.com/office/drawing/2014/main" id="{197946E6-B7D7-1F3A-536F-11152A815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667001" y="-2667001"/>
            <a:ext cx="6857999" cy="12192001"/>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0581D33B-C7F9-ABBB-B04E-485DB4E57337}"/>
              </a:ext>
            </a:extLst>
          </p:cNvPr>
          <p:cNvSpPr txBox="1"/>
          <p:nvPr/>
        </p:nvSpPr>
        <p:spPr>
          <a:xfrm>
            <a:off x="1645185" y="1035014"/>
            <a:ext cx="8901629" cy="1077218"/>
          </a:xfrm>
          <a:prstGeom prst="rect">
            <a:avLst/>
          </a:prstGeom>
          <a:noFill/>
        </p:spPr>
        <p:txBody>
          <a:bodyPr wrap="square">
            <a:spAutoFit/>
          </a:bodyPr>
          <a:lstStyle>
            <a:defPPr>
              <a:defRPr lang="es-VE"/>
            </a:defPPr>
            <a:lvl1pPr algn="ctr">
              <a:defRPr sz="4800">
                <a:solidFill>
                  <a:srgbClr val="000000"/>
                </a:solidFill>
                <a:latin typeface="Impact" panose="020B0806030902050204" pitchFamily="34" charset="0"/>
              </a:defRPr>
            </a:lvl1pPr>
          </a:lstStyle>
          <a:p>
            <a:r>
              <a:rPr lang="es-VE" sz="3200" dirty="0"/>
              <a:t>Cuales de las siguientes opciones NO aparecen en el libro de RUT</a:t>
            </a:r>
          </a:p>
        </p:txBody>
      </p:sp>
      <p:sp>
        <p:nvSpPr>
          <p:cNvPr id="4" name="CuadroTexto 3">
            <a:extLst>
              <a:ext uri="{FF2B5EF4-FFF2-40B4-BE49-F238E27FC236}">
                <a16:creationId xmlns:a16="http://schemas.microsoft.com/office/drawing/2014/main" id="{C70584B7-E694-BE71-54CC-E0DABDBA313C}"/>
              </a:ext>
            </a:extLst>
          </p:cNvPr>
          <p:cNvSpPr txBox="1"/>
          <p:nvPr/>
        </p:nvSpPr>
        <p:spPr>
          <a:xfrm>
            <a:off x="1246021" y="2002779"/>
            <a:ext cx="4128294" cy="4339650"/>
          </a:xfrm>
          <a:prstGeom prst="rect">
            <a:avLst/>
          </a:prstGeom>
          <a:noFill/>
        </p:spPr>
        <p:txBody>
          <a:bodyPr wrap="square">
            <a:spAutoFit/>
          </a:bodyPr>
          <a:lstStyle>
            <a:defPPr>
              <a:defRPr lang="es-VE"/>
            </a:defPPr>
            <a:lvl1pPr algn="ctr">
              <a:defRPr sz="4800">
                <a:solidFill>
                  <a:srgbClr val="000000"/>
                </a:solidFill>
                <a:latin typeface="Impact" panose="020B0806030902050204" pitchFamily="34" charset="0"/>
              </a:defRPr>
            </a:lvl1pPr>
          </a:lstStyle>
          <a:p>
            <a:pPr indent="-914400" algn="l">
              <a:buAutoNum type="arabicPeriod"/>
            </a:pPr>
            <a:r>
              <a:rPr lang="es-VE" sz="4400" dirty="0">
                <a:highlight>
                  <a:srgbClr val="FF0000"/>
                </a:highlight>
              </a:rPr>
              <a:t>BOHOZ</a:t>
            </a:r>
          </a:p>
          <a:p>
            <a:pPr indent="-914400" algn="l">
              <a:buAutoNum type="arabicPeriod"/>
            </a:pPr>
            <a:r>
              <a:rPr lang="es-VE" sz="4400" dirty="0">
                <a:highlight>
                  <a:srgbClr val="FF0000"/>
                </a:highlight>
              </a:rPr>
              <a:t>MALCOLM</a:t>
            </a:r>
          </a:p>
          <a:p>
            <a:pPr indent="-914400" algn="l">
              <a:buAutoNum type="arabicPeriod"/>
            </a:pPr>
            <a:r>
              <a:rPr lang="es-VE" sz="4400" dirty="0"/>
              <a:t>EFRATA</a:t>
            </a:r>
          </a:p>
          <a:p>
            <a:pPr indent="-914400" algn="l">
              <a:buAutoNum type="arabicPeriod"/>
            </a:pPr>
            <a:r>
              <a:rPr lang="es-VE" sz="4400" dirty="0"/>
              <a:t>FULANO</a:t>
            </a:r>
          </a:p>
          <a:p>
            <a:pPr indent="-914400" algn="l">
              <a:buAutoNum type="arabicPeriod"/>
            </a:pPr>
            <a:r>
              <a:rPr lang="es-VE" sz="4400" dirty="0"/>
              <a:t>QUELION</a:t>
            </a:r>
          </a:p>
          <a:p>
            <a:pPr marL="914400" indent="-914400" algn="l">
              <a:buAutoNum type="arabicPeriod"/>
            </a:pPr>
            <a:endParaRPr lang="es-VE" dirty="0"/>
          </a:p>
        </p:txBody>
      </p:sp>
      <p:sp>
        <p:nvSpPr>
          <p:cNvPr id="5" name="CuadroTexto 4">
            <a:extLst>
              <a:ext uri="{FF2B5EF4-FFF2-40B4-BE49-F238E27FC236}">
                <a16:creationId xmlns:a16="http://schemas.microsoft.com/office/drawing/2014/main" id="{87C0D7C4-79A5-1FB9-292A-4A8528A57ECC}"/>
              </a:ext>
            </a:extLst>
          </p:cNvPr>
          <p:cNvSpPr txBox="1"/>
          <p:nvPr/>
        </p:nvSpPr>
        <p:spPr>
          <a:xfrm>
            <a:off x="6620337" y="2016436"/>
            <a:ext cx="4128294" cy="4216539"/>
          </a:xfrm>
          <a:prstGeom prst="rect">
            <a:avLst/>
          </a:prstGeom>
          <a:noFill/>
        </p:spPr>
        <p:txBody>
          <a:bodyPr wrap="square">
            <a:spAutoFit/>
          </a:bodyPr>
          <a:lstStyle>
            <a:defPPr>
              <a:defRPr lang="es-VE"/>
            </a:defPPr>
            <a:lvl1pPr algn="ctr">
              <a:defRPr sz="4800">
                <a:solidFill>
                  <a:srgbClr val="000000"/>
                </a:solidFill>
                <a:latin typeface="Impact" panose="020B0806030902050204" pitchFamily="34" charset="0"/>
              </a:defRPr>
            </a:lvl1pPr>
          </a:lstStyle>
          <a:p>
            <a:pPr algn="r"/>
            <a:r>
              <a:rPr lang="es-VE" sz="4400" dirty="0"/>
              <a:t>6. FARES</a:t>
            </a:r>
          </a:p>
          <a:p>
            <a:pPr algn="r"/>
            <a:r>
              <a:rPr lang="es-VE" sz="4400" dirty="0"/>
              <a:t>7. </a:t>
            </a:r>
            <a:r>
              <a:rPr lang="es-VE" sz="4400" dirty="0">
                <a:highlight>
                  <a:srgbClr val="FF0000"/>
                </a:highlight>
              </a:rPr>
              <a:t>OPRAH</a:t>
            </a:r>
          </a:p>
          <a:p>
            <a:pPr algn="r"/>
            <a:r>
              <a:rPr lang="es-VE" sz="4400" dirty="0"/>
              <a:t>8. TAMAR</a:t>
            </a:r>
          </a:p>
          <a:p>
            <a:pPr algn="r"/>
            <a:r>
              <a:rPr lang="es-VE" sz="4400" dirty="0"/>
              <a:t>9. </a:t>
            </a:r>
            <a:r>
              <a:rPr lang="es-VE" sz="4400" dirty="0">
                <a:highlight>
                  <a:srgbClr val="FF0000"/>
                </a:highlight>
              </a:rPr>
              <a:t>HUSAI </a:t>
            </a:r>
          </a:p>
          <a:p>
            <a:pPr algn="r"/>
            <a:r>
              <a:rPr lang="es-VE" sz="4400" dirty="0"/>
              <a:t>10. </a:t>
            </a:r>
            <a:r>
              <a:rPr lang="es-VE" sz="4400" dirty="0">
                <a:highlight>
                  <a:srgbClr val="FF0000"/>
                </a:highlight>
              </a:rPr>
              <a:t>SALOMON</a:t>
            </a:r>
          </a:p>
          <a:p>
            <a:pPr marL="914400" indent="-914400" algn="r">
              <a:buAutoNum type="arabicPeriod"/>
            </a:pPr>
            <a:endParaRPr lang="es-VE" dirty="0"/>
          </a:p>
        </p:txBody>
      </p:sp>
      <p:sp>
        <p:nvSpPr>
          <p:cNvPr id="7" name="CuadroTexto 6">
            <a:extLst>
              <a:ext uri="{FF2B5EF4-FFF2-40B4-BE49-F238E27FC236}">
                <a16:creationId xmlns:a16="http://schemas.microsoft.com/office/drawing/2014/main" id="{7F6955B0-B651-3F9C-D589-28F6C080B5B4}"/>
              </a:ext>
            </a:extLst>
          </p:cNvPr>
          <p:cNvSpPr txBox="1"/>
          <p:nvPr/>
        </p:nvSpPr>
        <p:spPr>
          <a:xfrm>
            <a:off x="4285604" y="3079997"/>
            <a:ext cx="3933363" cy="1077218"/>
          </a:xfrm>
          <a:prstGeom prst="rect">
            <a:avLst/>
          </a:prstGeom>
          <a:noFill/>
        </p:spPr>
        <p:txBody>
          <a:bodyPr wrap="square">
            <a:spAutoFit/>
          </a:bodyPr>
          <a:lstStyle>
            <a:defPPr>
              <a:defRPr lang="es-VE"/>
            </a:defPPr>
            <a:lvl1pPr algn="ctr">
              <a:defRPr sz="4800">
                <a:solidFill>
                  <a:srgbClr val="000000"/>
                </a:solidFill>
                <a:latin typeface="Impact" panose="020B0806030902050204" pitchFamily="34" charset="0"/>
              </a:defRPr>
            </a:lvl1pPr>
          </a:lstStyle>
          <a:p>
            <a:r>
              <a:rPr lang="es-VE" sz="3200" dirty="0"/>
              <a:t>Respuesta:</a:t>
            </a:r>
          </a:p>
          <a:p>
            <a:r>
              <a:rPr lang="es-VE" sz="3200" dirty="0"/>
              <a:t>1-2-7-9-10</a:t>
            </a:r>
          </a:p>
        </p:txBody>
      </p:sp>
    </p:spTree>
    <p:extLst>
      <p:ext uri="{BB962C8B-B14F-4D97-AF65-F5344CB8AC3E}">
        <p14:creationId xmlns:p14="http://schemas.microsoft.com/office/powerpoint/2010/main" val="244673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Fondo colorido degradado estilo memphis en escala a4 plantilla de papel  tapiz creativo abstracto para impresiones">
            <a:extLst>
              <a:ext uri="{FF2B5EF4-FFF2-40B4-BE49-F238E27FC236}">
                <a16:creationId xmlns:a16="http://schemas.microsoft.com/office/drawing/2014/main" id="{197946E6-B7D7-1F3A-536F-11152A815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667001" y="-2667001"/>
            <a:ext cx="6857999" cy="12192001"/>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0581D33B-C7F9-ABBB-B04E-485DB4E57337}"/>
              </a:ext>
            </a:extLst>
          </p:cNvPr>
          <p:cNvSpPr txBox="1"/>
          <p:nvPr/>
        </p:nvSpPr>
        <p:spPr>
          <a:xfrm>
            <a:off x="1645185" y="1536173"/>
            <a:ext cx="8901629" cy="3785652"/>
          </a:xfrm>
          <a:prstGeom prst="rect">
            <a:avLst/>
          </a:prstGeom>
          <a:noFill/>
        </p:spPr>
        <p:txBody>
          <a:bodyPr wrap="square">
            <a:spAutoFit/>
          </a:bodyPr>
          <a:lstStyle>
            <a:defPPr>
              <a:defRPr lang="es-VE"/>
            </a:defPPr>
            <a:lvl1pPr algn="ctr">
              <a:defRPr sz="4800">
                <a:solidFill>
                  <a:srgbClr val="000000"/>
                </a:solidFill>
                <a:latin typeface="Impact" panose="020B0806030902050204" pitchFamily="34" charset="0"/>
              </a:defRPr>
            </a:lvl1pPr>
          </a:lstStyle>
          <a:p>
            <a:r>
              <a:rPr lang="es-VE" sz="6000" dirty="0"/>
              <a:t>Cuáles de los siguientes argumentos fueron los que RUT les dijo a Noemi para regresar</a:t>
            </a:r>
          </a:p>
        </p:txBody>
      </p:sp>
    </p:spTree>
    <p:extLst>
      <p:ext uri="{BB962C8B-B14F-4D97-AF65-F5344CB8AC3E}">
        <p14:creationId xmlns:p14="http://schemas.microsoft.com/office/powerpoint/2010/main" val="45856661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Fondo colorido degradado estilo memphis en escala a4 plantilla de papel  tapiz creativo abstracto para impresiones">
            <a:extLst>
              <a:ext uri="{FF2B5EF4-FFF2-40B4-BE49-F238E27FC236}">
                <a16:creationId xmlns:a16="http://schemas.microsoft.com/office/drawing/2014/main" id="{197946E6-B7D7-1F3A-536F-11152A8156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667001" y="-2667001"/>
            <a:ext cx="6857999" cy="12192001"/>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C70584B7-E694-BE71-54CC-E0DABDBA313C}"/>
              </a:ext>
            </a:extLst>
          </p:cNvPr>
          <p:cNvSpPr txBox="1"/>
          <p:nvPr/>
        </p:nvSpPr>
        <p:spPr>
          <a:xfrm>
            <a:off x="1325177" y="2062369"/>
            <a:ext cx="3765545" cy="3539430"/>
          </a:xfrm>
          <a:prstGeom prst="rect">
            <a:avLst/>
          </a:prstGeom>
          <a:noFill/>
        </p:spPr>
        <p:txBody>
          <a:bodyPr wrap="square">
            <a:spAutoFit/>
          </a:bodyPr>
          <a:lstStyle>
            <a:defPPr>
              <a:defRPr lang="es-VE"/>
            </a:defPPr>
            <a:lvl1pPr algn="ctr">
              <a:defRPr sz="4800">
                <a:solidFill>
                  <a:srgbClr val="000000"/>
                </a:solidFill>
                <a:latin typeface="Impact" panose="020B0806030902050204" pitchFamily="34" charset="0"/>
              </a:defRPr>
            </a:lvl1pPr>
          </a:lstStyle>
          <a:p>
            <a:pPr marL="514350" indent="-514350" algn="l">
              <a:buAutoNum type="arabicPeriod"/>
            </a:pPr>
            <a:r>
              <a:rPr lang="es-VE" sz="2800" dirty="0"/>
              <a:t>Yo también seré de Israel</a:t>
            </a:r>
          </a:p>
          <a:p>
            <a:pPr marL="514350" indent="-514350" algn="l">
              <a:buAutoNum type="arabicPeriod"/>
            </a:pPr>
            <a:r>
              <a:rPr lang="es-VE" sz="2800" dirty="0"/>
              <a:t>Tu pueblo será mi pueblo</a:t>
            </a:r>
          </a:p>
          <a:p>
            <a:pPr marL="514350" indent="-514350" algn="l">
              <a:buAutoNum type="arabicPeriod"/>
            </a:pPr>
            <a:r>
              <a:rPr lang="es-VE" sz="2800" dirty="0"/>
              <a:t>Tu Dios será mi Dios</a:t>
            </a:r>
          </a:p>
          <a:p>
            <a:pPr marL="514350" indent="-514350" algn="l">
              <a:buAutoNum type="arabicPeriod"/>
            </a:pPr>
            <a:r>
              <a:rPr lang="es-VE" sz="2800" dirty="0"/>
              <a:t>Donde tu comas, yo comeré</a:t>
            </a:r>
          </a:p>
          <a:p>
            <a:pPr marL="514350" indent="-514350" algn="l">
              <a:buAutoNum type="arabicPeriod"/>
            </a:pPr>
            <a:r>
              <a:rPr lang="es-VE" sz="2800" dirty="0"/>
              <a:t>Donde vivas, viviré</a:t>
            </a:r>
          </a:p>
        </p:txBody>
      </p:sp>
      <p:sp>
        <p:nvSpPr>
          <p:cNvPr id="5" name="CuadroTexto 4">
            <a:extLst>
              <a:ext uri="{FF2B5EF4-FFF2-40B4-BE49-F238E27FC236}">
                <a16:creationId xmlns:a16="http://schemas.microsoft.com/office/drawing/2014/main" id="{87C0D7C4-79A5-1FB9-292A-4A8528A57ECC}"/>
              </a:ext>
            </a:extLst>
          </p:cNvPr>
          <p:cNvSpPr txBox="1"/>
          <p:nvPr/>
        </p:nvSpPr>
        <p:spPr>
          <a:xfrm>
            <a:off x="7501545" y="2089271"/>
            <a:ext cx="3554741" cy="4278094"/>
          </a:xfrm>
          <a:prstGeom prst="rect">
            <a:avLst/>
          </a:prstGeom>
          <a:noFill/>
        </p:spPr>
        <p:txBody>
          <a:bodyPr wrap="square">
            <a:spAutoFit/>
          </a:bodyPr>
          <a:lstStyle>
            <a:defPPr>
              <a:defRPr lang="es-VE"/>
            </a:defPPr>
            <a:lvl1pPr algn="ctr">
              <a:defRPr sz="4800">
                <a:solidFill>
                  <a:srgbClr val="000000"/>
                </a:solidFill>
                <a:latin typeface="Impact" panose="020B0806030902050204" pitchFamily="34" charset="0"/>
              </a:defRPr>
            </a:lvl1pPr>
          </a:lstStyle>
          <a:p>
            <a:pPr marL="514350" indent="-514350" algn="l">
              <a:buFont typeface="+mj-lt"/>
              <a:buAutoNum type="arabicPeriod" startAt="6"/>
            </a:pPr>
            <a:r>
              <a:rPr lang="es-VE" sz="2800" dirty="0"/>
              <a:t>Tu rey será mi rey</a:t>
            </a:r>
          </a:p>
          <a:p>
            <a:pPr marL="514350" indent="-514350" algn="l">
              <a:buAutoNum type="arabicPeriod" startAt="7"/>
            </a:pPr>
            <a:r>
              <a:rPr lang="es-VE" sz="2800" dirty="0"/>
              <a:t>Yo esperare por ti</a:t>
            </a:r>
          </a:p>
          <a:p>
            <a:pPr marL="514350" indent="-514350" algn="l">
              <a:buAutoNum type="arabicPeriod" startAt="7"/>
            </a:pPr>
            <a:r>
              <a:rPr lang="es-VE" sz="2800" dirty="0"/>
              <a:t>Donde tu fueres, yo iré</a:t>
            </a:r>
          </a:p>
          <a:p>
            <a:pPr marL="514350" indent="-514350" algn="l">
              <a:buAutoNum type="arabicPeriod" startAt="7"/>
            </a:pPr>
            <a:r>
              <a:rPr lang="es-VE" sz="2800" dirty="0"/>
              <a:t> Envejeceré contigo</a:t>
            </a:r>
          </a:p>
          <a:p>
            <a:pPr marL="514350" indent="-514350" algn="l">
              <a:buFontTx/>
              <a:buAutoNum type="arabicPeriod" startAt="7"/>
            </a:pPr>
            <a:r>
              <a:rPr lang="es-VE" sz="2800" dirty="0"/>
              <a:t>Donde tu murieres, moriré</a:t>
            </a:r>
          </a:p>
          <a:p>
            <a:pPr marL="914400" indent="-914400" algn="l">
              <a:buAutoNum type="arabicPeriod"/>
            </a:pPr>
            <a:endParaRPr lang="es-VE" dirty="0"/>
          </a:p>
        </p:txBody>
      </p:sp>
      <p:pic>
        <p:nvPicPr>
          <p:cNvPr id="49156" name="Picture 4" descr="30 Seconds Countdown GIF by Webtraders">
            <a:extLst>
              <a:ext uri="{FF2B5EF4-FFF2-40B4-BE49-F238E27FC236}">
                <a16:creationId xmlns:a16="http://schemas.microsoft.com/office/drawing/2014/main" id="{E33F1E39-CD82-9BBD-94C5-A3A2644680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7796" y="2266063"/>
            <a:ext cx="2325871" cy="2325871"/>
          </a:xfrm>
          <a:prstGeom prst="rect">
            <a:avLst/>
          </a:prstGeom>
          <a:noFill/>
          <a:extLst>
            <a:ext uri="{909E8E84-426E-40DD-AFC4-6F175D3DCCD1}">
              <a14:hiddenFill xmlns:a14="http://schemas.microsoft.com/office/drawing/2010/main">
                <a:solidFill>
                  <a:srgbClr val="FFFFFF"/>
                </a:solidFill>
              </a14:hiddenFill>
            </a:ext>
          </a:extLst>
        </p:spPr>
      </p:pic>
      <p:pic>
        <p:nvPicPr>
          <p:cNvPr id="2" name="y2mate.com -  Efecto de sonido Quien quiere ser millonario SUSPENSE Gratis SIN COPYRIGHT ">
            <a:hlinkClick r:id="" action="ppaction://media"/>
            <a:extLst>
              <a:ext uri="{FF2B5EF4-FFF2-40B4-BE49-F238E27FC236}">
                <a16:creationId xmlns:a16="http://schemas.microsoft.com/office/drawing/2014/main" id="{69B44698-A553-4EAA-4B09-F73E2672C1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55342" y="3124198"/>
            <a:ext cx="609600" cy="609600"/>
          </a:xfrm>
          <a:prstGeom prst="rect">
            <a:avLst/>
          </a:prstGeom>
        </p:spPr>
      </p:pic>
      <p:sp>
        <p:nvSpPr>
          <p:cNvPr id="7" name="CuadroTexto 6">
            <a:extLst>
              <a:ext uri="{FF2B5EF4-FFF2-40B4-BE49-F238E27FC236}">
                <a16:creationId xmlns:a16="http://schemas.microsoft.com/office/drawing/2014/main" id="{76FDB372-5913-C31A-ADE7-4B1B15A8925C}"/>
              </a:ext>
            </a:extLst>
          </p:cNvPr>
          <p:cNvSpPr txBox="1"/>
          <p:nvPr/>
        </p:nvSpPr>
        <p:spPr>
          <a:xfrm>
            <a:off x="1645185" y="869318"/>
            <a:ext cx="8901629" cy="1077218"/>
          </a:xfrm>
          <a:prstGeom prst="rect">
            <a:avLst/>
          </a:prstGeom>
          <a:noFill/>
        </p:spPr>
        <p:txBody>
          <a:bodyPr wrap="square">
            <a:spAutoFit/>
          </a:bodyPr>
          <a:lstStyle>
            <a:defPPr>
              <a:defRPr lang="es-VE"/>
            </a:defPPr>
            <a:lvl1pPr algn="ctr">
              <a:defRPr sz="4800">
                <a:solidFill>
                  <a:srgbClr val="000000"/>
                </a:solidFill>
                <a:latin typeface="Impact" panose="020B0806030902050204" pitchFamily="34" charset="0"/>
              </a:defRPr>
            </a:lvl1pPr>
          </a:lstStyle>
          <a:p>
            <a:r>
              <a:rPr lang="es-VE" sz="3200" dirty="0"/>
              <a:t>Cuáles de los siguientes argumentos fueron los que RUT les dijo a Noemi para regresar</a:t>
            </a:r>
          </a:p>
        </p:txBody>
      </p:sp>
    </p:spTree>
    <p:extLst>
      <p:ext uri="{BB962C8B-B14F-4D97-AF65-F5344CB8AC3E}">
        <p14:creationId xmlns:p14="http://schemas.microsoft.com/office/powerpoint/2010/main" val="1031102375"/>
      </p:ext>
    </p:extLst>
  </p:cSld>
  <p:clrMapOvr>
    <a:masterClrMapping/>
  </p:clrMapOvr>
  <mc:AlternateContent xmlns:mc="http://schemas.openxmlformats.org/markup-compatibility/2006" xmlns:p14="http://schemas.microsoft.com/office/powerpoint/2010/main">
    <mc:Choice Requires="p14">
      <p:transition spd="slow" p14:dur="2000" advClick="0" advTm="32000"/>
    </mc:Choice>
    <mc:Fallback xmlns="">
      <p:transition spd="slow" advClick="0" advTm="3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3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amepolis game game over gameover gamepolis GIF">
            <a:extLst>
              <a:ext uri="{FF2B5EF4-FFF2-40B4-BE49-F238E27FC236}">
                <a16:creationId xmlns:a16="http://schemas.microsoft.com/office/drawing/2014/main" id="{253DDFD0-BED9-CDBA-4E86-06D2E58927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0800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Fondo colorido degradado estilo memphis en escala a4 plantilla de papel  tapiz creativo abstracto para impresiones">
            <a:extLst>
              <a:ext uri="{FF2B5EF4-FFF2-40B4-BE49-F238E27FC236}">
                <a16:creationId xmlns:a16="http://schemas.microsoft.com/office/drawing/2014/main" id="{197946E6-B7D7-1F3A-536F-11152A815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667001" y="-2667001"/>
            <a:ext cx="6857999" cy="12192001"/>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C70584B7-E694-BE71-54CC-E0DABDBA313C}"/>
              </a:ext>
            </a:extLst>
          </p:cNvPr>
          <p:cNvSpPr txBox="1"/>
          <p:nvPr/>
        </p:nvSpPr>
        <p:spPr>
          <a:xfrm>
            <a:off x="1271007" y="954373"/>
            <a:ext cx="3765545" cy="5016758"/>
          </a:xfrm>
          <a:prstGeom prst="rect">
            <a:avLst/>
          </a:prstGeom>
          <a:noFill/>
        </p:spPr>
        <p:txBody>
          <a:bodyPr wrap="square">
            <a:spAutoFit/>
          </a:bodyPr>
          <a:lstStyle>
            <a:defPPr>
              <a:defRPr lang="es-VE"/>
            </a:defPPr>
            <a:lvl1pPr algn="ctr">
              <a:defRPr sz="4800">
                <a:solidFill>
                  <a:srgbClr val="000000"/>
                </a:solidFill>
                <a:latin typeface="Impact" panose="020B0806030902050204" pitchFamily="34" charset="0"/>
              </a:defRPr>
            </a:lvl1pPr>
          </a:lstStyle>
          <a:p>
            <a:pPr marL="514350" indent="-514350" algn="l">
              <a:buAutoNum type="arabicPeriod"/>
            </a:pPr>
            <a:r>
              <a:rPr lang="es-VE" sz="3200" dirty="0"/>
              <a:t>Yo también seré de Israel</a:t>
            </a:r>
          </a:p>
          <a:p>
            <a:pPr marL="514350" indent="-514350" algn="l">
              <a:buAutoNum type="arabicPeriod"/>
            </a:pPr>
            <a:r>
              <a:rPr lang="es-VE" sz="3200" dirty="0">
                <a:highlight>
                  <a:srgbClr val="FF0000"/>
                </a:highlight>
              </a:rPr>
              <a:t>Tu pueblo será mi pueblo</a:t>
            </a:r>
          </a:p>
          <a:p>
            <a:pPr marL="514350" indent="-514350" algn="l">
              <a:buAutoNum type="arabicPeriod"/>
            </a:pPr>
            <a:r>
              <a:rPr lang="es-VE" sz="3200" dirty="0">
                <a:highlight>
                  <a:srgbClr val="FF0000"/>
                </a:highlight>
              </a:rPr>
              <a:t>Tu Dios será mi Dios</a:t>
            </a:r>
          </a:p>
          <a:p>
            <a:pPr marL="514350" indent="-514350" algn="l">
              <a:buAutoNum type="arabicPeriod"/>
            </a:pPr>
            <a:r>
              <a:rPr lang="es-VE" sz="3200" dirty="0"/>
              <a:t>Donde tu comas, yo comeré</a:t>
            </a:r>
          </a:p>
          <a:p>
            <a:pPr marL="514350" indent="-514350" algn="l">
              <a:buAutoNum type="arabicPeriod"/>
            </a:pPr>
            <a:r>
              <a:rPr lang="es-VE" sz="3200" dirty="0">
                <a:highlight>
                  <a:srgbClr val="FF0000"/>
                </a:highlight>
              </a:rPr>
              <a:t>Donde vivas, viviré</a:t>
            </a:r>
          </a:p>
        </p:txBody>
      </p:sp>
      <p:sp>
        <p:nvSpPr>
          <p:cNvPr id="5" name="CuadroTexto 4">
            <a:extLst>
              <a:ext uri="{FF2B5EF4-FFF2-40B4-BE49-F238E27FC236}">
                <a16:creationId xmlns:a16="http://schemas.microsoft.com/office/drawing/2014/main" id="{87C0D7C4-79A5-1FB9-292A-4A8528A57ECC}"/>
              </a:ext>
            </a:extLst>
          </p:cNvPr>
          <p:cNvSpPr txBox="1"/>
          <p:nvPr/>
        </p:nvSpPr>
        <p:spPr>
          <a:xfrm>
            <a:off x="7555715" y="954373"/>
            <a:ext cx="3554741" cy="5755422"/>
          </a:xfrm>
          <a:prstGeom prst="rect">
            <a:avLst/>
          </a:prstGeom>
          <a:noFill/>
        </p:spPr>
        <p:txBody>
          <a:bodyPr wrap="square">
            <a:spAutoFit/>
          </a:bodyPr>
          <a:lstStyle>
            <a:defPPr>
              <a:defRPr lang="es-VE"/>
            </a:defPPr>
            <a:lvl1pPr algn="ctr">
              <a:defRPr sz="4800">
                <a:solidFill>
                  <a:srgbClr val="000000"/>
                </a:solidFill>
                <a:latin typeface="Impact" panose="020B0806030902050204" pitchFamily="34" charset="0"/>
              </a:defRPr>
            </a:lvl1pPr>
          </a:lstStyle>
          <a:p>
            <a:pPr marL="514350" indent="-514350" algn="l">
              <a:buFont typeface="+mj-lt"/>
              <a:buAutoNum type="arabicPeriod" startAt="6"/>
            </a:pPr>
            <a:r>
              <a:rPr lang="es-VE" sz="3200" dirty="0"/>
              <a:t>Tu rey será mi rey</a:t>
            </a:r>
          </a:p>
          <a:p>
            <a:pPr marL="514350" indent="-514350" algn="l">
              <a:buAutoNum type="arabicPeriod" startAt="7"/>
            </a:pPr>
            <a:r>
              <a:rPr lang="es-VE" sz="3200" dirty="0"/>
              <a:t>Yo esperare por ti</a:t>
            </a:r>
          </a:p>
          <a:p>
            <a:pPr marL="514350" indent="-514350" algn="l">
              <a:buAutoNum type="arabicPeriod" startAt="7"/>
            </a:pPr>
            <a:r>
              <a:rPr lang="es-VE" sz="3200" dirty="0">
                <a:highlight>
                  <a:srgbClr val="FF0000"/>
                </a:highlight>
              </a:rPr>
              <a:t>Donde tu fueres, yo iré</a:t>
            </a:r>
          </a:p>
          <a:p>
            <a:pPr marL="514350" indent="-514350" algn="l">
              <a:buAutoNum type="arabicPeriod" startAt="7"/>
            </a:pPr>
            <a:r>
              <a:rPr lang="es-VE" sz="3200" dirty="0"/>
              <a:t> Envejeceré contigo</a:t>
            </a:r>
          </a:p>
          <a:p>
            <a:pPr marL="514350" indent="-514350" algn="l">
              <a:buFontTx/>
              <a:buAutoNum type="arabicPeriod" startAt="7"/>
            </a:pPr>
            <a:r>
              <a:rPr lang="es-VE" sz="3200" dirty="0">
                <a:highlight>
                  <a:srgbClr val="FF0000"/>
                </a:highlight>
              </a:rPr>
              <a:t>Donde tu murieres, moriré</a:t>
            </a:r>
          </a:p>
          <a:p>
            <a:pPr marL="914400" indent="-914400" algn="l">
              <a:buAutoNum type="arabicPeriod"/>
            </a:pPr>
            <a:endParaRPr lang="es-VE" dirty="0"/>
          </a:p>
        </p:txBody>
      </p:sp>
      <p:sp>
        <p:nvSpPr>
          <p:cNvPr id="3" name="CuadroTexto 2">
            <a:extLst>
              <a:ext uri="{FF2B5EF4-FFF2-40B4-BE49-F238E27FC236}">
                <a16:creationId xmlns:a16="http://schemas.microsoft.com/office/drawing/2014/main" id="{9DB76917-E16E-AF44-6D9D-E8F011AD2002}"/>
              </a:ext>
            </a:extLst>
          </p:cNvPr>
          <p:cNvSpPr txBox="1"/>
          <p:nvPr/>
        </p:nvSpPr>
        <p:spPr>
          <a:xfrm>
            <a:off x="4285604" y="3079997"/>
            <a:ext cx="3933363" cy="1077218"/>
          </a:xfrm>
          <a:prstGeom prst="rect">
            <a:avLst/>
          </a:prstGeom>
          <a:noFill/>
        </p:spPr>
        <p:txBody>
          <a:bodyPr wrap="square">
            <a:spAutoFit/>
          </a:bodyPr>
          <a:lstStyle>
            <a:defPPr>
              <a:defRPr lang="es-VE"/>
            </a:defPPr>
            <a:lvl1pPr algn="ctr">
              <a:defRPr sz="4800">
                <a:solidFill>
                  <a:srgbClr val="000000"/>
                </a:solidFill>
                <a:latin typeface="Impact" panose="020B0806030902050204" pitchFamily="34" charset="0"/>
              </a:defRPr>
            </a:lvl1pPr>
          </a:lstStyle>
          <a:p>
            <a:r>
              <a:rPr lang="es-VE" sz="3200" dirty="0"/>
              <a:t>Respuesta:</a:t>
            </a:r>
          </a:p>
          <a:p>
            <a:r>
              <a:rPr lang="es-VE" sz="3200" dirty="0"/>
              <a:t>2-3-5-8-10</a:t>
            </a:r>
          </a:p>
        </p:txBody>
      </p:sp>
    </p:spTree>
    <p:extLst>
      <p:ext uri="{BB962C8B-B14F-4D97-AF65-F5344CB8AC3E}">
        <p14:creationId xmlns:p14="http://schemas.microsoft.com/office/powerpoint/2010/main" val="135721818"/>
      </p:ext>
    </p:extLst>
  </p:cSld>
  <p:clrMapOvr>
    <a:masterClrMapping/>
  </p:clrMapOvr>
  <mc:AlternateContent xmlns:mc="http://schemas.openxmlformats.org/markup-compatibility/2006" xmlns:p14="http://schemas.microsoft.com/office/powerpoint/2010/main">
    <mc:Choice Requires="p14">
      <p:transition spd="slow" p14:dur="2000" advClick="0" advTm="32000"/>
    </mc:Choice>
    <mc:Fallback xmlns="">
      <p:transition spd="slow" advClick="0" advTm="3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Fondo colorido degradado estilo memphis en escala a4 plantilla de papel  tapiz creativo abstracto para impresiones">
            <a:extLst>
              <a:ext uri="{FF2B5EF4-FFF2-40B4-BE49-F238E27FC236}">
                <a16:creationId xmlns:a16="http://schemas.microsoft.com/office/drawing/2014/main" id="{197946E6-B7D7-1F3A-536F-11152A815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667001" y="-2667001"/>
            <a:ext cx="6857999" cy="12192001"/>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0581D33B-C7F9-ABBB-B04E-485DB4E57337}"/>
              </a:ext>
            </a:extLst>
          </p:cNvPr>
          <p:cNvSpPr txBox="1"/>
          <p:nvPr/>
        </p:nvSpPr>
        <p:spPr>
          <a:xfrm>
            <a:off x="1645185" y="1536173"/>
            <a:ext cx="8901629" cy="3785652"/>
          </a:xfrm>
          <a:prstGeom prst="rect">
            <a:avLst/>
          </a:prstGeom>
          <a:noFill/>
        </p:spPr>
        <p:txBody>
          <a:bodyPr wrap="square">
            <a:spAutoFit/>
          </a:bodyPr>
          <a:lstStyle>
            <a:defPPr>
              <a:defRPr lang="es-VE"/>
            </a:defPPr>
            <a:lvl1pPr algn="ctr">
              <a:defRPr sz="4800">
                <a:solidFill>
                  <a:srgbClr val="000000"/>
                </a:solidFill>
                <a:latin typeface="Impact" panose="020B0806030902050204" pitchFamily="34" charset="0"/>
              </a:defRPr>
            </a:lvl1pPr>
          </a:lstStyle>
          <a:p>
            <a:r>
              <a:rPr lang="es-VE" sz="6000" dirty="0"/>
              <a:t>Cuáles de los siguientes fueron las cosas que hizo Booz como parte del buen trato hacia RUT</a:t>
            </a:r>
          </a:p>
        </p:txBody>
      </p:sp>
    </p:spTree>
    <p:extLst>
      <p:ext uri="{BB962C8B-B14F-4D97-AF65-F5344CB8AC3E}">
        <p14:creationId xmlns:p14="http://schemas.microsoft.com/office/powerpoint/2010/main" val="9773680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Fondo colorido degradado estilo memphis en escala a4 plantilla de papel  tapiz creativo abstracto para impresiones">
            <a:extLst>
              <a:ext uri="{FF2B5EF4-FFF2-40B4-BE49-F238E27FC236}">
                <a16:creationId xmlns:a16="http://schemas.microsoft.com/office/drawing/2014/main" id="{197946E6-B7D7-1F3A-536F-11152A8156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667001" y="-2667001"/>
            <a:ext cx="6857999" cy="12192001"/>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C70584B7-E694-BE71-54CC-E0DABDBA313C}"/>
              </a:ext>
            </a:extLst>
          </p:cNvPr>
          <p:cNvSpPr txBox="1"/>
          <p:nvPr/>
        </p:nvSpPr>
        <p:spPr>
          <a:xfrm>
            <a:off x="1244057" y="1895254"/>
            <a:ext cx="3307464" cy="4093428"/>
          </a:xfrm>
          <a:prstGeom prst="rect">
            <a:avLst/>
          </a:prstGeom>
          <a:noFill/>
        </p:spPr>
        <p:txBody>
          <a:bodyPr wrap="square">
            <a:spAutoFit/>
          </a:bodyPr>
          <a:lstStyle>
            <a:defPPr>
              <a:defRPr lang="es-VE"/>
            </a:defPPr>
            <a:lvl1pPr algn="ctr">
              <a:defRPr sz="4800">
                <a:solidFill>
                  <a:srgbClr val="000000"/>
                </a:solidFill>
                <a:latin typeface="Impact" panose="020B0806030902050204" pitchFamily="34" charset="0"/>
              </a:defRPr>
            </a:lvl1pPr>
          </a:lstStyle>
          <a:p>
            <a:pPr marL="514350" indent="-514350" algn="l">
              <a:buAutoNum type="arabicPeriod"/>
            </a:pPr>
            <a:r>
              <a:rPr lang="es-VE" sz="2600" dirty="0"/>
              <a:t>Le dio un beso</a:t>
            </a:r>
          </a:p>
          <a:p>
            <a:pPr marL="514350" indent="-514350" algn="l">
              <a:buAutoNum type="arabicPeriod"/>
            </a:pPr>
            <a:r>
              <a:rPr lang="es-VE" sz="2600" dirty="0"/>
              <a:t>Dejar caer manojos extras para ella</a:t>
            </a:r>
          </a:p>
          <a:p>
            <a:pPr marL="514350" indent="-514350" algn="l">
              <a:buAutoNum type="arabicPeriod"/>
            </a:pPr>
            <a:r>
              <a:rPr lang="es-VE" sz="2600" dirty="0"/>
              <a:t>Se la llevo a Moab</a:t>
            </a:r>
          </a:p>
          <a:p>
            <a:pPr marL="514350" indent="-514350" algn="l">
              <a:buAutoNum type="arabicPeriod"/>
            </a:pPr>
            <a:r>
              <a:rPr lang="es-VE" sz="2600" dirty="0"/>
              <a:t>La dejo beber del agua de sus criadas,</a:t>
            </a:r>
          </a:p>
          <a:p>
            <a:pPr marL="514350" indent="-514350" algn="l">
              <a:buAutoNum type="arabicPeriod"/>
            </a:pPr>
            <a:r>
              <a:rPr lang="es-VE" sz="2600" dirty="0"/>
              <a:t>Le compro un caballo</a:t>
            </a:r>
          </a:p>
        </p:txBody>
      </p:sp>
      <p:sp>
        <p:nvSpPr>
          <p:cNvPr id="5" name="CuadroTexto 4">
            <a:extLst>
              <a:ext uri="{FF2B5EF4-FFF2-40B4-BE49-F238E27FC236}">
                <a16:creationId xmlns:a16="http://schemas.microsoft.com/office/drawing/2014/main" id="{87C0D7C4-79A5-1FB9-292A-4A8528A57ECC}"/>
              </a:ext>
            </a:extLst>
          </p:cNvPr>
          <p:cNvSpPr txBox="1"/>
          <p:nvPr/>
        </p:nvSpPr>
        <p:spPr>
          <a:xfrm>
            <a:off x="7039634" y="1989052"/>
            <a:ext cx="4074352" cy="4431983"/>
          </a:xfrm>
          <a:prstGeom prst="rect">
            <a:avLst/>
          </a:prstGeom>
          <a:noFill/>
        </p:spPr>
        <p:txBody>
          <a:bodyPr wrap="square">
            <a:spAutoFit/>
          </a:bodyPr>
          <a:lstStyle>
            <a:defPPr>
              <a:defRPr lang="es-VE"/>
            </a:defPPr>
            <a:lvl1pPr algn="ctr">
              <a:defRPr sz="4800">
                <a:solidFill>
                  <a:srgbClr val="000000"/>
                </a:solidFill>
                <a:latin typeface="Impact" panose="020B0806030902050204" pitchFamily="34" charset="0"/>
              </a:defRPr>
            </a:lvl1pPr>
          </a:lstStyle>
          <a:p>
            <a:pPr marL="514350" indent="-514350" algn="l">
              <a:buFont typeface="+mj-lt"/>
              <a:buAutoNum type="arabicPeriod" startAt="6"/>
            </a:pPr>
            <a:r>
              <a:rPr lang="es-VE" sz="2600" dirty="0"/>
              <a:t>Le permitió recoger entre las gavillas</a:t>
            </a:r>
          </a:p>
          <a:p>
            <a:pPr marL="514350" indent="-514350" algn="l">
              <a:buFont typeface="+mj-lt"/>
              <a:buAutoNum type="arabicPeriod" startAt="6"/>
            </a:pPr>
            <a:r>
              <a:rPr lang="es-VE" sz="2600" dirty="0"/>
              <a:t>Le permitió comer junto a ellos de su comida,</a:t>
            </a:r>
          </a:p>
          <a:p>
            <a:pPr marL="514350" indent="-514350" algn="l">
              <a:buFont typeface="+mj-lt"/>
              <a:buAutoNum type="arabicPeriod" startAt="6"/>
            </a:pPr>
            <a:r>
              <a:rPr lang="es-VE" sz="2600" dirty="0"/>
              <a:t>La llevo a la iglesia</a:t>
            </a:r>
          </a:p>
          <a:p>
            <a:pPr marL="514350" indent="-514350" algn="l">
              <a:buFont typeface="+mj-lt"/>
              <a:buAutoNum type="arabicPeriod" startAt="6"/>
            </a:pPr>
            <a:r>
              <a:rPr lang="es-VE" sz="2600" dirty="0"/>
              <a:t> La Invitó a quedarse hasta concluir toda la cosecha</a:t>
            </a:r>
          </a:p>
          <a:p>
            <a:pPr marL="514350" indent="-514350" algn="l">
              <a:buFont typeface="+mj-lt"/>
              <a:buAutoNum type="arabicPeriod" startAt="6"/>
            </a:pPr>
            <a:r>
              <a:rPr lang="es-VE" sz="2600" dirty="0"/>
              <a:t>Le dijo que no trabajara</a:t>
            </a:r>
          </a:p>
          <a:p>
            <a:pPr marL="914400" indent="-914400" algn="l">
              <a:buAutoNum type="arabicPeriod"/>
            </a:pPr>
            <a:endParaRPr lang="es-VE" dirty="0"/>
          </a:p>
        </p:txBody>
      </p:sp>
      <p:pic>
        <p:nvPicPr>
          <p:cNvPr id="49156" name="Picture 4" descr="30 Seconds Countdown GIF by Webtraders">
            <a:extLst>
              <a:ext uri="{FF2B5EF4-FFF2-40B4-BE49-F238E27FC236}">
                <a16:creationId xmlns:a16="http://schemas.microsoft.com/office/drawing/2014/main" id="{E33F1E39-CD82-9BBD-94C5-A3A2644680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2642" y="2266062"/>
            <a:ext cx="2325871" cy="2325871"/>
          </a:xfrm>
          <a:prstGeom prst="rect">
            <a:avLst/>
          </a:prstGeom>
          <a:noFill/>
          <a:extLst>
            <a:ext uri="{909E8E84-426E-40DD-AFC4-6F175D3DCCD1}">
              <a14:hiddenFill xmlns:a14="http://schemas.microsoft.com/office/drawing/2010/main">
                <a:solidFill>
                  <a:srgbClr val="FFFFFF"/>
                </a:solidFill>
              </a14:hiddenFill>
            </a:ext>
          </a:extLst>
        </p:spPr>
      </p:pic>
      <p:pic>
        <p:nvPicPr>
          <p:cNvPr id="2" name="y2mate.com -  Efecto de sonido Quien quiere ser millonario SUSPENSE Gratis SIN COPYRIGHT ">
            <a:hlinkClick r:id="" action="ppaction://media"/>
            <a:extLst>
              <a:ext uri="{FF2B5EF4-FFF2-40B4-BE49-F238E27FC236}">
                <a16:creationId xmlns:a16="http://schemas.microsoft.com/office/drawing/2014/main" id="{69B44698-A553-4EAA-4B09-F73E2672C1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90777" y="3124197"/>
            <a:ext cx="609600" cy="609600"/>
          </a:xfrm>
          <a:prstGeom prst="rect">
            <a:avLst/>
          </a:prstGeom>
        </p:spPr>
      </p:pic>
      <p:sp>
        <p:nvSpPr>
          <p:cNvPr id="7" name="CuadroTexto 6">
            <a:extLst>
              <a:ext uri="{FF2B5EF4-FFF2-40B4-BE49-F238E27FC236}">
                <a16:creationId xmlns:a16="http://schemas.microsoft.com/office/drawing/2014/main" id="{76FDB372-5913-C31A-ADE7-4B1B15A8925C}"/>
              </a:ext>
            </a:extLst>
          </p:cNvPr>
          <p:cNvSpPr txBox="1"/>
          <p:nvPr/>
        </p:nvSpPr>
        <p:spPr>
          <a:xfrm>
            <a:off x="1645185" y="869318"/>
            <a:ext cx="8901629" cy="1077218"/>
          </a:xfrm>
          <a:prstGeom prst="rect">
            <a:avLst/>
          </a:prstGeom>
          <a:noFill/>
        </p:spPr>
        <p:txBody>
          <a:bodyPr wrap="square">
            <a:spAutoFit/>
          </a:bodyPr>
          <a:lstStyle>
            <a:defPPr>
              <a:defRPr lang="es-VE"/>
            </a:defPPr>
            <a:lvl1pPr algn="ctr">
              <a:defRPr sz="4800">
                <a:solidFill>
                  <a:srgbClr val="000000"/>
                </a:solidFill>
                <a:latin typeface="Impact" panose="020B0806030902050204" pitchFamily="34" charset="0"/>
              </a:defRPr>
            </a:lvl1pPr>
          </a:lstStyle>
          <a:p>
            <a:r>
              <a:rPr lang="es-VE" sz="3200" dirty="0"/>
              <a:t>Cuáles de los siguientes fueron las cosas que hizo Booz como parte del buen trato hacia RUT:</a:t>
            </a:r>
          </a:p>
        </p:txBody>
      </p:sp>
    </p:spTree>
    <p:extLst>
      <p:ext uri="{BB962C8B-B14F-4D97-AF65-F5344CB8AC3E}">
        <p14:creationId xmlns:p14="http://schemas.microsoft.com/office/powerpoint/2010/main" val="631361170"/>
      </p:ext>
    </p:extLst>
  </p:cSld>
  <p:clrMapOvr>
    <a:masterClrMapping/>
  </p:clrMapOvr>
  <mc:AlternateContent xmlns:mc="http://schemas.openxmlformats.org/markup-compatibility/2006" xmlns:p14="http://schemas.microsoft.com/office/powerpoint/2010/main">
    <mc:Choice Requires="p14">
      <p:transition spd="slow" p14:dur="2000" advClick="0" advTm="32000"/>
    </mc:Choice>
    <mc:Fallback xmlns="">
      <p:transition spd="slow" advClick="0" advTm="3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3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amepolis game game over gameover gamepolis GIF">
            <a:extLst>
              <a:ext uri="{FF2B5EF4-FFF2-40B4-BE49-F238E27FC236}">
                <a16:creationId xmlns:a16="http://schemas.microsoft.com/office/drawing/2014/main" id="{253DDFD0-BED9-CDBA-4E86-06D2E58927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44199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Fondo colorido degradado estilo memphis en escala a4 plantilla de papel  tapiz creativo abstracto para impresiones">
            <a:extLst>
              <a:ext uri="{FF2B5EF4-FFF2-40B4-BE49-F238E27FC236}">
                <a16:creationId xmlns:a16="http://schemas.microsoft.com/office/drawing/2014/main" id="{197946E6-B7D7-1F3A-536F-11152A815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667001" y="-2667001"/>
            <a:ext cx="6857999" cy="12192001"/>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C70584B7-E694-BE71-54CC-E0DABDBA313C}"/>
              </a:ext>
            </a:extLst>
          </p:cNvPr>
          <p:cNvSpPr txBox="1"/>
          <p:nvPr/>
        </p:nvSpPr>
        <p:spPr>
          <a:xfrm>
            <a:off x="1244057" y="1895254"/>
            <a:ext cx="3307464" cy="4093428"/>
          </a:xfrm>
          <a:prstGeom prst="rect">
            <a:avLst/>
          </a:prstGeom>
          <a:noFill/>
        </p:spPr>
        <p:txBody>
          <a:bodyPr wrap="square">
            <a:spAutoFit/>
          </a:bodyPr>
          <a:lstStyle>
            <a:defPPr>
              <a:defRPr lang="es-VE"/>
            </a:defPPr>
            <a:lvl1pPr algn="ctr">
              <a:defRPr sz="4800">
                <a:solidFill>
                  <a:srgbClr val="000000"/>
                </a:solidFill>
                <a:latin typeface="Impact" panose="020B0806030902050204" pitchFamily="34" charset="0"/>
              </a:defRPr>
            </a:lvl1pPr>
          </a:lstStyle>
          <a:p>
            <a:pPr marL="514350" indent="-514350" algn="l">
              <a:buAutoNum type="arabicPeriod"/>
            </a:pPr>
            <a:r>
              <a:rPr lang="es-VE" sz="2600" dirty="0"/>
              <a:t>Le dio un beso</a:t>
            </a:r>
          </a:p>
          <a:p>
            <a:pPr marL="514350" indent="-514350" algn="l">
              <a:buAutoNum type="arabicPeriod"/>
            </a:pPr>
            <a:r>
              <a:rPr lang="es-VE" sz="2600" dirty="0">
                <a:highlight>
                  <a:srgbClr val="FF0000"/>
                </a:highlight>
              </a:rPr>
              <a:t>Dejar caer manojos extras para ella</a:t>
            </a:r>
          </a:p>
          <a:p>
            <a:pPr marL="514350" indent="-514350" algn="l">
              <a:buAutoNum type="arabicPeriod"/>
            </a:pPr>
            <a:r>
              <a:rPr lang="es-VE" sz="2600" dirty="0"/>
              <a:t>Se la llevo a Moab</a:t>
            </a:r>
          </a:p>
          <a:p>
            <a:pPr marL="514350" indent="-514350" algn="l">
              <a:buAutoNum type="arabicPeriod"/>
            </a:pPr>
            <a:r>
              <a:rPr lang="es-VE" sz="2600" dirty="0">
                <a:highlight>
                  <a:srgbClr val="FF0000"/>
                </a:highlight>
              </a:rPr>
              <a:t>La dejo beber del agua de sus criadas</a:t>
            </a:r>
          </a:p>
          <a:p>
            <a:pPr marL="514350" indent="-514350" algn="l">
              <a:buAutoNum type="arabicPeriod"/>
            </a:pPr>
            <a:r>
              <a:rPr lang="es-VE" sz="2600" dirty="0"/>
              <a:t>Le compro un caballo</a:t>
            </a:r>
          </a:p>
        </p:txBody>
      </p:sp>
      <p:sp>
        <p:nvSpPr>
          <p:cNvPr id="5" name="CuadroTexto 4">
            <a:extLst>
              <a:ext uri="{FF2B5EF4-FFF2-40B4-BE49-F238E27FC236}">
                <a16:creationId xmlns:a16="http://schemas.microsoft.com/office/drawing/2014/main" id="{87C0D7C4-79A5-1FB9-292A-4A8528A57ECC}"/>
              </a:ext>
            </a:extLst>
          </p:cNvPr>
          <p:cNvSpPr txBox="1"/>
          <p:nvPr/>
        </p:nvSpPr>
        <p:spPr>
          <a:xfrm>
            <a:off x="7039634" y="1989052"/>
            <a:ext cx="4074352" cy="4431983"/>
          </a:xfrm>
          <a:prstGeom prst="rect">
            <a:avLst/>
          </a:prstGeom>
          <a:noFill/>
        </p:spPr>
        <p:txBody>
          <a:bodyPr wrap="square">
            <a:spAutoFit/>
          </a:bodyPr>
          <a:lstStyle>
            <a:defPPr>
              <a:defRPr lang="es-VE"/>
            </a:defPPr>
            <a:lvl1pPr algn="ctr">
              <a:defRPr sz="4800">
                <a:solidFill>
                  <a:srgbClr val="000000"/>
                </a:solidFill>
                <a:latin typeface="Impact" panose="020B0806030902050204" pitchFamily="34" charset="0"/>
              </a:defRPr>
            </a:lvl1pPr>
          </a:lstStyle>
          <a:p>
            <a:pPr marL="514350" indent="-514350" algn="l">
              <a:buFont typeface="+mj-lt"/>
              <a:buAutoNum type="arabicPeriod" startAt="6"/>
            </a:pPr>
            <a:r>
              <a:rPr lang="es-VE" sz="2600" dirty="0">
                <a:highlight>
                  <a:srgbClr val="FF0000"/>
                </a:highlight>
              </a:rPr>
              <a:t>Le permitió recoger entre las gavillas</a:t>
            </a:r>
          </a:p>
          <a:p>
            <a:pPr marL="514350" indent="-514350" algn="l">
              <a:buFont typeface="+mj-lt"/>
              <a:buAutoNum type="arabicPeriod" startAt="6"/>
            </a:pPr>
            <a:r>
              <a:rPr lang="es-VE" sz="2600" dirty="0">
                <a:highlight>
                  <a:srgbClr val="FF0000"/>
                </a:highlight>
              </a:rPr>
              <a:t>Le permitió comer junto a ellos de su comida</a:t>
            </a:r>
          </a:p>
          <a:p>
            <a:pPr marL="514350" indent="-514350" algn="l">
              <a:buFont typeface="+mj-lt"/>
              <a:buAutoNum type="arabicPeriod" startAt="6"/>
            </a:pPr>
            <a:r>
              <a:rPr lang="es-VE" sz="2600" dirty="0"/>
              <a:t>La llevo a la iglesia</a:t>
            </a:r>
          </a:p>
          <a:p>
            <a:pPr marL="514350" indent="-514350" algn="l">
              <a:buFont typeface="+mj-lt"/>
              <a:buAutoNum type="arabicPeriod" startAt="6"/>
            </a:pPr>
            <a:r>
              <a:rPr lang="es-VE" sz="2600" dirty="0">
                <a:highlight>
                  <a:srgbClr val="FF0000"/>
                </a:highlight>
              </a:rPr>
              <a:t>La invitó a quedarse hasta concluir toda la cosecha</a:t>
            </a:r>
          </a:p>
          <a:p>
            <a:pPr marL="514350" indent="-514350" algn="l">
              <a:buFont typeface="+mj-lt"/>
              <a:buAutoNum type="arabicPeriod" startAt="6"/>
            </a:pPr>
            <a:r>
              <a:rPr lang="es-VE" sz="2600" dirty="0"/>
              <a:t>Le dijo que no trabajara</a:t>
            </a:r>
          </a:p>
          <a:p>
            <a:pPr marL="914400" indent="-914400" algn="l">
              <a:buAutoNum type="arabicPeriod"/>
            </a:pPr>
            <a:endParaRPr lang="es-VE" dirty="0"/>
          </a:p>
        </p:txBody>
      </p:sp>
      <p:sp>
        <p:nvSpPr>
          <p:cNvPr id="7" name="CuadroTexto 6">
            <a:extLst>
              <a:ext uri="{FF2B5EF4-FFF2-40B4-BE49-F238E27FC236}">
                <a16:creationId xmlns:a16="http://schemas.microsoft.com/office/drawing/2014/main" id="{76FDB372-5913-C31A-ADE7-4B1B15A8925C}"/>
              </a:ext>
            </a:extLst>
          </p:cNvPr>
          <p:cNvSpPr txBox="1"/>
          <p:nvPr/>
        </p:nvSpPr>
        <p:spPr>
          <a:xfrm>
            <a:off x="1645185" y="869318"/>
            <a:ext cx="8901629" cy="1077218"/>
          </a:xfrm>
          <a:prstGeom prst="rect">
            <a:avLst/>
          </a:prstGeom>
          <a:noFill/>
        </p:spPr>
        <p:txBody>
          <a:bodyPr wrap="square">
            <a:spAutoFit/>
          </a:bodyPr>
          <a:lstStyle>
            <a:defPPr>
              <a:defRPr lang="es-VE"/>
            </a:defPPr>
            <a:lvl1pPr algn="ctr">
              <a:defRPr sz="4800">
                <a:solidFill>
                  <a:srgbClr val="000000"/>
                </a:solidFill>
                <a:latin typeface="Impact" panose="020B0806030902050204" pitchFamily="34" charset="0"/>
              </a:defRPr>
            </a:lvl1pPr>
          </a:lstStyle>
          <a:p>
            <a:r>
              <a:rPr lang="es-VE" sz="3200" dirty="0"/>
              <a:t>Cuáles de los siguientes fueron las cosas que hizo Booz como parte del buen trato hacia RUT:</a:t>
            </a:r>
          </a:p>
        </p:txBody>
      </p:sp>
      <p:sp>
        <p:nvSpPr>
          <p:cNvPr id="3" name="CuadroTexto 2">
            <a:extLst>
              <a:ext uri="{FF2B5EF4-FFF2-40B4-BE49-F238E27FC236}">
                <a16:creationId xmlns:a16="http://schemas.microsoft.com/office/drawing/2014/main" id="{9C3B6DD7-C3A3-F87C-1CEF-CBD9E772B376}"/>
              </a:ext>
            </a:extLst>
          </p:cNvPr>
          <p:cNvSpPr txBox="1"/>
          <p:nvPr/>
        </p:nvSpPr>
        <p:spPr>
          <a:xfrm>
            <a:off x="3828896" y="3127825"/>
            <a:ext cx="3933363" cy="1077218"/>
          </a:xfrm>
          <a:prstGeom prst="rect">
            <a:avLst/>
          </a:prstGeom>
          <a:noFill/>
        </p:spPr>
        <p:txBody>
          <a:bodyPr wrap="square">
            <a:spAutoFit/>
          </a:bodyPr>
          <a:lstStyle>
            <a:defPPr>
              <a:defRPr lang="es-VE"/>
            </a:defPPr>
            <a:lvl1pPr algn="ctr">
              <a:defRPr sz="4800">
                <a:solidFill>
                  <a:srgbClr val="000000"/>
                </a:solidFill>
                <a:latin typeface="Impact" panose="020B0806030902050204" pitchFamily="34" charset="0"/>
              </a:defRPr>
            </a:lvl1pPr>
          </a:lstStyle>
          <a:p>
            <a:r>
              <a:rPr lang="es-VE" sz="3200" dirty="0"/>
              <a:t>Respuesta:</a:t>
            </a:r>
          </a:p>
          <a:p>
            <a:r>
              <a:rPr lang="es-VE" sz="3200" dirty="0"/>
              <a:t>2-4-6-7-9</a:t>
            </a:r>
          </a:p>
        </p:txBody>
      </p:sp>
    </p:spTree>
    <p:extLst>
      <p:ext uri="{BB962C8B-B14F-4D97-AF65-F5344CB8AC3E}">
        <p14:creationId xmlns:p14="http://schemas.microsoft.com/office/powerpoint/2010/main" val="2331906274"/>
      </p:ext>
    </p:extLst>
  </p:cSld>
  <p:clrMapOvr>
    <a:masterClrMapping/>
  </p:clrMapOvr>
  <mc:AlternateContent xmlns:mc="http://schemas.openxmlformats.org/markup-compatibility/2006" xmlns:p14="http://schemas.microsoft.com/office/powerpoint/2010/main">
    <mc:Choice Requires="p14">
      <p:transition spd="slow" p14:dur="2000" advClick="0" advTm="32000"/>
    </mc:Choice>
    <mc:Fallback xmlns="">
      <p:transition spd="slow" advClick="0" advTm="3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995CC17-AC57-0B8D-BF63-345E6CA6E81B}"/>
              </a:ext>
            </a:extLst>
          </p:cNvPr>
          <p:cNvPicPr>
            <a:picLocks noChangeAspect="1"/>
          </p:cNvPicPr>
          <p:nvPr/>
        </p:nvPicPr>
        <p:blipFill>
          <a:blip r:embed="rId2"/>
          <a:stretch>
            <a:fillRect/>
          </a:stretch>
        </p:blipFill>
        <p:spPr>
          <a:xfrm rot="16200000">
            <a:off x="2667000" y="-2667002"/>
            <a:ext cx="6858000" cy="12192000"/>
          </a:xfrm>
          <a:prstGeom prst="rect">
            <a:avLst/>
          </a:prstGeom>
        </p:spPr>
      </p:pic>
      <p:pic>
        <p:nvPicPr>
          <p:cNvPr id="3" name="Picture 4" descr="ibluemedia movie cine countdown cuenta atras GIF">
            <a:extLst>
              <a:ext uri="{FF2B5EF4-FFF2-40B4-BE49-F238E27FC236}">
                <a16:creationId xmlns:a16="http://schemas.microsoft.com/office/drawing/2014/main" id="{D5DCCC03-3959-C627-F07B-C5DCA5DD2D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3020" y="3572216"/>
            <a:ext cx="3465959" cy="1942381"/>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66137237-6315-56CA-7CD2-0014075F7502}"/>
              </a:ext>
            </a:extLst>
          </p:cNvPr>
          <p:cNvSpPr txBox="1"/>
          <p:nvPr/>
        </p:nvSpPr>
        <p:spPr>
          <a:xfrm>
            <a:off x="1645184" y="1545759"/>
            <a:ext cx="8901629" cy="1569660"/>
          </a:xfrm>
          <a:prstGeom prst="rect">
            <a:avLst/>
          </a:prstGeom>
          <a:noFill/>
        </p:spPr>
        <p:txBody>
          <a:bodyPr wrap="square">
            <a:spAutoFit/>
          </a:bodyPr>
          <a:lstStyle/>
          <a:p>
            <a:pPr algn="ctr"/>
            <a:r>
              <a:rPr lang="es-VE" sz="4800" b="1" dirty="0">
                <a:solidFill>
                  <a:srgbClr val="000000"/>
                </a:solidFill>
                <a:latin typeface="Impact" panose="020B0806030902050204" pitchFamily="34" charset="0"/>
              </a:rPr>
              <a:t>4. ¿CÓMO PIDIÓ NOEMÍ QUE LE LLAMARAN? </a:t>
            </a:r>
          </a:p>
        </p:txBody>
      </p:sp>
    </p:spTree>
    <p:extLst>
      <p:ext uri="{BB962C8B-B14F-4D97-AF65-F5344CB8AC3E}">
        <p14:creationId xmlns:p14="http://schemas.microsoft.com/office/powerpoint/2010/main" val="2184254037"/>
      </p:ext>
    </p:extLst>
  </p:cSld>
  <p:clrMapOvr>
    <a:masterClrMapping/>
  </p:clrMapOvr>
  <p:transition spd="slow" advClick="0" advTm="10000">
    <p:randomBar dir="vert"/>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Geometric Memphis Promotion Collider | Frames design graphic, Powerpoint  background design, Paper background design">
            <a:extLst>
              <a:ext uri="{FF2B5EF4-FFF2-40B4-BE49-F238E27FC236}">
                <a16:creationId xmlns:a16="http://schemas.microsoft.com/office/drawing/2014/main" id="{C003938E-A667-3074-97D7-EF4BB14EF3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667000" y="-2667000"/>
            <a:ext cx="6858000" cy="12192000"/>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8EE19925-920A-2931-971C-8EAB03129F17}"/>
              </a:ext>
            </a:extLst>
          </p:cNvPr>
          <p:cNvSpPr txBox="1"/>
          <p:nvPr/>
        </p:nvSpPr>
        <p:spPr>
          <a:xfrm>
            <a:off x="1600392" y="934067"/>
            <a:ext cx="8649394" cy="584775"/>
          </a:xfrm>
          <a:prstGeom prst="rect">
            <a:avLst/>
          </a:prstGeom>
          <a:noFill/>
        </p:spPr>
        <p:txBody>
          <a:bodyPr wrap="square" rtlCol="0">
            <a:spAutoFit/>
          </a:bodyPr>
          <a:lstStyle/>
          <a:p>
            <a:pPr algn="ctr"/>
            <a:r>
              <a:rPr lang="es-VE" sz="3200" dirty="0">
                <a:effectLst>
                  <a:outerShdw blurRad="50800" dist="38100" dir="13500000" algn="br" rotWithShape="0">
                    <a:prstClr val="black">
                      <a:alpha val="40000"/>
                    </a:prstClr>
                  </a:outerShdw>
                  <a:reflection blurRad="6350" stA="55000" endA="300" endPos="45500" dir="5400000" sy="-100000" algn="bl" rotWithShape="0"/>
                </a:effectLst>
                <a:latin typeface="Blackout Midnight" panose="02000506000000020004" pitchFamily="2" charset="0"/>
              </a:rPr>
              <a:t>TABLA DE CLASIFICACION</a:t>
            </a:r>
          </a:p>
        </p:txBody>
      </p:sp>
      <p:sp>
        <p:nvSpPr>
          <p:cNvPr id="6" name="CuadroTexto 5">
            <a:extLst>
              <a:ext uri="{FF2B5EF4-FFF2-40B4-BE49-F238E27FC236}">
                <a16:creationId xmlns:a16="http://schemas.microsoft.com/office/drawing/2014/main" id="{9BB834D3-19B4-FE54-5B36-108F4BBA8A02}"/>
              </a:ext>
            </a:extLst>
          </p:cNvPr>
          <p:cNvSpPr txBox="1"/>
          <p:nvPr/>
        </p:nvSpPr>
        <p:spPr>
          <a:xfrm>
            <a:off x="3374571" y="1724500"/>
            <a:ext cx="5059767" cy="707886"/>
          </a:xfrm>
          <a:prstGeom prst="rect">
            <a:avLst/>
          </a:prstGeom>
          <a:noFill/>
        </p:spPr>
        <p:txBody>
          <a:bodyPr wrap="square" rtlCol="0">
            <a:spAutoFit/>
          </a:bodyPr>
          <a:lstStyle/>
          <a:p>
            <a:pPr algn="ctr"/>
            <a:r>
              <a:rPr lang="es-VE" sz="4000" dirty="0">
                <a:solidFill>
                  <a:srgbClr val="FF0000"/>
                </a:solidFill>
                <a:effectLst>
                  <a:outerShdw blurRad="50800" dist="38100" dir="13500000" algn="br" rotWithShape="0">
                    <a:prstClr val="black">
                      <a:alpha val="40000"/>
                    </a:prstClr>
                  </a:outerShdw>
                  <a:reflection blurRad="6350" stA="55000" endA="300" endPos="45500" dir="5400000" sy="-100000" algn="bl" rotWithShape="0"/>
                </a:effectLst>
                <a:latin typeface="Blackout 2AM" panose="02000506000000020004" pitchFamily="2" charset="0"/>
              </a:rPr>
              <a:t>EQUIPO 1</a:t>
            </a:r>
          </a:p>
        </p:txBody>
      </p:sp>
      <p:sp>
        <p:nvSpPr>
          <p:cNvPr id="8" name="CuadroTexto 7">
            <a:extLst>
              <a:ext uri="{FF2B5EF4-FFF2-40B4-BE49-F238E27FC236}">
                <a16:creationId xmlns:a16="http://schemas.microsoft.com/office/drawing/2014/main" id="{FDDD6AF2-CE90-A9FF-D859-69B14A6AC213}"/>
              </a:ext>
            </a:extLst>
          </p:cNvPr>
          <p:cNvSpPr txBox="1"/>
          <p:nvPr/>
        </p:nvSpPr>
        <p:spPr>
          <a:xfrm>
            <a:off x="3577439" y="2785168"/>
            <a:ext cx="4695300" cy="584775"/>
          </a:xfrm>
          <a:prstGeom prst="rect">
            <a:avLst/>
          </a:prstGeom>
          <a:noFill/>
        </p:spPr>
        <p:txBody>
          <a:bodyPr wrap="square" rtlCol="0">
            <a:spAutoFit/>
          </a:bodyPr>
          <a:lstStyle/>
          <a:p>
            <a:pPr algn="ctr"/>
            <a:r>
              <a:rPr lang="es-VE" sz="3200" dirty="0">
                <a:effectLst>
                  <a:outerShdw blurRad="50800" dist="38100" dir="13500000" algn="br" rotWithShape="0">
                    <a:prstClr val="black">
                      <a:alpha val="40000"/>
                    </a:prstClr>
                  </a:outerShdw>
                  <a:reflection blurRad="6350" stA="55000" endA="300" endPos="45500" dir="5400000" sy="-100000" algn="bl" rotWithShape="0"/>
                </a:effectLst>
                <a:latin typeface="Blackout Midnight" panose="02000506000000020004" pitchFamily="2" charset="0"/>
              </a:rPr>
              <a:t>EQUIPO 2</a:t>
            </a:r>
          </a:p>
        </p:txBody>
      </p:sp>
      <p:sp>
        <p:nvSpPr>
          <p:cNvPr id="9" name="CuadroTexto 8">
            <a:extLst>
              <a:ext uri="{FF2B5EF4-FFF2-40B4-BE49-F238E27FC236}">
                <a16:creationId xmlns:a16="http://schemas.microsoft.com/office/drawing/2014/main" id="{0EFAC1CC-DB50-25F0-AA77-3A41FA1FD542}"/>
              </a:ext>
            </a:extLst>
          </p:cNvPr>
          <p:cNvSpPr txBox="1"/>
          <p:nvPr/>
        </p:nvSpPr>
        <p:spPr>
          <a:xfrm>
            <a:off x="5055030" y="3679479"/>
            <a:ext cx="5249185" cy="584775"/>
          </a:xfrm>
          <a:prstGeom prst="rect">
            <a:avLst/>
          </a:prstGeom>
          <a:noFill/>
        </p:spPr>
        <p:txBody>
          <a:bodyPr wrap="square" rtlCol="0">
            <a:spAutoFit/>
          </a:bodyPr>
          <a:lstStyle/>
          <a:p>
            <a:r>
              <a:rPr lang="es-VE" sz="3200" dirty="0">
                <a:effectLst>
                  <a:outerShdw blurRad="50800" dist="38100" dir="13500000" algn="br" rotWithShape="0">
                    <a:prstClr val="black">
                      <a:alpha val="40000"/>
                    </a:prstClr>
                  </a:outerShdw>
                  <a:reflection blurRad="6350" stA="55000" endA="300" endPos="45500" dir="5400000" sy="-100000" algn="bl" rotWithShape="0"/>
                </a:effectLst>
                <a:latin typeface="Blackout Midnight" panose="02000506000000020004" pitchFamily="2" charset="0"/>
              </a:rPr>
              <a:t>EQUIPO 3</a:t>
            </a:r>
          </a:p>
        </p:txBody>
      </p:sp>
      <p:pic>
        <p:nvPicPr>
          <p:cNvPr id="2" name="y2mate.com - Campeones  Freddy Rodriguez">
            <a:hlinkClick r:id="" action="ppaction://media"/>
            <a:extLst>
              <a:ext uri="{FF2B5EF4-FFF2-40B4-BE49-F238E27FC236}">
                <a16:creationId xmlns:a16="http://schemas.microsoft.com/office/drawing/2014/main" id="{132DAC91-E9E8-BC60-82B2-2F31ED784684}"/>
              </a:ext>
            </a:extLst>
          </p:cNvPr>
          <p:cNvPicPr>
            <a:picLocks noChangeAspect="1"/>
          </p:cNvPicPr>
          <p:nvPr>
            <a:audioFile r:link="rId1"/>
            <p:extLst>
              <p:ext uri="{DAA4B4D4-6D71-4841-9C94-3DE7FCFB9230}">
                <p14:media xmlns:p14="http://schemas.microsoft.com/office/powerpoint/2010/main" r:embed="rId2">
                  <p14:trim st="94717" end="103096.1875"/>
                </p14:media>
              </p:ext>
            </p:extLst>
          </p:nvPr>
        </p:nvPicPr>
        <p:blipFill>
          <a:blip r:embed="rId5"/>
          <a:stretch>
            <a:fillRect/>
          </a:stretch>
        </p:blipFill>
        <p:spPr>
          <a:xfrm>
            <a:off x="5620289" y="5366343"/>
            <a:ext cx="609600" cy="609600"/>
          </a:xfrm>
          <a:prstGeom prst="rect">
            <a:avLst/>
          </a:prstGeom>
        </p:spPr>
      </p:pic>
      <p:pic>
        <p:nvPicPr>
          <p:cNvPr id="12" name="Picture 6" descr="Champion Win GIF by Tic Tac">
            <a:extLst>
              <a:ext uri="{FF2B5EF4-FFF2-40B4-BE49-F238E27FC236}">
                <a16:creationId xmlns:a16="http://schemas.microsoft.com/office/drawing/2014/main" id="{C6D0CCE4-22B0-116F-E2D0-B826B973A6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66978" y="2432386"/>
            <a:ext cx="1990783" cy="19907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Champion Win GIF by Tic Tac">
            <a:extLst>
              <a:ext uri="{FF2B5EF4-FFF2-40B4-BE49-F238E27FC236}">
                <a16:creationId xmlns:a16="http://schemas.microsoft.com/office/drawing/2014/main" id="{503E00B4-23FD-FAE7-AAED-560E1F1D19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64869" y="2452910"/>
            <a:ext cx="1990783" cy="1990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05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par>
                                <p:cTn id="18" presetID="1" presetClass="mediacall" presetSubtype="0" fill="hold" nodeType="withEffect">
                                  <p:stCondLst>
                                    <p:cond delay="0"/>
                                  </p:stCondLst>
                                  <p:childTnLst>
                                    <p:cmd type="call" cmd="playFrom(0.0)">
                                      <p:cBhvr>
                                        <p:cTn id="19" dur="375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0" fill="hold" display="0">
                  <p:stCondLst>
                    <p:cond delay="indefinite"/>
                  </p:stCondLst>
                  <p:endCondLst>
                    <p:cond evt="onStopAudio" delay="0">
                      <p:tgtEl>
                        <p:sldTgt/>
                      </p:tgtEl>
                    </p:cond>
                  </p:endCondLst>
                </p:cTn>
                <p:tgtEl>
                  <p:spTgt spid="2"/>
                </p:tgtEl>
              </p:cMediaNode>
            </p:audio>
          </p:childTnLst>
        </p:cTn>
      </p:par>
    </p:tnLst>
    <p:bldLst>
      <p:bldP spid="6" grpId="0"/>
      <p:bldP spid="8" grpId="0"/>
      <p:bldP spid="9"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177170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575</TotalTime>
  <Words>1903</Words>
  <Application>Microsoft Office PowerPoint</Application>
  <PresentationFormat>Panorámica</PresentationFormat>
  <Paragraphs>207</Paragraphs>
  <Slides>91</Slides>
  <Notes>0</Notes>
  <HiddenSlides>0</HiddenSlides>
  <MMClips>36</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91</vt:i4>
      </vt:variant>
    </vt:vector>
  </HeadingPairs>
  <TitlesOfParts>
    <vt:vector size="101" baseType="lpstr">
      <vt:lpstr>Arial</vt:lpstr>
      <vt:lpstr>Blackout 2AM</vt:lpstr>
      <vt:lpstr>Blackout Midnight</vt:lpstr>
      <vt:lpstr>Britannic Bold</vt:lpstr>
      <vt:lpstr>Calibri</vt:lpstr>
      <vt:lpstr>Calibri Light</vt:lpstr>
      <vt:lpstr>Franklin Gothic Heavy</vt:lpstr>
      <vt:lpstr>Freestyle Script</vt:lpstr>
      <vt:lpstr>Impact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Carlos Sosa</dc:creator>
  <cp:lastModifiedBy>Carlos Sosa</cp:lastModifiedBy>
  <cp:revision>7</cp:revision>
  <dcterms:created xsi:type="dcterms:W3CDTF">2022-07-19T16:18:59Z</dcterms:created>
  <dcterms:modified xsi:type="dcterms:W3CDTF">2023-12-06T17:02:40Z</dcterms:modified>
</cp:coreProperties>
</file>