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12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Juego-Biblico-Organiza-Los-Personajes-en-Orden-Cronologico.jpg" descr="Juego-Biblico-Organiza-Los-Personajes-en-Orden-Cronolog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9" name="Juego-Biblico-Organiza-Los-Personajes-en-Orden-Cronologico10.jpg" descr="Juego-Biblico-Organiza-Los-Personajes-en-Orden-Cronologico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4" name="Juego-Biblico-Organiza-Los-Personajes-en-Orden-Cronologico11.jpg" descr="Juego-Biblico-Organiza-Los-Personajes-en-Orden-Cronologico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Juego-Biblico-Organiza-Los-Personajes-en-Orden-Cronologico12.jpg" descr="Juego-Biblico-Organiza-Los-Personajes-en-Orden-Cronologico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4" name="Juego-Biblico-Organiza-Los-Personajes-en-Orden-Cronologico13.jpg" descr="Juego-Biblico-Organiza-Los-Personajes-en-Orden-Cronologico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9" name="Juego-Biblico-Organiza-Los-Personajes-en-Orden-Cronologico14.jpg" descr="Juego-Biblico-Organiza-Los-Personajes-en-Orden-Cronologico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4" name="Juego-Biblico-Organiza-Los-Personajes-en-Orden-Cronologico15.jpg" descr="Juego-Biblico-Organiza-Los-Personajes-en-Orden-Cronologico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4" name="Juego-Biblico-Organiza-Los-Personajes-en-Orden-Cronologico.jpg" descr="Juego-Biblico-Organiza-Los-Personajes-en-Orden-Cronolog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9" name="Juego-Biblico-Organiza-Los-Personajes-en-Orden-Cronologico2.jpg" descr="Juego-Biblico-Organiza-Los-Personajes-en-Orden-Cronologic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4" name="Juego-Biblico-Organiza-Los-Personajes-en-Orden-Cronologico3.jpg" descr="Juego-Biblico-Organiza-Los-Personajes-en-Orden-Cronologic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Juego-Biblico-Organiza-Los-Personajes-en-Orden-Cronologico4.jpg" descr="Juego-Biblico-Organiza-Los-Personajes-en-Orden-Cronologic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4" name="Juego-Biblico-Organiza-Los-Personajes-en-Orden-Cronologico5.jpg" descr="Juego-Biblico-Organiza-Los-Personajes-en-Orden-Cronologic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Juego-Biblico-Organiza-Los-Personajes-en-Orden-Cronologico6.jpg" descr="Juego-Biblico-Organiza-Los-Personajes-en-Orden-Cronologico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Juego-Biblico-Organiza-Los-Personajes-en-Orden-Cronologico7.jpg" descr="Juego-Biblico-Organiza-Los-Personajes-en-Orden-Cronologico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Juego-Biblico-Organiza-Los-Personajes-en-Orden-Cronologico8.jpg" descr="Juego-Biblico-Organiza-Los-Personajes-en-Orden-Cronologico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4" name="Juego-Biblico-Organiza-Los-Personajes-en-Orden-Cronologico9.jpg" descr="Juego-Biblico-Organiza-Los-Personajes-en-Orden-Cronologico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ABEL ESQUIVEL SR</cp:lastModifiedBy>
  <cp:revision>1</cp:revision>
  <dcterms:modified xsi:type="dcterms:W3CDTF">2025-09-25T01:18:08Z</dcterms:modified>
</cp:coreProperties>
</file>