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12192000" cy="6858000"/>
  <p:notesSz cx="12192000" cy="6858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43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5" Type="http://schemas.openxmlformats.org/officeDocument/2006/relationships/image" Target="../media/image19.pn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7040" y="457200"/>
            <a:ext cx="3703320" cy="93980"/>
          </a:xfrm>
          <a:custGeom>
            <a:avLst/>
            <a:gdLst/>
            <a:ahLst/>
            <a:cxnLst/>
            <a:rect l="l" t="t" r="r" b="b"/>
            <a:pathLst>
              <a:path w="3703320" h="93979">
                <a:moveTo>
                  <a:pt x="0" y="93979"/>
                </a:moveTo>
                <a:lnTo>
                  <a:pt x="3703320" y="93979"/>
                </a:lnTo>
                <a:lnTo>
                  <a:pt x="3703320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41640" y="454659"/>
            <a:ext cx="3703320" cy="96520"/>
          </a:xfrm>
          <a:custGeom>
            <a:avLst/>
            <a:gdLst/>
            <a:ahLst/>
            <a:cxnLst/>
            <a:rect l="l" t="t" r="r" b="b"/>
            <a:pathLst>
              <a:path w="3703320" h="96520">
                <a:moveTo>
                  <a:pt x="0" y="96520"/>
                </a:moveTo>
                <a:lnTo>
                  <a:pt x="3703320" y="96520"/>
                </a:lnTo>
                <a:lnTo>
                  <a:pt x="370332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42B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41800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0" y="91439"/>
                </a:moveTo>
                <a:lnTo>
                  <a:pt x="3703320" y="91439"/>
                </a:lnTo>
                <a:lnTo>
                  <a:pt x="370332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2000" y="798575"/>
            <a:ext cx="8406384" cy="5364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96823" y="807719"/>
            <a:ext cx="246888" cy="688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83791" y="5108447"/>
            <a:ext cx="289560" cy="155575"/>
          </a:xfrm>
          <a:custGeom>
            <a:avLst/>
            <a:gdLst/>
            <a:ahLst/>
            <a:cxnLst/>
            <a:rect l="l" t="t" r="r" b="b"/>
            <a:pathLst>
              <a:path w="289560" h="155575">
                <a:moveTo>
                  <a:pt x="0" y="0"/>
                </a:moveTo>
                <a:lnTo>
                  <a:pt x="289560" y="0"/>
                </a:lnTo>
                <a:lnTo>
                  <a:pt x="289560" y="155448"/>
                </a:lnTo>
                <a:lnTo>
                  <a:pt x="0" y="155448"/>
                </a:lnTo>
                <a:lnTo>
                  <a:pt x="0" y="0"/>
                </a:lnTo>
                <a:close/>
              </a:path>
            </a:pathLst>
          </a:custGeom>
          <a:solidFill>
            <a:srgbClr val="030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383791" y="5108447"/>
            <a:ext cx="289559" cy="155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383791" y="5571744"/>
            <a:ext cx="289560" cy="155575"/>
          </a:xfrm>
          <a:custGeom>
            <a:avLst/>
            <a:gdLst/>
            <a:ahLst/>
            <a:cxnLst/>
            <a:rect l="l" t="t" r="r" b="b"/>
            <a:pathLst>
              <a:path w="289560" h="155575">
                <a:moveTo>
                  <a:pt x="0" y="0"/>
                </a:moveTo>
                <a:lnTo>
                  <a:pt x="289560" y="0"/>
                </a:lnTo>
                <a:lnTo>
                  <a:pt x="289560" y="155448"/>
                </a:lnTo>
                <a:lnTo>
                  <a:pt x="0" y="155448"/>
                </a:lnTo>
                <a:lnTo>
                  <a:pt x="0" y="0"/>
                </a:lnTo>
                <a:close/>
              </a:path>
            </a:pathLst>
          </a:custGeom>
          <a:solidFill>
            <a:srgbClr val="050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383791" y="5571744"/>
            <a:ext cx="289559" cy="1554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514600" y="5023103"/>
            <a:ext cx="368935" cy="241300"/>
          </a:xfrm>
          <a:custGeom>
            <a:avLst/>
            <a:gdLst/>
            <a:ahLst/>
            <a:cxnLst/>
            <a:rect l="l" t="t" r="r" b="b"/>
            <a:pathLst>
              <a:path w="368935" h="241300">
                <a:moveTo>
                  <a:pt x="0" y="0"/>
                </a:moveTo>
                <a:lnTo>
                  <a:pt x="368808" y="0"/>
                </a:lnTo>
                <a:lnTo>
                  <a:pt x="368808" y="240792"/>
                </a:lnTo>
                <a:lnTo>
                  <a:pt x="0" y="240792"/>
                </a:lnTo>
                <a:lnTo>
                  <a:pt x="0" y="0"/>
                </a:lnTo>
                <a:close/>
              </a:path>
            </a:pathLst>
          </a:custGeom>
          <a:solidFill>
            <a:srgbClr val="939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514600" y="5023103"/>
            <a:ext cx="368807" cy="240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3631" y="6339840"/>
            <a:ext cx="11990832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846064" y="2801111"/>
            <a:ext cx="4919472" cy="701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855208" y="1816607"/>
            <a:ext cx="4913376" cy="701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855208" y="5001767"/>
            <a:ext cx="4913376" cy="701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01752" y="5010911"/>
            <a:ext cx="4925568" cy="701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504431" y="865632"/>
            <a:ext cx="566927" cy="396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846064" y="3931920"/>
            <a:ext cx="4913376" cy="704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181344" y="865632"/>
            <a:ext cx="252984" cy="3901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01752" y="1825751"/>
            <a:ext cx="4925568" cy="7040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92608" y="3953255"/>
            <a:ext cx="4925568" cy="7010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92608" y="2810255"/>
            <a:ext cx="4925568" cy="7010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150607" y="865632"/>
            <a:ext cx="286511" cy="3962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608832" y="865632"/>
            <a:ext cx="381000" cy="3901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126735" y="865632"/>
            <a:ext cx="292608" cy="3901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298447" y="1754123"/>
            <a:ext cx="9784080" cy="0"/>
          </a:xfrm>
          <a:custGeom>
            <a:avLst/>
            <a:gdLst/>
            <a:ahLst/>
            <a:cxnLst/>
            <a:rect l="l" t="t" r="r" b="b"/>
            <a:pathLst>
              <a:path w="9784080">
                <a:moveTo>
                  <a:pt x="0" y="0"/>
                </a:moveTo>
                <a:lnTo>
                  <a:pt x="9784080" y="0"/>
                </a:lnTo>
              </a:path>
            </a:pathLst>
          </a:custGeom>
          <a:ln w="9144">
            <a:solidFill>
              <a:srgbClr val="777C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4084320" y="868680"/>
            <a:ext cx="880872" cy="3901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419" y="614680"/>
            <a:ext cx="11313160" cy="1188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2913" y="2508604"/>
            <a:ext cx="11806173" cy="3470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microsoft.com/office/2007/relationships/hdphoto" Target="../media/hdphoto1.wdp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png"/><Relationship Id="rId4" Type="http://schemas.openxmlformats.org/officeDocument/2006/relationships/image" Target="../media/image5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png"/><Relationship Id="rId4" Type="http://schemas.openxmlformats.org/officeDocument/2006/relationships/image" Target="../media/image5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" y="20782"/>
            <a:ext cx="12136062" cy="6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3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737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18" y="2816352"/>
            <a:ext cx="3230879" cy="2822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1" y="1909572"/>
            <a:ext cx="2984500" cy="0"/>
          </a:xfrm>
          <a:custGeom>
            <a:avLst/>
            <a:gdLst/>
            <a:ahLst/>
            <a:cxnLst/>
            <a:rect l="l" t="t" r="r" b="b"/>
            <a:pathLst>
              <a:path w="2984500">
                <a:moveTo>
                  <a:pt x="0" y="0"/>
                </a:moveTo>
                <a:lnTo>
                  <a:pt x="2983992" y="0"/>
                </a:lnTo>
              </a:path>
            </a:pathLst>
          </a:custGeom>
          <a:ln w="21336">
            <a:solidFill>
              <a:srgbClr val="2323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9847" y="1808988"/>
            <a:ext cx="4974590" cy="0"/>
          </a:xfrm>
          <a:custGeom>
            <a:avLst/>
            <a:gdLst/>
            <a:ahLst/>
            <a:cxnLst/>
            <a:rect l="l" t="t" r="r" b="b"/>
            <a:pathLst>
              <a:path w="4974590">
                <a:moveTo>
                  <a:pt x="0" y="0"/>
                </a:moveTo>
                <a:lnTo>
                  <a:pt x="4974336" y="0"/>
                </a:lnTo>
              </a:path>
            </a:pathLst>
          </a:custGeom>
          <a:ln w="21336">
            <a:solidFill>
              <a:srgbClr val="1C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25402" t="29166" r="33016" b="45833"/>
          <a:stretch/>
        </p:blipFill>
        <p:spPr>
          <a:xfrm>
            <a:off x="3249998" y="2667000"/>
            <a:ext cx="8681654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2776"/>
            <a:ext cx="12192000" cy="1459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194" y="2895600"/>
            <a:ext cx="2645664" cy="2170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319" y="1644395"/>
            <a:ext cx="4974590" cy="0"/>
          </a:xfrm>
          <a:custGeom>
            <a:avLst/>
            <a:gdLst/>
            <a:ahLst/>
            <a:cxnLst/>
            <a:rect l="l" t="t" r="r" b="b"/>
            <a:pathLst>
              <a:path w="4974590">
                <a:moveTo>
                  <a:pt x="0" y="0"/>
                </a:moveTo>
                <a:lnTo>
                  <a:pt x="4974336" y="0"/>
                </a:lnTo>
              </a:path>
            </a:pathLst>
          </a:custGeom>
          <a:ln w="21336">
            <a:solidFill>
              <a:srgbClr val="2323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1" y="1735835"/>
            <a:ext cx="2947670" cy="0"/>
          </a:xfrm>
          <a:custGeom>
            <a:avLst/>
            <a:gdLst/>
            <a:ahLst/>
            <a:cxnLst/>
            <a:rect l="l" t="t" r="r" b="b"/>
            <a:pathLst>
              <a:path w="2947670">
                <a:moveTo>
                  <a:pt x="0" y="0"/>
                </a:moveTo>
                <a:lnTo>
                  <a:pt x="2947416" y="0"/>
                </a:lnTo>
              </a:path>
            </a:pathLst>
          </a:custGeom>
          <a:ln w="21336">
            <a:solidFill>
              <a:srgbClr val="282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Nube 6"/>
          <p:cNvSpPr/>
          <p:nvPr/>
        </p:nvSpPr>
        <p:spPr>
          <a:xfrm>
            <a:off x="2590799" y="838199"/>
            <a:ext cx="3581401" cy="734567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32431" t="23958" r="9005" b="44792"/>
          <a:stretch/>
        </p:blipFill>
        <p:spPr>
          <a:xfrm>
            <a:off x="2808858" y="2298188"/>
            <a:ext cx="9306943" cy="3797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755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2895600"/>
            <a:ext cx="3182112" cy="2859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7280" y="1818132"/>
            <a:ext cx="4901565" cy="0"/>
          </a:xfrm>
          <a:custGeom>
            <a:avLst/>
            <a:gdLst/>
            <a:ahLst/>
            <a:cxnLst/>
            <a:rect l="l" t="t" r="r" b="b"/>
            <a:pathLst>
              <a:path w="4901565">
                <a:moveTo>
                  <a:pt x="0" y="0"/>
                </a:moveTo>
                <a:lnTo>
                  <a:pt x="4901184" y="0"/>
                </a:lnTo>
              </a:path>
            </a:pathLst>
          </a:custGeom>
          <a:ln w="21336">
            <a:solidFill>
              <a:srgbClr val="1F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1" y="1906523"/>
            <a:ext cx="2984500" cy="0"/>
          </a:xfrm>
          <a:custGeom>
            <a:avLst/>
            <a:gdLst/>
            <a:ahLst/>
            <a:cxnLst/>
            <a:rect l="l" t="t" r="r" b="b"/>
            <a:pathLst>
              <a:path w="2984500">
                <a:moveTo>
                  <a:pt x="0" y="0"/>
                </a:moveTo>
                <a:lnTo>
                  <a:pt x="2983992" y="0"/>
                </a:lnTo>
              </a:path>
            </a:pathLst>
          </a:custGeom>
          <a:ln w="21336">
            <a:solidFill>
              <a:srgbClr val="2323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Nube 8"/>
          <p:cNvSpPr/>
          <p:nvPr/>
        </p:nvSpPr>
        <p:spPr>
          <a:xfrm>
            <a:off x="2590799" y="941833"/>
            <a:ext cx="3581401" cy="734567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34188" t="38542" r="12518" b="30209"/>
          <a:stretch/>
        </p:blipFill>
        <p:spPr>
          <a:xfrm>
            <a:off x="3334512" y="2286000"/>
            <a:ext cx="8552181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2776"/>
            <a:ext cx="12192000" cy="1484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400" y="569214"/>
            <a:ext cx="2639568" cy="2170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1" y="1793748"/>
            <a:ext cx="2944495" cy="0"/>
          </a:xfrm>
          <a:custGeom>
            <a:avLst/>
            <a:gdLst/>
            <a:ahLst/>
            <a:cxnLst/>
            <a:rect l="l" t="t" r="r" b="b"/>
            <a:pathLst>
              <a:path w="2944495">
                <a:moveTo>
                  <a:pt x="0" y="0"/>
                </a:moveTo>
                <a:lnTo>
                  <a:pt x="2944368" y="0"/>
                </a:lnTo>
              </a:path>
            </a:pathLst>
          </a:custGeom>
          <a:ln w="21336">
            <a:solidFill>
              <a:srgbClr val="282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19" y="1690116"/>
            <a:ext cx="4962525" cy="0"/>
          </a:xfrm>
          <a:custGeom>
            <a:avLst/>
            <a:gdLst/>
            <a:ahLst/>
            <a:cxnLst/>
            <a:rect l="l" t="t" r="r" b="b"/>
            <a:pathLst>
              <a:path w="4962525">
                <a:moveTo>
                  <a:pt x="0" y="0"/>
                </a:moveTo>
                <a:lnTo>
                  <a:pt x="4962144" y="0"/>
                </a:lnTo>
              </a:path>
            </a:pathLst>
          </a:custGeom>
          <a:ln w="15240">
            <a:solidFill>
              <a:srgbClr val="282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3272" y="1711451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15240">
            <a:solidFill>
              <a:srgbClr val="282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30453" t="52083" r="18595" b="22917"/>
          <a:stretch/>
        </p:blipFill>
        <p:spPr>
          <a:xfrm>
            <a:off x="304800" y="2821340"/>
            <a:ext cx="11430000" cy="3893702"/>
          </a:xfrm>
          <a:prstGeom prst="rect">
            <a:avLst/>
          </a:prstGeom>
        </p:spPr>
      </p:pic>
      <p:sp>
        <p:nvSpPr>
          <p:cNvPr id="10" name="Nube 9"/>
          <p:cNvSpPr/>
          <p:nvPr/>
        </p:nvSpPr>
        <p:spPr>
          <a:xfrm>
            <a:off x="2590799" y="601563"/>
            <a:ext cx="3810001" cy="1074837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2000" cy="1615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1" y="1772411"/>
            <a:ext cx="3011805" cy="0"/>
          </a:xfrm>
          <a:custGeom>
            <a:avLst/>
            <a:gdLst/>
            <a:ahLst/>
            <a:cxnLst/>
            <a:rect l="l" t="t" r="r" b="b"/>
            <a:pathLst>
              <a:path w="3011805">
                <a:moveTo>
                  <a:pt x="0" y="0"/>
                </a:moveTo>
                <a:lnTo>
                  <a:pt x="3011424" y="0"/>
                </a:lnTo>
              </a:path>
            </a:pathLst>
          </a:custGeom>
          <a:ln w="21336">
            <a:solidFill>
              <a:srgbClr val="282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6424" y="1687067"/>
            <a:ext cx="4950460" cy="0"/>
          </a:xfrm>
          <a:custGeom>
            <a:avLst/>
            <a:gdLst/>
            <a:ahLst/>
            <a:cxnLst/>
            <a:rect l="l" t="t" r="r" b="b"/>
            <a:pathLst>
              <a:path w="4950460">
                <a:moveTo>
                  <a:pt x="0" y="0"/>
                </a:moveTo>
                <a:lnTo>
                  <a:pt x="4949952" y="0"/>
                </a:lnTo>
              </a:path>
            </a:pathLst>
          </a:custGeom>
          <a:ln w="21336">
            <a:solidFill>
              <a:srgbClr val="282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620000" y="536447"/>
            <a:ext cx="2639567" cy="2157984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002" y1="44350" x2="13395" y2="78249"/>
                          <a14:foregroundMark x1="23326" y1="90395" x2="66513" y2="98870"/>
                          <a14:foregroundMark x1="65820" y1="95763" x2="95843" y2="4802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l="34187" t="37500" r="3733" b="52083"/>
          <a:stretch/>
        </p:blipFill>
        <p:spPr>
          <a:xfrm>
            <a:off x="152400" y="2666722"/>
            <a:ext cx="11887200" cy="152427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/>
          <a:srcRect l="33602" t="67708" r="5490" b="16667"/>
          <a:stretch/>
        </p:blipFill>
        <p:spPr>
          <a:xfrm>
            <a:off x="152400" y="4419600"/>
            <a:ext cx="12151362" cy="1752600"/>
          </a:xfrm>
          <a:prstGeom prst="rect">
            <a:avLst/>
          </a:prstGeom>
        </p:spPr>
      </p:pic>
      <p:sp>
        <p:nvSpPr>
          <p:cNvPr id="12" name="Nube 11"/>
          <p:cNvSpPr/>
          <p:nvPr/>
        </p:nvSpPr>
        <p:spPr>
          <a:xfrm>
            <a:off x="2590799" y="601563"/>
            <a:ext cx="3810001" cy="1074837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112776"/>
            <a:ext cx="12192000" cy="152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83" y="1693164"/>
            <a:ext cx="2954020" cy="0"/>
          </a:xfrm>
          <a:custGeom>
            <a:avLst/>
            <a:gdLst/>
            <a:ahLst/>
            <a:cxnLst/>
            <a:rect l="l" t="t" r="r" b="b"/>
            <a:pathLst>
              <a:path w="2954020">
                <a:moveTo>
                  <a:pt x="0" y="0"/>
                </a:moveTo>
                <a:lnTo>
                  <a:pt x="2953512" y="0"/>
                </a:lnTo>
              </a:path>
            </a:pathLst>
          </a:custGeom>
          <a:ln w="21336">
            <a:solidFill>
              <a:srgbClr val="282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772400" y="381000"/>
            <a:ext cx="2627376" cy="2157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3733" t="39584" r="32430" b="28124"/>
          <a:stretch/>
        </p:blipFill>
        <p:spPr>
          <a:xfrm>
            <a:off x="152400" y="2525128"/>
            <a:ext cx="12019787" cy="3418471"/>
          </a:xfrm>
          <a:prstGeom prst="rect">
            <a:avLst/>
          </a:prstGeom>
        </p:spPr>
      </p:pic>
      <p:sp>
        <p:nvSpPr>
          <p:cNvPr id="9" name="Nube 8"/>
          <p:cNvSpPr/>
          <p:nvPr/>
        </p:nvSpPr>
        <p:spPr>
          <a:xfrm>
            <a:off x="2590799" y="762000"/>
            <a:ext cx="3810001" cy="914400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12776"/>
            <a:ext cx="12192000" cy="1545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1" y="1705355"/>
            <a:ext cx="2905125" cy="0"/>
          </a:xfrm>
          <a:custGeom>
            <a:avLst/>
            <a:gdLst/>
            <a:ahLst/>
            <a:cxnLst/>
            <a:rect l="l" t="t" r="r" b="b"/>
            <a:pathLst>
              <a:path w="2905125">
                <a:moveTo>
                  <a:pt x="0" y="0"/>
                </a:moveTo>
                <a:lnTo>
                  <a:pt x="2904744" y="0"/>
                </a:lnTo>
              </a:path>
            </a:pathLst>
          </a:custGeom>
          <a:ln w="21336">
            <a:solidFill>
              <a:srgbClr val="282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Nube 5"/>
          <p:cNvSpPr/>
          <p:nvPr/>
        </p:nvSpPr>
        <p:spPr>
          <a:xfrm>
            <a:off x="2590799" y="601563"/>
            <a:ext cx="3352801" cy="846237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" name="object 2"/>
          <p:cNvSpPr/>
          <p:nvPr/>
        </p:nvSpPr>
        <p:spPr>
          <a:xfrm>
            <a:off x="7741920" y="228600"/>
            <a:ext cx="2651760" cy="2176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3148" t="33333" r="34187" b="34375"/>
          <a:stretch/>
        </p:blipFill>
        <p:spPr>
          <a:xfrm>
            <a:off x="39900" y="2667000"/>
            <a:ext cx="12098595" cy="350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2000" cy="1700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1" y="1748027"/>
            <a:ext cx="2895600" cy="0"/>
          </a:xfrm>
          <a:custGeom>
            <a:avLst/>
            <a:gdLst/>
            <a:ahLst/>
            <a:cxnLst/>
            <a:rect l="l" t="t" r="r" b="b"/>
            <a:pathLst>
              <a:path w="2895600">
                <a:moveTo>
                  <a:pt x="0" y="0"/>
                </a:moveTo>
                <a:lnTo>
                  <a:pt x="2895600" y="0"/>
                </a:lnTo>
              </a:path>
            </a:pathLst>
          </a:custGeom>
          <a:ln w="21336">
            <a:solidFill>
              <a:srgbClr val="2B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Nube 6"/>
          <p:cNvSpPr/>
          <p:nvPr/>
        </p:nvSpPr>
        <p:spPr>
          <a:xfrm>
            <a:off x="1905001" y="762000"/>
            <a:ext cx="4267199" cy="838200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" name="object 2"/>
          <p:cNvSpPr/>
          <p:nvPr/>
        </p:nvSpPr>
        <p:spPr>
          <a:xfrm>
            <a:off x="7696200" y="228600"/>
            <a:ext cx="2657855" cy="2182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3148" t="31250" r="31845" b="34375"/>
          <a:stretch/>
        </p:blipFill>
        <p:spPr>
          <a:xfrm>
            <a:off x="-13855" y="2355272"/>
            <a:ext cx="12069829" cy="3969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864"/>
            <a:ext cx="12192000" cy="1560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ángulo redondeado 5"/>
          <p:cNvSpPr/>
          <p:nvPr/>
        </p:nvSpPr>
        <p:spPr>
          <a:xfrm>
            <a:off x="1524000" y="533400"/>
            <a:ext cx="4876800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object 2"/>
          <p:cNvSpPr/>
          <p:nvPr/>
        </p:nvSpPr>
        <p:spPr>
          <a:xfrm>
            <a:off x="7696200" y="228600"/>
            <a:ext cx="2657855" cy="2182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3733" t="51042" r="31259" b="15625"/>
          <a:stretch/>
        </p:blipFill>
        <p:spPr>
          <a:xfrm>
            <a:off x="228600" y="2410968"/>
            <a:ext cx="11725181" cy="3837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9728"/>
            <a:ext cx="12192000" cy="1548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15072" y="304800"/>
            <a:ext cx="2657855" cy="2176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1" y="1711451"/>
            <a:ext cx="2971800" cy="0"/>
          </a:xfrm>
          <a:custGeom>
            <a:avLst/>
            <a:gdLst/>
            <a:ahLst/>
            <a:cxnLst/>
            <a:rect l="l" t="t" r="r" b="b"/>
            <a:pathLst>
              <a:path w="2971800">
                <a:moveTo>
                  <a:pt x="0" y="0"/>
                </a:moveTo>
                <a:lnTo>
                  <a:pt x="2971800" y="0"/>
                </a:lnTo>
              </a:path>
            </a:pathLst>
          </a:custGeom>
          <a:ln w="21336">
            <a:solidFill>
              <a:srgbClr val="282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ángulo redondeado 5"/>
          <p:cNvSpPr/>
          <p:nvPr/>
        </p:nvSpPr>
        <p:spPr>
          <a:xfrm>
            <a:off x="1459622" y="761999"/>
            <a:ext cx="4636378" cy="75742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2563" t="37500" r="30673" b="23958"/>
          <a:stretch/>
        </p:blipFill>
        <p:spPr>
          <a:xfrm>
            <a:off x="228600" y="2534410"/>
            <a:ext cx="11912659" cy="38663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7040" y="457200"/>
            <a:ext cx="3703320" cy="93980"/>
          </a:xfrm>
          <a:custGeom>
            <a:avLst/>
            <a:gdLst/>
            <a:ahLst/>
            <a:cxnLst/>
            <a:rect l="l" t="t" r="r" b="b"/>
            <a:pathLst>
              <a:path w="3703320" h="93979">
                <a:moveTo>
                  <a:pt x="0" y="93979"/>
                </a:moveTo>
                <a:lnTo>
                  <a:pt x="3703320" y="93979"/>
                </a:lnTo>
                <a:lnTo>
                  <a:pt x="3703320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1640" y="454659"/>
            <a:ext cx="3703320" cy="96520"/>
          </a:xfrm>
          <a:custGeom>
            <a:avLst/>
            <a:gdLst/>
            <a:ahLst/>
            <a:cxnLst/>
            <a:rect l="l" t="t" r="r" b="b"/>
            <a:pathLst>
              <a:path w="3703320" h="96520">
                <a:moveTo>
                  <a:pt x="0" y="96520"/>
                </a:moveTo>
                <a:lnTo>
                  <a:pt x="3703320" y="96520"/>
                </a:lnTo>
                <a:lnTo>
                  <a:pt x="3703320" y="0"/>
                </a:lnTo>
                <a:lnTo>
                  <a:pt x="0" y="0"/>
                </a:lnTo>
                <a:lnTo>
                  <a:pt x="0" y="96520"/>
                </a:lnTo>
                <a:close/>
              </a:path>
            </a:pathLst>
          </a:custGeom>
          <a:solidFill>
            <a:srgbClr val="42B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41800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0" y="91439"/>
                </a:moveTo>
                <a:lnTo>
                  <a:pt x="3703320" y="91439"/>
                </a:lnTo>
                <a:lnTo>
                  <a:pt x="370332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76120" y="685800"/>
            <a:ext cx="3180334" cy="22786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7560" y="739140"/>
            <a:ext cx="3075940" cy="2174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55740" y="688340"/>
            <a:ext cx="3736340" cy="2273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ángulo 9"/>
          <p:cNvSpPr/>
          <p:nvPr/>
        </p:nvSpPr>
        <p:spPr>
          <a:xfrm>
            <a:off x="304800" y="2967334"/>
            <a:ext cx="11811000" cy="3631763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ESGRIMA BÍBLICO</a:t>
            </a:r>
          </a:p>
          <a:p>
            <a:pPr algn="ctr"/>
            <a:r>
              <a:rPr lang="es-ES" sz="11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JUVENIL 2023</a:t>
            </a:r>
            <a:endParaRPr lang="es-ES" sz="115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09728"/>
            <a:ext cx="12192000" cy="1542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1" y="1705355"/>
            <a:ext cx="3017520" cy="0"/>
          </a:xfrm>
          <a:custGeom>
            <a:avLst/>
            <a:gdLst/>
            <a:ahLst/>
            <a:cxnLst/>
            <a:rect l="l" t="t" r="r" b="b"/>
            <a:pathLst>
              <a:path w="3017520">
                <a:moveTo>
                  <a:pt x="0" y="0"/>
                </a:moveTo>
                <a:lnTo>
                  <a:pt x="3017520" y="0"/>
                </a:lnTo>
              </a:path>
            </a:pathLst>
          </a:custGeom>
          <a:ln w="21336">
            <a:solidFill>
              <a:srgbClr val="2323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ángulo redondeado 10"/>
          <p:cNvSpPr/>
          <p:nvPr/>
        </p:nvSpPr>
        <p:spPr>
          <a:xfrm>
            <a:off x="1524000" y="609600"/>
            <a:ext cx="4267200" cy="90677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object 2"/>
          <p:cNvSpPr/>
          <p:nvPr/>
        </p:nvSpPr>
        <p:spPr>
          <a:xfrm>
            <a:off x="7848600" y="390144"/>
            <a:ext cx="2645664" cy="2170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3733" t="27083" r="31259" b="38542"/>
          <a:stretch/>
        </p:blipFill>
        <p:spPr>
          <a:xfrm>
            <a:off x="152400" y="2840736"/>
            <a:ext cx="12039600" cy="3579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709"/>
            <a:ext cx="11963400" cy="694372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6200" y="228600"/>
            <a:ext cx="12039600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s-ES" sz="3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ualquier consulta a mi número personal: 918-242-654</a:t>
            </a:r>
          </a:p>
          <a:p>
            <a:pPr algn="ctr"/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ATT: </a:t>
            </a:r>
            <a:r>
              <a:rPr lang="es-E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lexander Guivar </a:t>
            </a:r>
            <a:r>
              <a:rPr lang="es-E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ueva director de esgrima 2023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01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9419" y="614680"/>
            <a:ext cx="11310620" cy="1188720"/>
          </a:xfrm>
          <a:custGeom>
            <a:avLst/>
            <a:gdLst/>
            <a:ahLst/>
            <a:cxnLst/>
            <a:rect l="l" t="t" r="r" b="b"/>
            <a:pathLst>
              <a:path w="11310620" h="1188720">
                <a:moveTo>
                  <a:pt x="0" y="1188720"/>
                </a:moveTo>
                <a:lnTo>
                  <a:pt x="11310620" y="1188720"/>
                </a:lnTo>
                <a:lnTo>
                  <a:pt x="11310620" y="0"/>
                </a:lnTo>
                <a:lnTo>
                  <a:pt x="0" y="0"/>
                </a:lnTo>
                <a:lnTo>
                  <a:pt x="0" y="118872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1569" rIns="0" bIns="0" rtlCol="0">
            <a:spAutoFit/>
          </a:bodyPr>
          <a:lstStyle/>
          <a:p>
            <a:pPr marL="857250">
              <a:lnSpc>
                <a:spcPct val="100000"/>
              </a:lnSpc>
            </a:pPr>
            <a:r>
              <a:rPr sz="5400" b="1" spc="185" dirty="0">
                <a:solidFill>
                  <a:srgbClr val="FFFFFF"/>
                </a:solidFill>
                <a:latin typeface="Arial Narrow"/>
                <a:cs typeface="Arial Narrow"/>
              </a:rPr>
              <a:t>¿Q</a:t>
            </a:r>
            <a:r>
              <a:rPr sz="5400" b="1" spc="195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5400" b="1" dirty="0">
                <a:solidFill>
                  <a:srgbClr val="FFFFFF"/>
                </a:solidFill>
                <a:latin typeface="Arial Narrow"/>
                <a:cs typeface="Arial Narrow"/>
              </a:rPr>
              <a:t>É</a:t>
            </a:r>
            <a:r>
              <a:rPr sz="5400" b="1" spc="40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400" b="1" spc="2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5400" b="1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5400" b="1" spc="3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400" b="1" spc="20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5400" b="1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5400" b="1" spc="2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400" b="1" spc="200" dirty="0">
                <a:solidFill>
                  <a:srgbClr val="FFFFFF"/>
                </a:solidFill>
                <a:latin typeface="Arial Narrow"/>
                <a:cs typeface="Arial Narrow"/>
              </a:rPr>
              <a:t>ES</a:t>
            </a:r>
            <a:r>
              <a:rPr sz="5400" b="1" spc="185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5400" b="1" spc="19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5400" b="1" spc="204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5400" b="1" spc="18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5400" b="1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5400" b="1" spc="2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400" b="1" spc="195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5400" b="1" spc="204" dirty="0">
                <a:solidFill>
                  <a:srgbClr val="FFFFFF"/>
                </a:solidFill>
                <a:latin typeface="Arial Narrow"/>
                <a:cs typeface="Arial Narrow"/>
              </a:rPr>
              <a:t>Í</a:t>
            </a:r>
            <a:r>
              <a:rPr sz="5400" b="1" spc="195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5400" b="1" spc="18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5400" b="1" spc="204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5400" b="1" spc="19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5400" b="1" spc="18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5400" b="1" dirty="0">
                <a:solidFill>
                  <a:srgbClr val="FFFFFF"/>
                </a:solidFill>
                <a:latin typeface="Arial Narrow"/>
                <a:cs typeface="Arial Narrow"/>
              </a:rPr>
              <a:t>?</a:t>
            </a:r>
            <a:endParaRPr sz="54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9800" y="5803900"/>
            <a:ext cx="10403840" cy="71120"/>
          </a:xfrm>
          <a:custGeom>
            <a:avLst/>
            <a:gdLst/>
            <a:ahLst/>
            <a:cxnLst/>
            <a:rect l="l" t="t" r="r" b="b"/>
            <a:pathLst>
              <a:path w="10403840" h="71120">
                <a:moveTo>
                  <a:pt x="10403840" y="0"/>
                </a:moveTo>
                <a:lnTo>
                  <a:pt x="0" y="0"/>
                </a:lnTo>
                <a:lnTo>
                  <a:pt x="0" y="71119"/>
                </a:lnTo>
                <a:lnTo>
                  <a:pt x="10403840" y="71119"/>
                </a:lnTo>
                <a:lnTo>
                  <a:pt x="10403840" y="0"/>
                </a:lnTo>
                <a:close/>
              </a:path>
            </a:pathLst>
          </a:custGeom>
          <a:solidFill>
            <a:srgbClr val="1F5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2130" y="1988080"/>
            <a:ext cx="7937500" cy="3623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50100"/>
              </a:lnSpc>
            </a:pPr>
            <a:r>
              <a:rPr sz="2400" spc="280" dirty="0">
                <a:solidFill>
                  <a:srgbClr val="1F5292"/>
                </a:solidFill>
                <a:latin typeface="Century Gothic"/>
                <a:cs typeface="Century Gothic"/>
              </a:rPr>
              <a:t>Es</a:t>
            </a:r>
            <a:r>
              <a:rPr sz="2400" spc="-45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155" dirty="0">
                <a:solidFill>
                  <a:srgbClr val="1F5292"/>
                </a:solidFill>
                <a:latin typeface="Century Gothic"/>
                <a:cs typeface="Century Gothic"/>
              </a:rPr>
              <a:t>un</a:t>
            </a:r>
            <a:r>
              <a:rPr sz="2400" spc="-5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-20" dirty="0">
                <a:solidFill>
                  <a:srgbClr val="1F5292"/>
                </a:solidFill>
                <a:latin typeface="Century Gothic"/>
                <a:cs typeface="Century Gothic"/>
              </a:rPr>
              <a:t>p</a:t>
            </a:r>
            <a:r>
              <a:rPr sz="2400" spc="50" dirty="0">
                <a:solidFill>
                  <a:srgbClr val="1F5292"/>
                </a:solidFill>
                <a:latin typeface="Century Gothic"/>
                <a:cs typeface="Century Gothic"/>
              </a:rPr>
              <a:t>r</a:t>
            </a:r>
            <a:r>
              <a:rPr sz="2400" spc="105" dirty="0">
                <a:solidFill>
                  <a:srgbClr val="1F5292"/>
                </a:solidFill>
                <a:latin typeface="Century Gothic"/>
                <a:cs typeface="Century Gothic"/>
              </a:rPr>
              <a:t>o</a:t>
            </a:r>
            <a:r>
              <a:rPr sz="2400" spc="185" dirty="0">
                <a:solidFill>
                  <a:srgbClr val="1F5292"/>
                </a:solidFill>
                <a:latin typeface="Century Gothic"/>
                <a:cs typeface="Century Gothic"/>
              </a:rPr>
              <a:t>g</a:t>
            </a:r>
            <a:r>
              <a:rPr sz="2400" spc="70" dirty="0">
                <a:solidFill>
                  <a:srgbClr val="1F5292"/>
                </a:solidFill>
                <a:latin typeface="Century Gothic"/>
                <a:cs typeface="Century Gothic"/>
              </a:rPr>
              <a:t>r</a:t>
            </a:r>
            <a:r>
              <a:rPr sz="2400" spc="-55" dirty="0">
                <a:solidFill>
                  <a:srgbClr val="1F5292"/>
                </a:solidFill>
                <a:latin typeface="Century Gothic"/>
                <a:cs typeface="Century Gothic"/>
              </a:rPr>
              <a:t>ama</a:t>
            </a:r>
            <a:r>
              <a:rPr sz="2400" spc="-3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-20" dirty="0">
                <a:solidFill>
                  <a:srgbClr val="1F5292"/>
                </a:solidFill>
                <a:latin typeface="Century Gothic"/>
                <a:cs typeface="Century Gothic"/>
              </a:rPr>
              <a:t>q</a:t>
            </a:r>
            <a:r>
              <a:rPr sz="2400" spc="20" dirty="0">
                <a:solidFill>
                  <a:srgbClr val="1F5292"/>
                </a:solidFill>
                <a:latin typeface="Century Gothic"/>
                <a:cs typeface="Century Gothic"/>
              </a:rPr>
              <a:t>ue</a:t>
            </a:r>
            <a:r>
              <a:rPr sz="2400" spc="-4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30" dirty="0">
                <a:solidFill>
                  <a:srgbClr val="1F5292"/>
                </a:solidFill>
                <a:latin typeface="Century Gothic"/>
                <a:cs typeface="Century Gothic"/>
              </a:rPr>
              <a:t>ince</a:t>
            </a:r>
            <a:r>
              <a:rPr sz="2400" spc="25" dirty="0">
                <a:solidFill>
                  <a:srgbClr val="1F5292"/>
                </a:solidFill>
                <a:latin typeface="Century Gothic"/>
                <a:cs typeface="Century Gothic"/>
              </a:rPr>
              <a:t>n</a:t>
            </a:r>
            <a:r>
              <a:rPr sz="2400" spc="15" dirty="0">
                <a:solidFill>
                  <a:srgbClr val="1F5292"/>
                </a:solidFill>
                <a:latin typeface="Century Gothic"/>
                <a:cs typeface="Century Gothic"/>
              </a:rPr>
              <a:t>tiva</a:t>
            </a:r>
            <a:r>
              <a:rPr sz="2400" spc="-25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-225" dirty="0">
                <a:solidFill>
                  <a:srgbClr val="1F5292"/>
                </a:solidFill>
                <a:latin typeface="Century Gothic"/>
                <a:cs typeface="Century Gothic"/>
              </a:rPr>
              <a:t>a</a:t>
            </a:r>
            <a:r>
              <a:rPr sz="2400" spc="-4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155" dirty="0">
                <a:solidFill>
                  <a:srgbClr val="1F5292"/>
                </a:solidFill>
                <a:latin typeface="Century Gothic"/>
                <a:cs typeface="Century Gothic"/>
              </a:rPr>
              <a:t>l</a:t>
            </a:r>
            <a:r>
              <a:rPr sz="2400" spc="85" dirty="0">
                <a:solidFill>
                  <a:srgbClr val="1F5292"/>
                </a:solidFill>
                <a:latin typeface="Century Gothic"/>
                <a:cs typeface="Century Gothic"/>
              </a:rPr>
              <a:t>os</a:t>
            </a:r>
            <a:r>
              <a:rPr sz="2400" spc="-4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20" dirty="0">
                <a:solidFill>
                  <a:srgbClr val="1F5292"/>
                </a:solidFill>
                <a:latin typeface="Century Gothic"/>
                <a:cs typeface="Century Gothic"/>
              </a:rPr>
              <a:t>j</a:t>
            </a:r>
            <a:r>
              <a:rPr sz="2400" spc="65" dirty="0">
                <a:solidFill>
                  <a:srgbClr val="1F5292"/>
                </a:solidFill>
                <a:latin typeface="Century Gothic"/>
                <a:cs typeface="Century Gothic"/>
              </a:rPr>
              <a:t>ó</a:t>
            </a:r>
            <a:r>
              <a:rPr sz="2400" spc="-65" dirty="0">
                <a:solidFill>
                  <a:srgbClr val="1F5292"/>
                </a:solidFill>
                <a:latin typeface="Century Gothic"/>
                <a:cs typeface="Century Gothic"/>
              </a:rPr>
              <a:t>v</a:t>
            </a:r>
            <a:r>
              <a:rPr sz="2400" spc="-90" dirty="0">
                <a:solidFill>
                  <a:srgbClr val="1F5292"/>
                </a:solidFill>
                <a:latin typeface="Century Gothic"/>
                <a:cs typeface="Century Gothic"/>
              </a:rPr>
              <a:t>e</a:t>
            </a:r>
            <a:r>
              <a:rPr sz="2400" spc="20" dirty="0">
                <a:solidFill>
                  <a:srgbClr val="1F5292"/>
                </a:solidFill>
                <a:latin typeface="Century Gothic"/>
                <a:cs typeface="Century Gothic"/>
              </a:rPr>
              <a:t>n</a:t>
            </a:r>
            <a:r>
              <a:rPr sz="2400" spc="10" dirty="0">
                <a:solidFill>
                  <a:srgbClr val="1F5292"/>
                </a:solidFill>
                <a:latin typeface="Century Gothic"/>
                <a:cs typeface="Century Gothic"/>
              </a:rPr>
              <a:t>e</a:t>
            </a:r>
            <a:r>
              <a:rPr sz="2400" spc="240" dirty="0">
                <a:solidFill>
                  <a:srgbClr val="1F5292"/>
                </a:solidFill>
                <a:latin typeface="Century Gothic"/>
                <a:cs typeface="Century Gothic"/>
              </a:rPr>
              <a:t>s</a:t>
            </a:r>
            <a:r>
              <a:rPr sz="240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10" dirty="0">
                <a:solidFill>
                  <a:srgbClr val="1F5292"/>
                </a:solidFill>
                <a:latin typeface="Century Gothic"/>
                <a:cs typeface="Century Gothic"/>
              </a:rPr>
              <a:t>y</a:t>
            </a:r>
            <a:r>
              <a:rPr sz="2400" spc="5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-45" dirty="0">
                <a:solidFill>
                  <a:srgbClr val="1F5292"/>
                </a:solidFill>
                <a:latin typeface="Century Gothic"/>
                <a:cs typeface="Century Gothic"/>
              </a:rPr>
              <a:t>ado</a:t>
            </a:r>
            <a:r>
              <a:rPr sz="2400" spc="-25" dirty="0">
                <a:solidFill>
                  <a:srgbClr val="1F5292"/>
                </a:solidFill>
                <a:latin typeface="Century Gothic"/>
                <a:cs typeface="Century Gothic"/>
              </a:rPr>
              <a:t>l</a:t>
            </a:r>
            <a:r>
              <a:rPr sz="2400" spc="-120" dirty="0">
                <a:solidFill>
                  <a:srgbClr val="1F5292"/>
                </a:solidFill>
                <a:latin typeface="Century Gothic"/>
                <a:cs typeface="Century Gothic"/>
              </a:rPr>
              <a:t>e</a:t>
            </a:r>
            <a:r>
              <a:rPr sz="2400" spc="240" dirty="0">
                <a:solidFill>
                  <a:srgbClr val="1F5292"/>
                </a:solidFill>
                <a:latin typeface="Century Gothic"/>
                <a:cs typeface="Century Gothic"/>
              </a:rPr>
              <a:t>s</a:t>
            </a:r>
            <a:r>
              <a:rPr sz="2400" spc="-200" dirty="0">
                <a:solidFill>
                  <a:srgbClr val="1F5292"/>
                </a:solidFill>
                <a:latin typeface="Century Gothic"/>
                <a:cs typeface="Century Gothic"/>
              </a:rPr>
              <a:t>c</a:t>
            </a:r>
            <a:r>
              <a:rPr sz="2400" spc="-120" dirty="0">
                <a:solidFill>
                  <a:srgbClr val="1F5292"/>
                </a:solidFill>
                <a:latin typeface="Century Gothic"/>
                <a:cs typeface="Century Gothic"/>
              </a:rPr>
              <a:t>e</a:t>
            </a:r>
            <a:r>
              <a:rPr sz="2400" spc="110" dirty="0">
                <a:solidFill>
                  <a:srgbClr val="1F5292"/>
                </a:solidFill>
                <a:latin typeface="Century Gothic"/>
                <a:cs typeface="Century Gothic"/>
              </a:rPr>
              <a:t>ntes</a:t>
            </a:r>
            <a:r>
              <a:rPr sz="2400" spc="-25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-225" dirty="0">
                <a:solidFill>
                  <a:srgbClr val="1F5292"/>
                </a:solidFill>
                <a:latin typeface="Century Gothic"/>
                <a:cs typeface="Century Gothic"/>
              </a:rPr>
              <a:t>a</a:t>
            </a:r>
            <a:r>
              <a:rPr sz="2400" spc="-4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-120" dirty="0">
                <a:solidFill>
                  <a:srgbClr val="1F5292"/>
                </a:solidFill>
                <a:latin typeface="Century Gothic"/>
                <a:cs typeface="Century Gothic"/>
              </a:rPr>
              <a:t>e</a:t>
            </a:r>
            <a:r>
              <a:rPr sz="2400" spc="240" dirty="0">
                <a:solidFill>
                  <a:srgbClr val="1F5292"/>
                </a:solidFill>
                <a:latin typeface="Century Gothic"/>
                <a:cs typeface="Century Gothic"/>
              </a:rPr>
              <a:t>s</a:t>
            </a:r>
            <a:r>
              <a:rPr sz="2400" spc="110" dirty="0">
                <a:solidFill>
                  <a:srgbClr val="1F5292"/>
                </a:solidFill>
                <a:latin typeface="Century Gothic"/>
                <a:cs typeface="Century Gothic"/>
              </a:rPr>
              <a:t>t</a:t>
            </a:r>
            <a:r>
              <a:rPr sz="2400" spc="210" dirty="0">
                <a:solidFill>
                  <a:srgbClr val="1F5292"/>
                </a:solidFill>
                <a:latin typeface="Century Gothic"/>
                <a:cs typeface="Century Gothic"/>
              </a:rPr>
              <a:t>u</a:t>
            </a:r>
            <a:r>
              <a:rPr sz="2400" spc="114" dirty="0">
                <a:solidFill>
                  <a:srgbClr val="1F5292"/>
                </a:solidFill>
                <a:latin typeface="Century Gothic"/>
                <a:cs typeface="Century Gothic"/>
              </a:rPr>
              <a:t>d</a:t>
            </a:r>
            <a:r>
              <a:rPr sz="2400" spc="20" dirty="0">
                <a:solidFill>
                  <a:srgbClr val="1F5292"/>
                </a:solidFill>
                <a:latin typeface="Century Gothic"/>
                <a:cs typeface="Century Gothic"/>
              </a:rPr>
              <a:t>i</a:t>
            </a:r>
            <a:r>
              <a:rPr sz="2400" spc="5" dirty="0">
                <a:solidFill>
                  <a:srgbClr val="1F5292"/>
                </a:solidFill>
                <a:latin typeface="Century Gothic"/>
                <a:cs typeface="Century Gothic"/>
              </a:rPr>
              <a:t>ar</a:t>
            </a:r>
            <a:r>
              <a:rPr sz="2400" spc="-4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15" dirty="0">
                <a:solidFill>
                  <a:srgbClr val="1F5292"/>
                </a:solidFill>
                <a:latin typeface="Century Gothic"/>
                <a:cs typeface="Century Gothic"/>
              </a:rPr>
              <a:t>y</a:t>
            </a:r>
            <a:r>
              <a:rPr sz="2400" spc="-3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1F5292"/>
                </a:solidFill>
                <a:latin typeface="Century Gothic"/>
                <a:cs typeface="Century Gothic"/>
              </a:rPr>
              <a:t>apr</a:t>
            </a:r>
            <a:r>
              <a:rPr sz="2400" spc="-45" dirty="0">
                <a:solidFill>
                  <a:srgbClr val="1F5292"/>
                </a:solidFill>
                <a:latin typeface="Century Gothic"/>
                <a:cs typeface="Century Gothic"/>
              </a:rPr>
              <a:t>e</a:t>
            </a:r>
            <a:r>
              <a:rPr sz="2400" spc="65" dirty="0">
                <a:solidFill>
                  <a:srgbClr val="1F5292"/>
                </a:solidFill>
                <a:latin typeface="Century Gothic"/>
                <a:cs typeface="Century Gothic"/>
              </a:rPr>
              <a:t>nd</a:t>
            </a:r>
            <a:r>
              <a:rPr sz="2400" spc="-120" dirty="0">
                <a:solidFill>
                  <a:srgbClr val="1F5292"/>
                </a:solidFill>
                <a:latin typeface="Century Gothic"/>
                <a:cs typeface="Century Gothic"/>
              </a:rPr>
              <a:t>e</a:t>
            </a:r>
            <a:r>
              <a:rPr sz="2400" spc="240" dirty="0">
                <a:solidFill>
                  <a:srgbClr val="1F5292"/>
                </a:solidFill>
                <a:latin typeface="Century Gothic"/>
                <a:cs typeface="Century Gothic"/>
              </a:rPr>
              <a:t>r</a:t>
            </a:r>
            <a:r>
              <a:rPr sz="2400" spc="-1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105" dirty="0">
                <a:solidFill>
                  <a:srgbClr val="1F5292"/>
                </a:solidFill>
                <a:latin typeface="Century Gothic"/>
                <a:cs typeface="Century Gothic"/>
              </a:rPr>
              <a:t>más</a:t>
            </a:r>
            <a:r>
              <a:rPr sz="2400" spc="-4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60" dirty="0">
                <a:solidFill>
                  <a:srgbClr val="1F5292"/>
                </a:solidFill>
                <a:latin typeface="Century Gothic"/>
                <a:cs typeface="Century Gothic"/>
              </a:rPr>
              <a:t>sobre</a:t>
            </a:r>
            <a:r>
              <a:rPr sz="2400" spc="-4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-30" dirty="0">
                <a:solidFill>
                  <a:srgbClr val="1F5292"/>
                </a:solidFill>
                <a:latin typeface="Century Gothic"/>
                <a:cs typeface="Century Gothic"/>
              </a:rPr>
              <a:t>la</a:t>
            </a:r>
            <a:r>
              <a:rPr sz="2400" spc="-20" dirty="0">
                <a:solidFill>
                  <a:srgbClr val="1F5292"/>
                </a:solidFill>
                <a:latin typeface="Century Gothic"/>
                <a:cs typeface="Century Gothic"/>
              </a:rPr>
              <a:t> p</a:t>
            </a:r>
            <a:r>
              <a:rPr sz="2400" spc="-50" dirty="0">
                <a:solidFill>
                  <a:srgbClr val="1F5292"/>
                </a:solidFill>
                <a:latin typeface="Century Gothic"/>
                <a:cs typeface="Century Gothic"/>
              </a:rPr>
              <a:t>alabra </a:t>
            </a:r>
            <a:r>
              <a:rPr sz="2400" spc="-30" dirty="0">
                <a:solidFill>
                  <a:srgbClr val="1F5292"/>
                </a:solidFill>
                <a:latin typeface="Century Gothic"/>
                <a:cs typeface="Century Gothic"/>
              </a:rPr>
              <a:t>d</a:t>
            </a:r>
            <a:r>
              <a:rPr sz="2400" spc="-114" dirty="0">
                <a:solidFill>
                  <a:srgbClr val="1F5292"/>
                </a:solidFill>
                <a:latin typeface="Century Gothic"/>
                <a:cs typeface="Century Gothic"/>
              </a:rPr>
              <a:t>e</a:t>
            </a:r>
            <a:r>
              <a:rPr sz="2400" spc="-4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285" dirty="0">
                <a:solidFill>
                  <a:srgbClr val="1F5292"/>
                </a:solidFill>
                <a:latin typeface="Century Gothic"/>
                <a:cs typeface="Century Gothic"/>
              </a:rPr>
              <a:t>D</a:t>
            </a:r>
            <a:r>
              <a:rPr sz="2400" spc="65" dirty="0">
                <a:solidFill>
                  <a:srgbClr val="1F5292"/>
                </a:solidFill>
                <a:latin typeface="Century Gothic"/>
                <a:cs typeface="Century Gothic"/>
              </a:rPr>
              <a:t>i</a:t>
            </a:r>
            <a:r>
              <a:rPr sz="2400" spc="5" dirty="0">
                <a:solidFill>
                  <a:srgbClr val="1F5292"/>
                </a:solidFill>
                <a:latin typeface="Century Gothic"/>
                <a:cs typeface="Century Gothic"/>
              </a:rPr>
              <a:t>os,</a:t>
            </a:r>
            <a:r>
              <a:rPr sz="2400" spc="-15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10" dirty="0">
                <a:solidFill>
                  <a:srgbClr val="1F5292"/>
                </a:solidFill>
                <a:latin typeface="Century Gothic"/>
                <a:cs typeface="Century Gothic"/>
              </a:rPr>
              <a:t>as</a:t>
            </a:r>
            <a:r>
              <a:rPr sz="2400" spc="165" dirty="0">
                <a:solidFill>
                  <a:srgbClr val="1F5292"/>
                </a:solidFill>
                <a:latin typeface="Century Gothic"/>
                <a:cs typeface="Century Gothic"/>
              </a:rPr>
              <a:t>í</a:t>
            </a:r>
            <a:r>
              <a:rPr sz="2400" spc="-55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-200" dirty="0">
                <a:solidFill>
                  <a:srgbClr val="1F5292"/>
                </a:solidFill>
                <a:latin typeface="Century Gothic"/>
                <a:cs typeface="Century Gothic"/>
              </a:rPr>
              <a:t>c</a:t>
            </a:r>
            <a:r>
              <a:rPr sz="2400" spc="90" dirty="0">
                <a:solidFill>
                  <a:srgbClr val="1F5292"/>
                </a:solidFill>
                <a:latin typeface="Century Gothic"/>
                <a:cs typeface="Century Gothic"/>
              </a:rPr>
              <a:t>o</a:t>
            </a:r>
            <a:r>
              <a:rPr sz="2400" spc="114" dirty="0">
                <a:solidFill>
                  <a:srgbClr val="1F5292"/>
                </a:solidFill>
                <a:latin typeface="Century Gothic"/>
                <a:cs typeface="Century Gothic"/>
              </a:rPr>
              <a:t>m</a:t>
            </a:r>
            <a:r>
              <a:rPr sz="2400" spc="-70" dirty="0">
                <a:solidFill>
                  <a:srgbClr val="1F5292"/>
                </a:solidFill>
                <a:latin typeface="Century Gothic"/>
                <a:cs typeface="Century Gothic"/>
              </a:rPr>
              <a:t>o</a:t>
            </a:r>
            <a:r>
              <a:rPr sz="2400" spc="-55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-30" dirty="0">
                <a:solidFill>
                  <a:srgbClr val="1F5292"/>
                </a:solidFill>
                <a:latin typeface="Century Gothic"/>
                <a:cs typeface="Century Gothic"/>
              </a:rPr>
              <a:t>ap</a:t>
            </a:r>
            <a:r>
              <a:rPr sz="2400" spc="-20" dirty="0">
                <a:solidFill>
                  <a:srgbClr val="1F5292"/>
                </a:solidFill>
                <a:latin typeface="Century Gothic"/>
                <a:cs typeface="Century Gothic"/>
              </a:rPr>
              <a:t>l</a:t>
            </a:r>
            <a:r>
              <a:rPr sz="2400" spc="-90" dirty="0">
                <a:solidFill>
                  <a:srgbClr val="1F5292"/>
                </a:solidFill>
                <a:latin typeface="Century Gothic"/>
                <a:cs typeface="Century Gothic"/>
              </a:rPr>
              <a:t>ica</a:t>
            </a:r>
            <a:r>
              <a:rPr sz="2400" spc="240" dirty="0">
                <a:solidFill>
                  <a:srgbClr val="1F5292"/>
                </a:solidFill>
                <a:latin typeface="Century Gothic"/>
                <a:cs typeface="Century Gothic"/>
              </a:rPr>
              <a:t>r</a:t>
            </a:r>
            <a:r>
              <a:rPr sz="2400" spc="150" dirty="0">
                <a:solidFill>
                  <a:srgbClr val="1F5292"/>
                </a:solidFill>
                <a:latin typeface="Century Gothic"/>
                <a:cs typeface="Century Gothic"/>
              </a:rPr>
              <a:t>l</a:t>
            </a:r>
            <a:r>
              <a:rPr sz="2400" spc="-225" dirty="0">
                <a:solidFill>
                  <a:srgbClr val="1F5292"/>
                </a:solidFill>
                <a:latin typeface="Century Gothic"/>
                <a:cs typeface="Century Gothic"/>
              </a:rPr>
              <a:t>a</a:t>
            </a:r>
            <a:r>
              <a:rPr sz="2400" spc="-25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-225" dirty="0">
                <a:solidFill>
                  <a:srgbClr val="1F5292"/>
                </a:solidFill>
                <a:latin typeface="Century Gothic"/>
                <a:cs typeface="Century Gothic"/>
              </a:rPr>
              <a:t>a</a:t>
            </a:r>
            <a:r>
              <a:rPr sz="2400" spc="-4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210" dirty="0">
                <a:solidFill>
                  <a:srgbClr val="1F5292"/>
                </a:solidFill>
                <a:latin typeface="Century Gothic"/>
                <a:cs typeface="Century Gothic"/>
              </a:rPr>
              <a:t>sus</a:t>
            </a:r>
            <a:r>
              <a:rPr sz="2400" spc="-6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30" dirty="0">
                <a:solidFill>
                  <a:srgbClr val="1F5292"/>
                </a:solidFill>
                <a:latin typeface="Century Gothic"/>
                <a:cs typeface="Century Gothic"/>
              </a:rPr>
              <a:t>vi</a:t>
            </a:r>
            <a:r>
              <a:rPr sz="2400" spc="40" dirty="0">
                <a:solidFill>
                  <a:srgbClr val="1F5292"/>
                </a:solidFill>
                <a:latin typeface="Century Gothic"/>
                <a:cs typeface="Century Gothic"/>
              </a:rPr>
              <a:t>d</a:t>
            </a:r>
            <a:r>
              <a:rPr sz="2400" spc="5" dirty="0">
                <a:solidFill>
                  <a:srgbClr val="1F5292"/>
                </a:solidFill>
                <a:latin typeface="Century Gothic"/>
                <a:cs typeface="Century Gothic"/>
              </a:rPr>
              <a:t>as</a:t>
            </a:r>
            <a:r>
              <a:rPr sz="2400" spc="-4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-200" dirty="0">
                <a:solidFill>
                  <a:srgbClr val="1F5292"/>
                </a:solidFill>
                <a:latin typeface="Century Gothic"/>
                <a:cs typeface="Century Gothic"/>
              </a:rPr>
              <a:t>c</a:t>
            </a:r>
            <a:r>
              <a:rPr sz="2400" spc="90" dirty="0">
                <a:solidFill>
                  <a:srgbClr val="1F5292"/>
                </a:solidFill>
                <a:latin typeface="Century Gothic"/>
                <a:cs typeface="Century Gothic"/>
              </a:rPr>
              <a:t>o</a:t>
            </a:r>
            <a:r>
              <a:rPr sz="2400" spc="114" dirty="0">
                <a:solidFill>
                  <a:srgbClr val="1F5292"/>
                </a:solidFill>
                <a:latin typeface="Century Gothic"/>
                <a:cs typeface="Century Gothic"/>
              </a:rPr>
              <a:t>m</a:t>
            </a:r>
            <a:r>
              <a:rPr sz="2400" spc="-70" dirty="0">
                <a:solidFill>
                  <a:srgbClr val="1F5292"/>
                </a:solidFill>
                <a:latin typeface="Century Gothic"/>
                <a:cs typeface="Century Gothic"/>
              </a:rPr>
              <a:t>o</a:t>
            </a:r>
            <a:r>
              <a:rPr sz="2400" spc="-30" dirty="0">
                <a:solidFill>
                  <a:srgbClr val="1F5292"/>
                </a:solidFill>
                <a:latin typeface="Century Gothic"/>
                <a:cs typeface="Century Gothic"/>
              </a:rPr>
              <a:t> d</a:t>
            </a:r>
            <a:r>
              <a:rPr sz="2400" spc="45" dirty="0">
                <a:solidFill>
                  <a:srgbClr val="1F5292"/>
                </a:solidFill>
                <a:latin typeface="Century Gothic"/>
                <a:cs typeface="Century Gothic"/>
              </a:rPr>
              <a:t>is</a:t>
            </a:r>
            <a:r>
              <a:rPr sz="2400" spc="110" dirty="0">
                <a:solidFill>
                  <a:srgbClr val="1F5292"/>
                </a:solidFill>
                <a:latin typeface="Century Gothic"/>
                <a:cs typeface="Century Gothic"/>
              </a:rPr>
              <a:t>c</a:t>
            </a:r>
            <a:r>
              <a:rPr sz="2400" spc="35" dirty="0">
                <a:solidFill>
                  <a:srgbClr val="1F5292"/>
                </a:solidFill>
                <a:latin typeface="Century Gothic"/>
                <a:cs typeface="Century Gothic"/>
              </a:rPr>
              <a:t>í</a:t>
            </a:r>
            <a:r>
              <a:rPr sz="2400" spc="105" dirty="0">
                <a:solidFill>
                  <a:srgbClr val="1F5292"/>
                </a:solidFill>
                <a:latin typeface="Century Gothic"/>
                <a:cs typeface="Century Gothic"/>
              </a:rPr>
              <a:t>p</a:t>
            </a:r>
            <a:r>
              <a:rPr sz="2400" spc="120" dirty="0">
                <a:solidFill>
                  <a:srgbClr val="1F5292"/>
                </a:solidFill>
                <a:latin typeface="Century Gothic"/>
                <a:cs typeface="Century Gothic"/>
              </a:rPr>
              <a:t>ulos</a:t>
            </a:r>
            <a:r>
              <a:rPr sz="2400" spc="-30" dirty="0">
                <a:solidFill>
                  <a:srgbClr val="1F5292"/>
                </a:solidFill>
                <a:latin typeface="Century Gothic"/>
                <a:cs typeface="Century Gothic"/>
              </a:rPr>
              <a:t> d</a:t>
            </a:r>
            <a:r>
              <a:rPr sz="2400" spc="-114" dirty="0">
                <a:solidFill>
                  <a:srgbClr val="1F5292"/>
                </a:solidFill>
                <a:latin typeface="Century Gothic"/>
                <a:cs typeface="Century Gothic"/>
              </a:rPr>
              <a:t>e</a:t>
            </a:r>
            <a:r>
              <a:rPr sz="2400" spc="-4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10" dirty="0">
                <a:solidFill>
                  <a:srgbClr val="1F5292"/>
                </a:solidFill>
                <a:latin typeface="Century Gothic"/>
                <a:cs typeface="Century Gothic"/>
              </a:rPr>
              <a:t>C</a:t>
            </a:r>
            <a:r>
              <a:rPr sz="2400" spc="-10" dirty="0">
                <a:solidFill>
                  <a:srgbClr val="1F5292"/>
                </a:solidFill>
                <a:latin typeface="Century Gothic"/>
                <a:cs typeface="Century Gothic"/>
              </a:rPr>
              <a:t>r</a:t>
            </a:r>
            <a:r>
              <a:rPr sz="2400" spc="125" dirty="0">
                <a:solidFill>
                  <a:srgbClr val="1F5292"/>
                </a:solidFill>
                <a:latin typeface="Century Gothic"/>
                <a:cs typeface="Century Gothic"/>
              </a:rPr>
              <a:t>isto</a:t>
            </a:r>
            <a:endParaRPr sz="2400" dirty="0">
              <a:latin typeface="Century Gothic"/>
              <a:cs typeface="Century Gothic"/>
            </a:endParaRPr>
          </a:p>
          <a:p>
            <a:pPr marL="20320" marR="13970" algn="ctr">
              <a:lnSpc>
                <a:spcPts val="4320"/>
              </a:lnSpc>
              <a:spcBef>
                <a:spcPts val="380"/>
              </a:spcBef>
            </a:pPr>
            <a:r>
              <a:rPr sz="2400" spc="310" dirty="0">
                <a:solidFill>
                  <a:srgbClr val="1F5292"/>
                </a:solidFill>
                <a:latin typeface="Century Gothic"/>
                <a:cs typeface="Century Gothic"/>
              </a:rPr>
              <a:t>E</a:t>
            </a:r>
            <a:r>
              <a:rPr sz="2400" spc="215" dirty="0">
                <a:solidFill>
                  <a:srgbClr val="1F5292"/>
                </a:solidFill>
                <a:latin typeface="Century Gothic"/>
                <a:cs typeface="Century Gothic"/>
              </a:rPr>
              <a:t>s</a:t>
            </a:r>
            <a:r>
              <a:rPr sz="2400" spc="190" dirty="0">
                <a:solidFill>
                  <a:srgbClr val="1F5292"/>
                </a:solidFill>
                <a:latin typeface="Century Gothic"/>
                <a:cs typeface="Century Gothic"/>
              </a:rPr>
              <a:t>t</a:t>
            </a:r>
            <a:r>
              <a:rPr sz="2400" spc="-110" dirty="0">
                <a:solidFill>
                  <a:srgbClr val="1F5292"/>
                </a:solidFill>
                <a:latin typeface="Century Gothic"/>
                <a:cs typeface="Century Gothic"/>
              </a:rPr>
              <a:t>e</a:t>
            </a:r>
            <a:r>
              <a:rPr sz="2400" spc="-6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285" dirty="0">
                <a:solidFill>
                  <a:srgbClr val="1F5292"/>
                </a:solidFill>
                <a:latin typeface="Century Gothic"/>
                <a:cs typeface="Century Gothic"/>
              </a:rPr>
              <a:t>m</a:t>
            </a:r>
            <a:r>
              <a:rPr sz="2400" spc="80" dirty="0">
                <a:solidFill>
                  <a:srgbClr val="1F5292"/>
                </a:solidFill>
                <a:latin typeface="Century Gothic"/>
                <a:cs typeface="Century Gothic"/>
              </a:rPr>
              <a:t>i</a:t>
            </a:r>
            <a:r>
              <a:rPr sz="2400" spc="229" dirty="0">
                <a:solidFill>
                  <a:srgbClr val="1F5292"/>
                </a:solidFill>
                <a:latin typeface="Century Gothic"/>
                <a:cs typeface="Century Gothic"/>
              </a:rPr>
              <a:t>n</a:t>
            </a:r>
            <a:r>
              <a:rPr sz="2400" spc="90" dirty="0">
                <a:solidFill>
                  <a:srgbClr val="1F5292"/>
                </a:solidFill>
                <a:latin typeface="Century Gothic"/>
                <a:cs typeface="Century Gothic"/>
              </a:rPr>
              <a:t>ist</a:t>
            </a:r>
            <a:r>
              <a:rPr sz="2400" spc="180" dirty="0">
                <a:solidFill>
                  <a:srgbClr val="1F5292"/>
                </a:solidFill>
                <a:latin typeface="Century Gothic"/>
                <a:cs typeface="Century Gothic"/>
              </a:rPr>
              <a:t>e</a:t>
            </a:r>
            <a:r>
              <a:rPr sz="2400" spc="240" dirty="0">
                <a:solidFill>
                  <a:srgbClr val="1F5292"/>
                </a:solidFill>
                <a:latin typeface="Century Gothic"/>
                <a:cs typeface="Century Gothic"/>
              </a:rPr>
              <a:t>r</a:t>
            </a:r>
            <a:r>
              <a:rPr sz="2400" spc="150" dirty="0">
                <a:solidFill>
                  <a:srgbClr val="1F5292"/>
                </a:solidFill>
                <a:latin typeface="Century Gothic"/>
                <a:cs typeface="Century Gothic"/>
              </a:rPr>
              <a:t>i</a:t>
            </a:r>
            <a:r>
              <a:rPr sz="2400" spc="-70" dirty="0">
                <a:solidFill>
                  <a:srgbClr val="1F5292"/>
                </a:solidFill>
                <a:latin typeface="Century Gothic"/>
                <a:cs typeface="Century Gothic"/>
              </a:rPr>
              <a:t>o</a:t>
            </a:r>
            <a:r>
              <a:rPr sz="2400" spc="5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-30" dirty="0">
                <a:solidFill>
                  <a:srgbClr val="1F5292"/>
                </a:solidFill>
                <a:latin typeface="Century Gothic"/>
                <a:cs typeface="Century Gothic"/>
              </a:rPr>
              <a:t>d</a:t>
            </a:r>
            <a:r>
              <a:rPr sz="2400" spc="-110" dirty="0">
                <a:solidFill>
                  <a:srgbClr val="1F5292"/>
                </a:solidFill>
                <a:latin typeface="Century Gothic"/>
                <a:cs typeface="Century Gothic"/>
              </a:rPr>
              <a:t>e</a:t>
            </a:r>
            <a:r>
              <a:rPr sz="2400" spc="-45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-30" dirty="0">
                <a:solidFill>
                  <a:srgbClr val="1F5292"/>
                </a:solidFill>
                <a:latin typeface="Century Gothic"/>
                <a:cs typeface="Century Gothic"/>
              </a:rPr>
              <a:t>la</a:t>
            </a:r>
            <a:r>
              <a:rPr sz="2400" spc="-5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50" dirty="0">
                <a:solidFill>
                  <a:srgbClr val="1F5292"/>
                </a:solidFill>
                <a:latin typeface="Century Gothic"/>
                <a:cs typeface="Century Gothic"/>
              </a:rPr>
              <a:t>I</a:t>
            </a:r>
            <a:r>
              <a:rPr sz="2400" spc="145" dirty="0">
                <a:solidFill>
                  <a:srgbClr val="1F5292"/>
                </a:solidFill>
                <a:latin typeface="Century Gothic"/>
                <a:cs typeface="Century Gothic"/>
              </a:rPr>
              <a:t>g</a:t>
            </a:r>
            <a:r>
              <a:rPr sz="2400" spc="10" dirty="0">
                <a:solidFill>
                  <a:srgbClr val="1F5292"/>
                </a:solidFill>
                <a:latin typeface="Century Gothic"/>
                <a:cs typeface="Century Gothic"/>
              </a:rPr>
              <a:t>l</a:t>
            </a:r>
            <a:r>
              <a:rPr sz="2400" spc="20" dirty="0">
                <a:solidFill>
                  <a:srgbClr val="1F5292"/>
                </a:solidFill>
                <a:latin typeface="Century Gothic"/>
                <a:cs typeface="Century Gothic"/>
              </a:rPr>
              <a:t>e</a:t>
            </a:r>
            <a:r>
              <a:rPr sz="2400" spc="60" dirty="0">
                <a:solidFill>
                  <a:srgbClr val="1F5292"/>
                </a:solidFill>
                <a:latin typeface="Century Gothic"/>
                <a:cs typeface="Century Gothic"/>
              </a:rPr>
              <a:t>sia</a:t>
            </a:r>
            <a:r>
              <a:rPr sz="2400" spc="-1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-30" dirty="0">
                <a:solidFill>
                  <a:srgbClr val="1F5292"/>
                </a:solidFill>
                <a:latin typeface="Century Gothic"/>
                <a:cs typeface="Century Gothic"/>
              </a:rPr>
              <a:t>d</a:t>
            </a:r>
            <a:r>
              <a:rPr sz="2400" spc="-125" dirty="0">
                <a:solidFill>
                  <a:srgbClr val="1F5292"/>
                </a:solidFill>
                <a:latin typeface="Century Gothic"/>
                <a:cs typeface="Century Gothic"/>
              </a:rPr>
              <a:t>e</a:t>
            </a:r>
            <a:r>
              <a:rPr sz="2400" spc="165" dirty="0">
                <a:solidFill>
                  <a:srgbClr val="1F5292"/>
                </a:solidFill>
                <a:latin typeface="Century Gothic"/>
                <a:cs typeface="Century Gothic"/>
              </a:rPr>
              <a:t>l</a:t>
            </a:r>
            <a:r>
              <a:rPr sz="2400" spc="-15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1F5292"/>
                </a:solidFill>
                <a:latin typeface="Century Gothic"/>
                <a:cs typeface="Century Gothic"/>
              </a:rPr>
              <a:t>N</a:t>
            </a:r>
            <a:r>
              <a:rPr sz="2400" spc="-20" dirty="0">
                <a:solidFill>
                  <a:srgbClr val="1F5292"/>
                </a:solidFill>
                <a:latin typeface="Century Gothic"/>
                <a:cs typeface="Century Gothic"/>
              </a:rPr>
              <a:t>a</a:t>
            </a:r>
            <a:r>
              <a:rPr sz="2400" spc="195" dirty="0">
                <a:solidFill>
                  <a:srgbClr val="1F5292"/>
                </a:solidFill>
                <a:latin typeface="Century Gothic"/>
                <a:cs typeface="Century Gothic"/>
              </a:rPr>
              <a:t>z</a:t>
            </a:r>
            <a:r>
              <a:rPr sz="2400" spc="-30" dirty="0">
                <a:solidFill>
                  <a:srgbClr val="1F5292"/>
                </a:solidFill>
                <a:latin typeface="Century Gothic"/>
                <a:cs typeface="Century Gothic"/>
              </a:rPr>
              <a:t>ar</a:t>
            </a:r>
            <a:r>
              <a:rPr sz="2400" spc="-55" dirty="0">
                <a:solidFill>
                  <a:srgbClr val="1F5292"/>
                </a:solidFill>
                <a:latin typeface="Century Gothic"/>
                <a:cs typeface="Century Gothic"/>
              </a:rPr>
              <a:t>e</a:t>
            </a:r>
            <a:r>
              <a:rPr sz="2400" spc="45" dirty="0">
                <a:solidFill>
                  <a:srgbClr val="1F5292"/>
                </a:solidFill>
                <a:latin typeface="Century Gothic"/>
                <a:cs typeface="Century Gothic"/>
              </a:rPr>
              <a:t>no</a:t>
            </a:r>
            <a:r>
              <a:rPr sz="2400" spc="-6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-30" dirty="0">
                <a:solidFill>
                  <a:srgbClr val="1F5292"/>
                </a:solidFill>
                <a:latin typeface="Century Gothic"/>
                <a:cs typeface="Century Gothic"/>
              </a:rPr>
              <a:t>ha</a:t>
            </a:r>
            <a:r>
              <a:rPr sz="2400" spc="-5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145" dirty="0">
                <a:solidFill>
                  <a:srgbClr val="1F5292"/>
                </a:solidFill>
                <a:latin typeface="Century Gothic"/>
                <a:cs typeface="Century Gothic"/>
              </a:rPr>
              <a:t>se</a:t>
            </a:r>
            <a:r>
              <a:rPr sz="2400" spc="70" dirty="0">
                <a:solidFill>
                  <a:srgbClr val="1F5292"/>
                </a:solidFill>
                <a:latin typeface="Century Gothic"/>
                <a:cs typeface="Century Gothic"/>
              </a:rPr>
              <a:t>r</a:t>
            </a:r>
            <a:r>
              <a:rPr sz="2400" spc="100" dirty="0">
                <a:solidFill>
                  <a:srgbClr val="1F5292"/>
                </a:solidFill>
                <a:latin typeface="Century Gothic"/>
                <a:cs typeface="Century Gothic"/>
              </a:rPr>
              <a:t>v</a:t>
            </a:r>
            <a:r>
              <a:rPr sz="2400" spc="25" dirty="0">
                <a:solidFill>
                  <a:srgbClr val="1F5292"/>
                </a:solidFill>
                <a:latin typeface="Century Gothic"/>
                <a:cs typeface="Century Gothic"/>
              </a:rPr>
              <a:t>i</a:t>
            </a:r>
            <a:r>
              <a:rPr sz="2400" spc="-30" dirty="0">
                <a:solidFill>
                  <a:srgbClr val="1F5292"/>
                </a:solidFill>
                <a:latin typeface="Century Gothic"/>
                <a:cs typeface="Century Gothic"/>
              </a:rPr>
              <a:t>d</a:t>
            </a:r>
            <a:r>
              <a:rPr sz="2400" spc="-70" dirty="0">
                <a:solidFill>
                  <a:srgbClr val="1F5292"/>
                </a:solidFill>
                <a:latin typeface="Century Gothic"/>
                <a:cs typeface="Century Gothic"/>
              </a:rPr>
              <a:t>o</a:t>
            </a:r>
            <a:r>
              <a:rPr sz="2400" spc="-3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-200" dirty="0">
                <a:solidFill>
                  <a:srgbClr val="1F5292"/>
                </a:solidFill>
                <a:latin typeface="Century Gothic"/>
                <a:cs typeface="Century Gothic"/>
              </a:rPr>
              <a:t>c</a:t>
            </a:r>
            <a:r>
              <a:rPr sz="2400" spc="50" dirty="0">
                <a:solidFill>
                  <a:srgbClr val="1F5292"/>
                </a:solidFill>
                <a:latin typeface="Century Gothic"/>
                <a:cs typeface="Century Gothic"/>
              </a:rPr>
              <a:t>omo</a:t>
            </a:r>
            <a:r>
              <a:rPr sz="2400" spc="-5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30" dirty="0">
                <a:solidFill>
                  <a:srgbClr val="1F5292"/>
                </a:solidFill>
                <a:latin typeface="Century Gothic"/>
                <a:cs typeface="Century Gothic"/>
              </a:rPr>
              <a:t>una</a:t>
            </a:r>
            <a:r>
              <a:rPr sz="2400" spc="-4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20" dirty="0">
                <a:solidFill>
                  <a:srgbClr val="1F5292"/>
                </a:solidFill>
                <a:latin typeface="Century Gothic"/>
                <a:cs typeface="Century Gothic"/>
              </a:rPr>
              <a:t>h</a:t>
            </a:r>
            <a:r>
              <a:rPr sz="2400" spc="15" dirty="0">
                <a:solidFill>
                  <a:srgbClr val="1F5292"/>
                </a:solidFill>
                <a:latin typeface="Century Gothic"/>
                <a:cs typeface="Century Gothic"/>
              </a:rPr>
              <a:t>e</a:t>
            </a:r>
            <a:r>
              <a:rPr sz="2400" spc="95" dirty="0">
                <a:solidFill>
                  <a:srgbClr val="1F5292"/>
                </a:solidFill>
                <a:latin typeface="Century Gothic"/>
                <a:cs typeface="Century Gothic"/>
              </a:rPr>
              <a:t>rrami</a:t>
            </a:r>
            <a:r>
              <a:rPr sz="2400" spc="114" dirty="0">
                <a:solidFill>
                  <a:srgbClr val="1F5292"/>
                </a:solidFill>
                <a:latin typeface="Century Gothic"/>
                <a:cs typeface="Century Gothic"/>
              </a:rPr>
              <a:t>e</a:t>
            </a:r>
            <a:r>
              <a:rPr sz="2400" spc="30" dirty="0">
                <a:solidFill>
                  <a:srgbClr val="1F5292"/>
                </a:solidFill>
                <a:latin typeface="Century Gothic"/>
                <a:cs typeface="Century Gothic"/>
              </a:rPr>
              <a:t>nta</a:t>
            </a:r>
            <a:r>
              <a:rPr sz="240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50" dirty="0">
                <a:solidFill>
                  <a:srgbClr val="1F5292"/>
                </a:solidFill>
                <a:latin typeface="Century Gothic"/>
                <a:cs typeface="Century Gothic"/>
              </a:rPr>
              <a:t>por</a:t>
            </a:r>
            <a:r>
              <a:rPr sz="2400" spc="-4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40" dirty="0">
                <a:solidFill>
                  <a:srgbClr val="1F5292"/>
                </a:solidFill>
                <a:latin typeface="Century Gothic"/>
                <a:cs typeface="Century Gothic"/>
              </a:rPr>
              <a:t>m</a:t>
            </a:r>
            <a:r>
              <a:rPr sz="2400" spc="35" dirty="0">
                <a:solidFill>
                  <a:srgbClr val="1F5292"/>
                </a:solidFill>
                <a:latin typeface="Century Gothic"/>
                <a:cs typeface="Century Gothic"/>
              </a:rPr>
              <a:t>á</a:t>
            </a:r>
            <a:r>
              <a:rPr sz="2400" spc="240" dirty="0">
                <a:solidFill>
                  <a:srgbClr val="1F5292"/>
                </a:solidFill>
                <a:latin typeface="Century Gothic"/>
                <a:cs typeface="Century Gothic"/>
              </a:rPr>
              <a:t>s</a:t>
            </a:r>
            <a:r>
              <a:rPr sz="2400" spc="-3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-35" dirty="0">
                <a:solidFill>
                  <a:srgbClr val="1F5292"/>
                </a:solidFill>
                <a:latin typeface="Century Gothic"/>
                <a:cs typeface="Century Gothic"/>
              </a:rPr>
              <a:t>d</a:t>
            </a:r>
            <a:r>
              <a:rPr sz="2400" spc="-114" dirty="0">
                <a:solidFill>
                  <a:srgbClr val="1F5292"/>
                </a:solidFill>
                <a:latin typeface="Century Gothic"/>
                <a:cs typeface="Century Gothic"/>
              </a:rPr>
              <a:t>e</a:t>
            </a:r>
            <a:r>
              <a:rPr sz="2400" spc="-4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30" dirty="0">
                <a:solidFill>
                  <a:srgbClr val="1F5292"/>
                </a:solidFill>
                <a:latin typeface="Century Gothic"/>
                <a:cs typeface="Century Gothic"/>
              </a:rPr>
              <a:t>5</a:t>
            </a:r>
            <a:r>
              <a:rPr sz="2400" spc="254" dirty="0">
                <a:solidFill>
                  <a:srgbClr val="1F5292"/>
                </a:solidFill>
                <a:latin typeface="Century Gothic"/>
                <a:cs typeface="Century Gothic"/>
              </a:rPr>
              <a:t>0</a:t>
            </a:r>
            <a:r>
              <a:rPr sz="2400" spc="-35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25" dirty="0">
                <a:solidFill>
                  <a:srgbClr val="1F5292"/>
                </a:solidFill>
                <a:latin typeface="Century Gothic"/>
                <a:cs typeface="Century Gothic"/>
              </a:rPr>
              <a:t>años</a:t>
            </a:r>
            <a:r>
              <a:rPr sz="2400" spc="-6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-55" dirty="0">
                <a:solidFill>
                  <a:srgbClr val="1F5292"/>
                </a:solidFill>
                <a:latin typeface="Century Gothic"/>
                <a:cs typeface="Century Gothic"/>
              </a:rPr>
              <a:t>para</a:t>
            </a:r>
            <a:r>
              <a:rPr sz="2400" spc="-3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-105" dirty="0">
                <a:solidFill>
                  <a:srgbClr val="1F5292"/>
                </a:solidFill>
                <a:latin typeface="Century Gothic"/>
                <a:cs typeface="Century Gothic"/>
              </a:rPr>
              <a:t>ay</a:t>
            </a:r>
            <a:r>
              <a:rPr sz="2400" spc="155" dirty="0">
                <a:solidFill>
                  <a:srgbClr val="1F5292"/>
                </a:solidFill>
                <a:latin typeface="Century Gothic"/>
                <a:cs typeface="Century Gothic"/>
              </a:rPr>
              <a:t>u</a:t>
            </a:r>
            <a:r>
              <a:rPr sz="2400" dirty="0">
                <a:solidFill>
                  <a:srgbClr val="1F5292"/>
                </a:solidFill>
                <a:latin typeface="Century Gothic"/>
                <a:cs typeface="Century Gothic"/>
              </a:rPr>
              <a:t>dar</a:t>
            </a:r>
            <a:r>
              <a:rPr sz="2400" spc="-5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-30" dirty="0">
                <a:solidFill>
                  <a:srgbClr val="1F5292"/>
                </a:solidFill>
                <a:latin typeface="Century Gothic"/>
                <a:cs typeface="Century Gothic"/>
              </a:rPr>
              <a:t>al</a:t>
            </a:r>
            <a:r>
              <a:rPr sz="2400" spc="-45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375" dirty="0">
                <a:solidFill>
                  <a:srgbClr val="1F5292"/>
                </a:solidFill>
                <a:latin typeface="Century Gothic"/>
                <a:cs typeface="Century Gothic"/>
              </a:rPr>
              <a:t>m</a:t>
            </a:r>
            <a:r>
              <a:rPr sz="2400" spc="70" dirty="0">
                <a:solidFill>
                  <a:srgbClr val="1F5292"/>
                </a:solidFill>
                <a:latin typeface="Century Gothic"/>
                <a:cs typeface="Century Gothic"/>
              </a:rPr>
              <a:t>i</a:t>
            </a:r>
            <a:r>
              <a:rPr sz="2400" spc="245" dirty="0">
                <a:solidFill>
                  <a:srgbClr val="1F5292"/>
                </a:solidFill>
                <a:latin typeface="Century Gothic"/>
                <a:cs typeface="Century Gothic"/>
              </a:rPr>
              <a:t>n</a:t>
            </a:r>
            <a:r>
              <a:rPr sz="2400" spc="70" dirty="0">
                <a:solidFill>
                  <a:srgbClr val="1F5292"/>
                </a:solidFill>
                <a:latin typeface="Century Gothic"/>
                <a:cs typeface="Century Gothic"/>
              </a:rPr>
              <a:t>i</a:t>
            </a:r>
            <a:r>
              <a:rPr sz="2400" spc="245" dirty="0">
                <a:solidFill>
                  <a:srgbClr val="1F5292"/>
                </a:solidFill>
                <a:latin typeface="Century Gothic"/>
                <a:cs typeface="Century Gothic"/>
              </a:rPr>
              <a:t>s</a:t>
            </a:r>
            <a:r>
              <a:rPr sz="2400" spc="130" dirty="0">
                <a:solidFill>
                  <a:srgbClr val="1F5292"/>
                </a:solidFill>
                <a:latin typeface="Century Gothic"/>
                <a:cs typeface="Century Gothic"/>
              </a:rPr>
              <a:t>ter</a:t>
            </a:r>
            <a:r>
              <a:rPr sz="2400" spc="50" dirty="0">
                <a:solidFill>
                  <a:srgbClr val="1F5292"/>
                </a:solidFill>
                <a:latin typeface="Century Gothic"/>
                <a:cs typeface="Century Gothic"/>
              </a:rPr>
              <a:t>i</a:t>
            </a:r>
            <a:r>
              <a:rPr sz="2400" spc="-70" dirty="0">
                <a:solidFill>
                  <a:srgbClr val="1F5292"/>
                </a:solidFill>
                <a:latin typeface="Century Gothic"/>
                <a:cs typeface="Century Gothic"/>
              </a:rPr>
              <a:t>o</a:t>
            </a:r>
            <a:r>
              <a:rPr sz="2400" spc="5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-65" dirty="0">
                <a:solidFill>
                  <a:srgbClr val="1F5292"/>
                </a:solidFill>
                <a:latin typeface="Century Gothic"/>
                <a:cs typeface="Century Gothic"/>
              </a:rPr>
              <a:t>de</a:t>
            </a:r>
            <a:r>
              <a:rPr sz="2400" spc="-40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-30" dirty="0">
                <a:solidFill>
                  <a:srgbClr val="1F5292"/>
                </a:solidFill>
                <a:latin typeface="Century Gothic"/>
                <a:cs typeface="Century Gothic"/>
              </a:rPr>
              <a:t>la</a:t>
            </a:r>
            <a:r>
              <a:rPr sz="2400" spc="-45" dirty="0">
                <a:solidFill>
                  <a:srgbClr val="1F5292"/>
                </a:solidFill>
                <a:latin typeface="Century Gothic"/>
                <a:cs typeface="Century Gothic"/>
              </a:rPr>
              <a:t> </a:t>
            </a:r>
            <a:r>
              <a:rPr sz="2400" spc="85" dirty="0">
                <a:solidFill>
                  <a:srgbClr val="1F5292"/>
                </a:solidFill>
                <a:latin typeface="Century Gothic"/>
                <a:cs typeface="Century Gothic"/>
              </a:rPr>
              <a:t>J</a:t>
            </a:r>
            <a:r>
              <a:rPr sz="2400" spc="135" dirty="0">
                <a:solidFill>
                  <a:srgbClr val="1F5292"/>
                </a:solidFill>
                <a:latin typeface="Century Gothic"/>
                <a:cs typeface="Century Gothic"/>
              </a:rPr>
              <a:t>N</a:t>
            </a:r>
            <a:r>
              <a:rPr sz="2400" spc="10" dirty="0">
                <a:solidFill>
                  <a:srgbClr val="1F5292"/>
                </a:solidFill>
                <a:latin typeface="Century Gothic"/>
                <a:cs typeface="Century Gothic"/>
              </a:rPr>
              <a:t>I.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4080" y="1717039"/>
            <a:ext cx="10403840" cy="73660"/>
          </a:xfrm>
          <a:custGeom>
            <a:avLst/>
            <a:gdLst/>
            <a:ahLst/>
            <a:cxnLst/>
            <a:rect l="l" t="t" r="r" b="b"/>
            <a:pathLst>
              <a:path w="10403840" h="73660">
                <a:moveTo>
                  <a:pt x="10403840" y="0"/>
                </a:moveTo>
                <a:lnTo>
                  <a:pt x="0" y="0"/>
                </a:lnTo>
                <a:lnTo>
                  <a:pt x="0" y="73660"/>
                </a:lnTo>
                <a:lnTo>
                  <a:pt x="10403840" y="73660"/>
                </a:lnTo>
                <a:lnTo>
                  <a:pt x="10403840" y="0"/>
                </a:lnTo>
                <a:close/>
              </a:path>
            </a:pathLst>
          </a:custGeom>
          <a:solidFill>
            <a:srgbClr val="1F5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17280" y="2788920"/>
            <a:ext cx="3220974" cy="24157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sel 6"/>
          <p:cNvSpPr/>
          <p:nvPr/>
        </p:nvSpPr>
        <p:spPr>
          <a:xfrm>
            <a:off x="304800" y="685800"/>
            <a:ext cx="2743200" cy="1371600"/>
          </a:xfrm>
          <a:prstGeom prst="bevel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3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GRUPOS</a:t>
            </a:r>
            <a:endParaRPr lang="es-PE" sz="3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Bisel 7"/>
          <p:cNvSpPr/>
          <p:nvPr/>
        </p:nvSpPr>
        <p:spPr>
          <a:xfrm>
            <a:off x="304800" y="4800600"/>
            <a:ext cx="2743200" cy="1371600"/>
          </a:xfrm>
          <a:prstGeom prst="bevel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APRENDISAJE</a:t>
            </a:r>
            <a:endParaRPr lang="es-PE" sz="2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Bisel 8"/>
          <p:cNvSpPr/>
          <p:nvPr/>
        </p:nvSpPr>
        <p:spPr>
          <a:xfrm>
            <a:off x="9296400" y="685800"/>
            <a:ext cx="2743200" cy="1371600"/>
          </a:xfrm>
          <a:prstGeom prst="bevel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HERRAMIENTAS</a:t>
            </a:r>
            <a:endParaRPr lang="es-PE" sz="2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Bisel 9"/>
          <p:cNvSpPr/>
          <p:nvPr/>
        </p:nvSpPr>
        <p:spPr>
          <a:xfrm>
            <a:off x="9220200" y="4814455"/>
            <a:ext cx="2743200" cy="1371600"/>
          </a:xfrm>
          <a:prstGeom prst="bevel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ESTRATEGIAS</a:t>
            </a:r>
            <a:endParaRPr lang="es-PE" sz="2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0082" y="2527930"/>
            <a:ext cx="1046861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0" indent="-307340">
              <a:lnSpc>
                <a:spcPct val="100000"/>
              </a:lnSpc>
              <a:buClr>
                <a:srgbClr val="2583C5"/>
              </a:buClr>
              <a:buSzPct val="91666"/>
              <a:buFont typeface="Wingdings 2"/>
              <a:buChar char=""/>
              <a:tabLst>
                <a:tab pos="320040" algn="l"/>
              </a:tabLst>
            </a:pPr>
            <a:r>
              <a:rPr sz="2400" spc="-370" dirty="0" smtClean="0">
                <a:solidFill>
                  <a:srgbClr val="335B74"/>
                </a:solidFill>
                <a:latin typeface="Gill Sans MT"/>
                <a:cs typeface="Gill Sans MT"/>
              </a:rPr>
              <a:t>T</a:t>
            </a:r>
            <a:r>
              <a:rPr lang="es-PE" sz="2400" spc="-370" dirty="0" smtClean="0">
                <a:solidFill>
                  <a:srgbClr val="335B74"/>
                </a:solidFill>
                <a:latin typeface="Gill Sans MT"/>
                <a:cs typeface="Gill Sans MT"/>
              </a:rPr>
              <a:t> </a:t>
            </a:r>
            <a:r>
              <a:rPr sz="2400" dirty="0" err="1" smtClean="0">
                <a:solidFill>
                  <a:srgbClr val="335B74"/>
                </a:solidFill>
                <a:latin typeface="Gill Sans MT"/>
                <a:cs typeface="Gill Sans MT"/>
              </a:rPr>
              <a:t>o</a:t>
            </a:r>
            <a:r>
              <a:rPr sz="2400" spc="-15" dirty="0" err="1" smtClean="0">
                <a:solidFill>
                  <a:srgbClr val="335B74"/>
                </a:solidFill>
                <a:latin typeface="Gill Sans MT"/>
                <a:cs typeface="Gill Sans MT"/>
              </a:rPr>
              <a:t>d</a:t>
            </a:r>
            <a:r>
              <a:rPr sz="2400" dirty="0" err="1" smtClean="0">
                <a:solidFill>
                  <a:srgbClr val="335B74"/>
                </a:solidFill>
                <a:latin typeface="Gill Sans MT"/>
                <a:cs typeface="Gill Sans MT"/>
              </a:rPr>
              <a:t>o</a:t>
            </a:r>
            <a:r>
              <a:rPr sz="2400" dirty="0" smtClean="0">
                <a:solidFill>
                  <a:srgbClr val="335B74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pa</a:t>
            </a:r>
            <a:r>
              <a:rPr sz="2400" spc="45" dirty="0">
                <a:solidFill>
                  <a:srgbClr val="335B74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ticip</a:t>
            </a:r>
            <a:r>
              <a:rPr sz="2400" spc="-15" dirty="0">
                <a:solidFill>
                  <a:srgbClr val="335B74"/>
                </a:solidFill>
                <a:latin typeface="Gill Sans MT"/>
                <a:cs typeface="Gill Sans MT"/>
              </a:rPr>
              <a:t>a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nte</a:t>
            </a:r>
            <a:r>
              <a:rPr sz="2400" spc="-5" dirty="0">
                <a:solidFill>
                  <a:srgbClr val="335B74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y</a:t>
            </a:r>
            <a:r>
              <a:rPr sz="2400" spc="-5" dirty="0">
                <a:solidFill>
                  <a:srgbClr val="335B74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a</a:t>
            </a:r>
            <a:r>
              <a:rPr sz="2400" spc="-15" dirty="0">
                <a:solidFill>
                  <a:srgbClr val="335B74"/>
                </a:solidFill>
                <a:latin typeface="Gill Sans MT"/>
                <a:cs typeface="Gill Sans MT"/>
              </a:rPr>
              <a:t>d</a:t>
            </a:r>
            <a:r>
              <a:rPr sz="2400" spc="-5" dirty="0">
                <a:solidFill>
                  <a:srgbClr val="335B74"/>
                </a:solidFill>
                <a:latin typeface="Gill Sans MT"/>
                <a:cs typeface="Gill Sans MT"/>
              </a:rPr>
              <a:t>i</a:t>
            </a:r>
            <a:r>
              <a:rPr sz="2400" spc="-20" dirty="0">
                <a:solidFill>
                  <a:srgbClr val="335B74"/>
                </a:solidFill>
                <a:latin typeface="Gill Sans MT"/>
                <a:cs typeface="Gill Sans MT"/>
              </a:rPr>
              <a:t>e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stra</a:t>
            </a:r>
            <a:r>
              <a:rPr sz="2400" spc="-10" dirty="0">
                <a:solidFill>
                  <a:srgbClr val="335B74"/>
                </a:solidFill>
                <a:latin typeface="Gill Sans MT"/>
                <a:cs typeface="Gill Sans MT"/>
              </a:rPr>
              <a:t>d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or</a:t>
            </a:r>
            <a:r>
              <a:rPr sz="2400" spc="10" dirty="0">
                <a:solidFill>
                  <a:srgbClr val="335B74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ti</a:t>
            </a:r>
            <a:r>
              <a:rPr sz="2400" spc="-20" dirty="0">
                <a:solidFill>
                  <a:srgbClr val="335B74"/>
                </a:solidFill>
                <a:latin typeface="Gill Sans MT"/>
                <a:cs typeface="Gill Sans MT"/>
              </a:rPr>
              <a:t>e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ne</a:t>
            </a:r>
            <a:r>
              <a:rPr sz="2400" spc="15" dirty="0">
                <a:solidFill>
                  <a:srgbClr val="335B74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335B74"/>
                </a:solidFill>
                <a:latin typeface="Gill Sans MT"/>
                <a:cs typeface="Gill Sans MT"/>
              </a:rPr>
              <a:t>l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a</a:t>
            </a:r>
            <a:r>
              <a:rPr sz="2400" spc="-20" dirty="0">
                <a:solidFill>
                  <a:srgbClr val="335B74"/>
                </a:solidFill>
                <a:latin typeface="Gill Sans MT"/>
                <a:cs typeface="Gill Sans MT"/>
              </a:rPr>
              <a:t> </a:t>
            </a:r>
            <a:r>
              <a:rPr sz="2400" spc="-35" dirty="0">
                <a:solidFill>
                  <a:srgbClr val="335B74"/>
                </a:solidFill>
                <a:latin typeface="Gill Sans MT"/>
                <a:cs typeface="Gill Sans MT"/>
              </a:rPr>
              <a:t>r</a:t>
            </a:r>
            <a:r>
              <a:rPr sz="2400" spc="-10" dirty="0">
                <a:solidFill>
                  <a:srgbClr val="335B74"/>
                </a:solidFill>
                <a:latin typeface="Gill Sans MT"/>
                <a:cs typeface="Gill Sans MT"/>
              </a:rPr>
              <a:t>e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sp</a:t>
            </a:r>
            <a:r>
              <a:rPr sz="2400" spc="-15" dirty="0">
                <a:solidFill>
                  <a:srgbClr val="335B74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ns</a:t>
            </a:r>
            <a:r>
              <a:rPr sz="2400" spc="-15" dirty="0">
                <a:solidFill>
                  <a:srgbClr val="335B74"/>
                </a:solidFill>
                <a:latin typeface="Gill Sans MT"/>
                <a:cs typeface="Gill Sans MT"/>
              </a:rPr>
              <a:t>a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b</a:t>
            </a:r>
            <a:r>
              <a:rPr sz="2400" spc="-10" dirty="0">
                <a:solidFill>
                  <a:srgbClr val="335B74"/>
                </a:solidFill>
                <a:latin typeface="Gill Sans MT"/>
                <a:cs typeface="Gill Sans MT"/>
              </a:rPr>
              <a:t>i</a:t>
            </a:r>
            <a:r>
              <a:rPr sz="2400" spc="-5" dirty="0">
                <a:solidFill>
                  <a:srgbClr val="335B74"/>
                </a:solidFill>
                <a:latin typeface="Gill Sans MT"/>
                <a:cs typeface="Gill Sans MT"/>
              </a:rPr>
              <a:t>l</a:t>
            </a:r>
            <a:r>
              <a:rPr sz="2400" spc="-15" dirty="0">
                <a:solidFill>
                  <a:srgbClr val="335B74"/>
                </a:solidFill>
                <a:latin typeface="Gill Sans MT"/>
                <a:cs typeface="Gill Sans MT"/>
              </a:rPr>
              <a:t>i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d</a:t>
            </a:r>
            <a:r>
              <a:rPr sz="2400" spc="-15" dirty="0">
                <a:solidFill>
                  <a:srgbClr val="335B74"/>
                </a:solidFill>
                <a:latin typeface="Gill Sans MT"/>
                <a:cs typeface="Gill Sans MT"/>
              </a:rPr>
              <a:t>a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d</a:t>
            </a:r>
            <a:r>
              <a:rPr sz="2400" spc="40" dirty="0">
                <a:solidFill>
                  <a:srgbClr val="335B74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de</a:t>
            </a:r>
            <a:r>
              <a:rPr sz="2400" spc="-10" dirty="0">
                <a:solidFill>
                  <a:srgbClr val="335B74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o</a:t>
            </a:r>
            <a:r>
              <a:rPr sz="2400" spc="-10" dirty="0">
                <a:solidFill>
                  <a:srgbClr val="335B74"/>
                </a:solidFill>
                <a:latin typeface="Gill Sans MT"/>
                <a:cs typeface="Gill Sans MT"/>
              </a:rPr>
              <a:t>b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s</a:t>
            </a:r>
            <a:r>
              <a:rPr sz="2400" spc="-20" dirty="0">
                <a:solidFill>
                  <a:srgbClr val="335B74"/>
                </a:solidFill>
                <a:latin typeface="Gill Sans MT"/>
                <a:cs typeface="Gill Sans MT"/>
              </a:rPr>
              <a:t>e</a:t>
            </a:r>
            <a:r>
              <a:rPr sz="2400" spc="85" dirty="0">
                <a:solidFill>
                  <a:srgbClr val="335B74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var</a:t>
            </a:r>
            <a:r>
              <a:rPr sz="2400" spc="-25" dirty="0">
                <a:solidFill>
                  <a:srgbClr val="335B74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335B74"/>
                </a:solidFill>
                <a:latin typeface="Gill Sans MT"/>
                <a:cs typeface="Gill Sans MT"/>
              </a:rPr>
              <a:t>l</a:t>
            </a:r>
            <a:r>
              <a:rPr sz="2400" spc="-15" dirty="0">
                <a:solidFill>
                  <a:srgbClr val="335B74"/>
                </a:solidFill>
                <a:latin typeface="Gill Sans MT"/>
                <a:cs typeface="Gill Sans MT"/>
              </a:rPr>
              <a:t>a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s no</a:t>
            </a:r>
            <a:r>
              <a:rPr sz="2400" spc="5" dirty="0">
                <a:solidFill>
                  <a:srgbClr val="335B74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mas</a:t>
            </a:r>
            <a:endParaRPr sz="2400" dirty="0">
              <a:latin typeface="Gill Sans MT"/>
              <a:cs typeface="Gill Sans MT"/>
            </a:endParaRPr>
          </a:p>
          <a:p>
            <a:pPr marL="319405">
              <a:lnSpc>
                <a:spcPct val="100000"/>
              </a:lnSpc>
            </a:pPr>
            <a:r>
              <a:rPr sz="2400" spc="5" dirty="0">
                <a:solidFill>
                  <a:srgbClr val="335B74"/>
                </a:solidFill>
                <a:latin typeface="Gill Sans MT"/>
                <a:cs typeface="Gill Sans MT"/>
              </a:rPr>
              <a:t>cr</a:t>
            </a:r>
            <a:r>
              <a:rPr sz="2400" spc="-5" dirty="0">
                <a:solidFill>
                  <a:srgbClr val="335B74"/>
                </a:solidFill>
                <a:latin typeface="Gill Sans MT"/>
                <a:cs typeface="Gill Sans MT"/>
              </a:rPr>
              <a:t>i</a:t>
            </a:r>
            <a:r>
              <a:rPr sz="2400" spc="-10" dirty="0">
                <a:solidFill>
                  <a:srgbClr val="335B74"/>
                </a:solidFill>
                <a:latin typeface="Gill Sans MT"/>
                <a:cs typeface="Gill Sans MT"/>
              </a:rPr>
              <a:t>s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ti</a:t>
            </a:r>
            <a:r>
              <a:rPr sz="2400" spc="-10" dirty="0">
                <a:solidFill>
                  <a:srgbClr val="335B74"/>
                </a:solidFill>
                <a:latin typeface="Gill Sans MT"/>
                <a:cs typeface="Gill Sans MT"/>
              </a:rPr>
              <a:t>a</a:t>
            </a:r>
            <a:r>
              <a:rPr sz="2400" spc="-5" dirty="0">
                <a:solidFill>
                  <a:srgbClr val="335B74"/>
                </a:solidFill>
                <a:latin typeface="Gill Sans MT"/>
                <a:cs typeface="Gill Sans MT"/>
              </a:rPr>
              <a:t>nas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335B74"/>
                </a:solidFill>
                <a:latin typeface="Gill Sans MT"/>
                <a:cs typeface="Gill Sans MT"/>
              </a:rPr>
              <a:t>e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n</a:t>
            </a:r>
            <a:r>
              <a:rPr sz="2400" spc="-10" dirty="0">
                <a:solidFill>
                  <a:srgbClr val="335B74"/>
                </a:solidFill>
                <a:latin typeface="Gill Sans MT"/>
                <a:cs typeface="Gill Sans MT"/>
              </a:rPr>
              <a:t> </a:t>
            </a:r>
            <a:r>
              <a:rPr sz="2400" spc="5" dirty="0">
                <a:solidFill>
                  <a:srgbClr val="335B74"/>
                </a:solidFill>
                <a:latin typeface="Gill Sans MT"/>
                <a:cs typeface="Gill Sans MT"/>
              </a:rPr>
              <a:t>c</a:t>
            </a:r>
            <a:r>
              <a:rPr sz="2400" spc="-5" dirty="0">
                <a:solidFill>
                  <a:srgbClr val="335B74"/>
                </a:solidFill>
                <a:latin typeface="Gill Sans MT"/>
                <a:cs typeface="Gill Sans MT"/>
              </a:rPr>
              <a:t>a</a:t>
            </a:r>
            <a:r>
              <a:rPr sz="2400" spc="-15" dirty="0">
                <a:solidFill>
                  <a:srgbClr val="335B74"/>
                </a:solidFill>
                <a:latin typeface="Gill Sans MT"/>
                <a:cs typeface="Gill Sans MT"/>
              </a:rPr>
              <a:t>d</a:t>
            </a:r>
            <a:r>
              <a:rPr sz="2400" spc="-5" dirty="0">
                <a:solidFill>
                  <a:srgbClr val="335B74"/>
                </a:solidFill>
                <a:latin typeface="Gill Sans MT"/>
                <a:cs typeface="Gill Sans MT"/>
              </a:rPr>
              <a:t>a</a:t>
            </a:r>
            <a:r>
              <a:rPr sz="2400" spc="5" dirty="0">
                <a:solidFill>
                  <a:srgbClr val="335B74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s</a:t>
            </a:r>
            <a:r>
              <a:rPr sz="2400" spc="-15" dirty="0">
                <a:solidFill>
                  <a:srgbClr val="335B74"/>
                </a:solidFill>
                <a:latin typeface="Gill Sans MT"/>
                <a:cs typeface="Gill Sans MT"/>
              </a:rPr>
              <a:t>i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tuación,</a:t>
            </a:r>
            <a:r>
              <a:rPr sz="2400" spc="-245" dirty="0">
                <a:solidFill>
                  <a:srgbClr val="335B74"/>
                </a:solidFill>
                <a:latin typeface="Gill Sans MT"/>
                <a:cs typeface="Gill Sans MT"/>
              </a:rPr>
              <a:t> </a:t>
            </a:r>
            <a:r>
              <a:rPr lang="es-PE" sz="2400" spc="-245" dirty="0" smtClean="0">
                <a:solidFill>
                  <a:srgbClr val="335B74"/>
                </a:solidFill>
                <a:latin typeface="Gill Sans MT"/>
                <a:cs typeface="Gill Sans MT"/>
              </a:rPr>
              <a:t> </a:t>
            </a:r>
            <a:r>
              <a:rPr sz="2400" spc="-5" dirty="0" err="1" smtClean="0">
                <a:solidFill>
                  <a:srgbClr val="335B74"/>
                </a:solidFill>
                <a:latin typeface="Gill Sans MT"/>
                <a:cs typeface="Gill Sans MT"/>
              </a:rPr>
              <a:t>tanto</a:t>
            </a:r>
            <a:r>
              <a:rPr sz="2400" spc="-10" dirty="0" smtClean="0">
                <a:solidFill>
                  <a:srgbClr val="335B74"/>
                </a:solidFill>
                <a:latin typeface="Gill Sans MT"/>
                <a:cs typeface="Gill Sans MT"/>
              </a:rPr>
              <a:t> </a:t>
            </a:r>
            <a:r>
              <a:rPr sz="2400" spc="-20" dirty="0">
                <a:solidFill>
                  <a:srgbClr val="335B74"/>
                </a:solidFill>
                <a:latin typeface="Gill Sans MT"/>
                <a:cs typeface="Gill Sans MT"/>
              </a:rPr>
              <a:t>e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n</a:t>
            </a:r>
            <a:r>
              <a:rPr sz="2400" spc="5" dirty="0">
                <a:solidFill>
                  <a:srgbClr val="335B74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335B74"/>
                </a:solidFill>
                <a:latin typeface="Gill Sans MT"/>
                <a:cs typeface="Gill Sans MT"/>
              </a:rPr>
              <a:t>e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l </a:t>
            </a:r>
            <a:r>
              <a:rPr sz="2400" spc="-5" dirty="0">
                <a:solidFill>
                  <a:srgbClr val="335B74"/>
                </a:solidFill>
                <a:latin typeface="Gill Sans MT"/>
                <a:cs typeface="Gill Sans MT"/>
              </a:rPr>
              <a:t>Es</a:t>
            </a:r>
            <a:r>
              <a:rPr sz="2400" spc="-15" dirty="0">
                <a:solidFill>
                  <a:srgbClr val="335B74"/>
                </a:solidFill>
                <a:latin typeface="Gill Sans MT"/>
                <a:cs typeface="Gill Sans MT"/>
              </a:rPr>
              <a:t>g</a:t>
            </a:r>
            <a:r>
              <a:rPr sz="2400" spc="5" dirty="0">
                <a:solidFill>
                  <a:srgbClr val="335B74"/>
                </a:solidFill>
                <a:latin typeface="Gill Sans MT"/>
                <a:cs typeface="Gill Sans MT"/>
              </a:rPr>
              <a:t>r</a:t>
            </a:r>
            <a:r>
              <a:rPr sz="2400" spc="-5" dirty="0">
                <a:solidFill>
                  <a:srgbClr val="335B74"/>
                </a:solidFill>
                <a:latin typeface="Gill Sans MT"/>
                <a:cs typeface="Gill Sans MT"/>
              </a:rPr>
              <a:t>im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a</a:t>
            </a:r>
            <a:r>
              <a:rPr sz="2400" spc="-5" dirty="0">
                <a:solidFill>
                  <a:srgbClr val="335B74"/>
                </a:solidFill>
                <a:latin typeface="Gill Sans MT"/>
                <a:cs typeface="Gill Sans MT"/>
              </a:rPr>
              <a:t> </a:t>
            </a:r>
            <a:r>
              <a:rPr sz="2400" spc="5" dirty="0">
                <a:solidFill>
                  <a:srgbClr val="335B74"/>
                </a:solidFill>
                <a:latin typeface="Gill Sans MT"/>
                <a:cs typeface="Gill Sans MT"/>
              </a:rPr>
              <a:t>B</a:t>
            </a:r>
            <a:r>
              <a:rPr sz="2400" spc="-5" dirty="0">
                <a:solidFill>
                  <a:srgbClr val="335B74"/>
                </a:solidFill>
                <a:latin typeface="Gill Sans MT"/>
                <a:cs typeface="Gill Sans MT"/>
              </a:rPr>
              <a:t>íb</a:t>
            </a:r>
            <a:r>
              <a:rPr sz="2400" spc="-15" dirty="0">
                <a:solidFill>
                  <a:srgbClr val="335B74"/>
                </a:solidFill>
                <a:latin typeface="Gill Sans MT"/>
                <a:cs typeface="Gill Sans MT"/>
              </a:rPr>
              <a:t>l</a:t>
            </a:r>
            <a:r>
              <a:rPr sz="2400" spc="-5" dirty="0">
                <a:solidFill>
                  <a:srgbClr val="335B74"/>
                </a:solidFill>
                <a:latin typeface="Gill Sans MT"/>
                <a:cs typeface="Gill Sans MT"/>
              </a:rPr>
              <a:t>ic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o</a:t>
            </a:r>
            <a:r>
              <a:rPr sz="2400" spc="-10" dirty="0">
                <a:solidFill>
                  <a:srgbClr val="335B74"/>
                </a:solidFill>
                <a:latin typeface="Gill Sans MT"/>
                <a:cs typeface="Gill Sans MT"/>
              </a:rPr>
              <a:t> </a:t>
            </a:r>
            <a:r>
              <a:rPr sz="2400" spc="-45" dirty="0">
                <a:solidFill>
                  <a:srgbClr val="335B74"/>
                </a:solidFill>
                <a:latin typeface="Gill Sans MT"/>
                <a:cs typeface="Gill Sans MT"/>
              </a:rPr>
              <a:t>J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u</a:t>
            </a:r>
            <a:r>
              <a:rPr sz="2400" spc="-35" dirty="0">
                <a:solidFill>
                  <a:srgbClr val="335B74"/>
                </a:solidFill>
                <a:latin typeface="Gill Sans MT"/>
                <a:cs typeface="Gill Sans MT"/>
              </a:rPr>
              <a:t>v</a:t>
            </a:r>
            <a:r>
              <a:rPr sz="2400" spc="-10" dirty="0">
                <a:solidFill>
                  <a:srgbClr val="335B74"/>
                </a:solidFill>
                <a:latin typeface="Gill Sans MT"/>
                <a:cs typeface="Gill Sans MT"/>
              </a:rPr>
              <a:t>e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nil</a:t>
            </a:r>
            <a:r>
              <a:rPr sz="2400" spc="-15" dirty="0">
                <a:solidFill>
                  <a:srgbClr val="335B74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335B74"/>
                </a:solidFill>
                <a:latin typeface="Gill Sans MT"/>
                <a:cs typeface="Gill Sans MT"/>
              </a:rPr>
              <a:t>como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 fu</a:t>
            </a:r>
            <a:r>
              <a:rPr sz="2400" spc="-15" dirty="0">
                <a:solidFill>
                  <a:srgbClr val="335B74"/>
                </a:solidFill>
                <a:latin typeface="Gill Sans MT"/>
                <a:cs typeface="Gill Sans MT"/>
              </a:rPr>
              <a:t>e</a:t>
            </a:r>
            <a:r>
              <a:rPr sz="2400" spc="5" dirty="0">
                <a:solidFill>
                  <a:srgbClr val="335B74"/>
                </a:solidFill>
                <a:latin typeface="Gill Sans MT"/>
                <a:cs typeface="Gill Sans MT"/>
              </a:rPr>
              <a:t>r</a:t>
            </a:r>
            <a:r>
              <a:rPr sz="2400" spc="-5" dirty="0">
                <a:solidFill>
                  <a:srgbClr val="335B74"/>
                </a:solidFill>
                <a:latin typeface="Gill Sans MT"/>
                <a:cs typeface="Gill Sans MT"/>
              </a:rPr>
              <a:t>a</a:t>
            </a:r>
            <a:r>
              <a:rPr sz="2400" spc="-15" dirty="0">
                <a:solidFill>
                  <a:srgbClr val="335B74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335B74"/>
                </a:solidFill>
                <a:latin typeface="Gill Sans MT"/>
                <a:cs typeface="Gill Sans MT"/>
              </a:rPr>
              <a:t>de </a:t>
            </a:r>
            <a:r>
              <a:rPr sz="2400" spc="-10" dirty="0">
                <a:solidFill>
                  <a:srgbClr val="335B74"/>
                </a:solidFill>
                <a:latin typeface="Gill Sans MT"/>
                <a:cs typeface="Gill Sans MT"/>
              </a:rPr>
              <a:t>é</a:t>
            </a:r>
            <a:r>
              <a:rPr sz="2400" spc="-5" dirty="0">
                <a:solidFill>
                  <a:srgbClr val="335B74"/>
                </a:solidFill>
                <a:latin typeface="Gill Sans MT"/>
                <a:cs typeface="Gill Sans MT"/>
              </a:rPr>
              <a:t>st</a:t>
            </a:r>
            <a:r>
              <a:rPr sz="2400" spc="10" dirty="0">
                <a:solidFill>
                  <a:srgbClr val="335B74"/>
                </a:solidFill>
                <a:latin typeface="Gill Sans MT"/>
                <a:cs typeface="Gill Sans MT"/>
              </a:rPr>
              <a:t>e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.</a:t>
            </a:r>
            <a:endParaRPr sz="24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21759" y="3535679"/>
            <a:ext cx="4447540" cy="2964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ángulo redondeado 4"/>
          <p:cNvSpPr/>
          <p:nvPr/>
        </p:nvSpPr>
        <p:spPr>
          <a:xfrm>
            <a:off x="533400" y="990600"/>
            <a:ext cx="11277600" cy="990600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600" dirty="0" smtClean="0">
                <a:latin typeface="Algerian" panose="04020705040A02060702" pitchFamily="82" charset="0"/>
              </a:rPr>
              <a:t>CÓDIGO DE ÉTICA</a:t>
            </a:r>
            <a:endParaRPr lang="es-PE" sz="6600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1CACE3"/>
          </a:solidFill>
        </p:spPr>
        <p:txBody>
          <a:bodyPr vert="horz" wrap="square" lIns="0" tIns="0" rIns="0" bIns="0" rtlCol="0">
            <a:spAutoFit/>
          </a:bodyPr>
          <a:lstStyle/>
          <a:p>
            <a:pPr marL="233045">
              <a:lnSpc>
                <a:spcPct val="100000"/>
              </a:lnSpc>
            </a:pPr>
            <a:r>
              <a:rPr sz="3600" b="1" dirty="0">
                <a:solidFill>
                  <a:srgbClr val="FFFFFF"/>
                </a:solidFill>
                <a:latin typeface="Gill Sans MT"/>
                <a:cs typeface="Gill Sans MT"/>
              </a:rPr>
              <a:t>¿</a:t>
            </a:r>
            <a:r>
              <a:rPr sz="3600" b="1" spc="10" dirty="0">
                <a:solidFill>
                  <a:srgbClr val="FFFFFF"/>
                </a:solidFill>
                <a:latin typeface="Gill Sans MT"/>
                <a:cs typeface="Gill Sans MT"/>
              </a:rPr>
              <a:t>Q</a:t>
            </a:r>
            <a:r>
              <a:rPr sz="3600" b="1" spc="-5" dirty="0">
                <a:solidFill>
                  <a:srgbClr val="FFFFFF"/>
                </a:solidFill>
                <a:latin typeface="Gill Sans MT"/>
                <a:cs typeface="Gill Sans MT"/>
              </a:rPr>
              <a:t>UI</a:t>
            </a:r>
            <a:r>
              <a:rPr sz="3600" b="1" spc="-10" dirty="0">
                <a:solidFill>
                  <a:srgbClr val="FFFFFF"/>
                </a:solidFill>
                <a:latin typeface="Gill Sans MT"/>
                <a:cs typeface="Gill Sans MT"/>
              </a:rPr>
              <a:t>É</a:t>
            </a:r>
            <a:r>
              <a:rPr sz="3600" b="1" spc="-5" dirty="0">
                <a:solidFill>
                  <a:srgbClr val="FFFFFF"/>
                </a:solidFill>
                <a:latin typeface="Gill Sans MT"/>
                <a:cs typeface="Gill Sans MT"/>
              </a:rPr>
              <a:t>NE</a:t>
            </a:r>
            <a:r>
              <a:rPr sz="3600" b="1" dirty="0">
                <a:solidFill>
                  <a:srgbClr val="FFFFFF"/>
                </a:solidFill>
                <a:latin typeface="Gill Sans MT"/>
                <a:cs typeface="Gill Sans MT"/>
              </a:rPr>
              <a:t>S </a:t>
            </a:r>
            <a:r>
              <a:rPr sz="3600" b="1" spc="-409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3600" b="1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3600" b="1" spc="-21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600" b="1" spc="-5" dirty="0">
                <a:solidFill>
                  <a:srgbClr val="FFFFFF"/>
                </a:solidFill>
                <a:latin typeface="Gill Sans MT"/>
                <a:cs typeface="Gill Sans MT"/>
              </a:rPr>
              <a:t>TICI</a:t>
            </a:r>
            <a:r>
              <a:rPr sz="3600" b="1" spc="-409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3600" b="1" dirty="0">
                <a:solidFill>
                  <a:srgbClr val="FFFFFF"/>
                </a:solidFill>
                <a:latin typeface="Gill Sans MT"/>
                <a:cs typeface="Gill Sans MT"/>
              </a:rPr>
              <a:t>AN</a:t>
            </a:r>
            <a:r>
              <a:rPr sz="3600" b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Gill Sans MT"/>
                <a:cs typeface="Gill Sans MT"/>
              </a:rPr>
              <a:t>EN</a:t>
            </a:r>
            <a:r>
              <a:rPr sz="3600" b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b="1" spc="-1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600" b="1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3600" b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Gill Sans MT"/>
                <a:cs typeface="Gill Sans MT"/>
              </a:rPr>
              <a:t>ESGRI</a:t>
            </a:r>
            <a:r>
              <a:rPr sz="3600" b="1" spc="-2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3600" b="1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3600" dirty="0">
              <a:latin typeface="Gill Sans MT"/>
              <a:cs typeface="Gill Sans MT"/>
            </a:endParaRPr>
          </a:p>
          <a:p>
            <a:pPr marL="233045">
              <a:lnSpc>
                <a:spcPct val="100000"/>
              </a:lnSpc>
            </a:pPr>
            <a:r>
              <a:rPr sz="3600" b="1" spc="-5" dirty="0">
                <a:solidFill>
                  <a:srgbClr val="FFFFFF"/>
                </a:solidFill>
                <a:latin typeface="Gill Sans MT"/>
                <a:cs typeface="Gill Sans MT"/>
              </a:rPr>
              <a:t>BÍ</a:t>
            </a:r>
            <a:r>
              <a:rPr sz="3600" b="1" spc="10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3600" b="1" spc="-5" dirty="0">
                <a:solidFill>
                  <a:srgbClr val="FFFFFF"/>
                </a:solidFill>
                <a:latin typeface="Gill Sans MT"/>
                <a:cs typeface="Gill Sans MT"/>
              </a:rPr>
              <a:t>LI</a:t>
            </a:r>
            <a:r>
              <a:rPr sz="3600" b="1" spc="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3600" b="1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3600" b="1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Gill Sans MT"/>
                <a:cs typeface="Gill Sans MT"/>
              </a:rPr>
              <a:t>DISTRI</a:t>
            </a:r>
            <a:r>
              <a:rPr sz="3600" b="1" spc="-459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3600" b="1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3600" b="1" spc="1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3600" b="1" dirty="0">
                <a:solidFill>
                  <a:srgbClr val="FFFFFF"/>
                </a:solidFill>
                <a:latin typeface="Gill Sans MT"/>
                <a:cs typeface="Gill Sans MT"/>
              </a:rPr>
              <a:t>?</a:t>
            </a:r>
            <a:endParaRPr sz="3600" dirty="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5819" y="2702841"/>
            <a:ext cx="226695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309880">
              <a:lnSpc>
                <a:spcPts val="2120"/>
              </a:lnSpc>
            </a:pPr>
            <a:r>
              <a:rPr sz="2200" spc="5" dirty="0">
                <a:solidFill>
                  <a:srgbClr val="335B74"/>
                </a:solidFill>
                <a:latin typeface="Gill Sans MT"/>
                <a:cs typeface="Gill Sans MT"/>
              </a:rPr>
              <a:t>D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UR</a:t>
            </a:r>
            <a:r>
              <a:rPr sz="2200" spc="-15" dirty="0">
                <a:solidFill>
                  <a:srgbClr val="335B74"/>
                </a:solidFill>
                <a:latin typeface="Gill Sans MT"/>
                <a:cs typeface="Gill Sans MT"/>
              </a:rPr>
              <a:t>A</a:t>
            </a:r>
            <a:r>
              <a:rPr sz="2200" spc="-5" dirty="0">
                <a:solidFill>
                  <a:srgbClr val="335B74"/>
                </a:solidFill>
                <a:latin typeface="Gill Sans MT"/>
                <a:cs typeface="Gill Sans MT"/>
              </a:rPr>
              <a:t>N</a:t>
            </a:r>
            <a:r>
              <a:rPr sz="2200" spc="-15" dirty="0">
                <a:solidFill>
                  <a:srgbClr val="335B74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E</a:t>
            </a:r>
            <a:r>
              <a:rPr sz="2200" spc="5" dirty="0">
                <a:solidFill>
                  <a:srgbClr val="335B74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EL </a:t>
            </a:r>
            <a:r>
              <a:rPr sz="2200" spc="-5" dirty="0">
                <a:solidFill>
                  <a:srgbClr val="335B74"/>
                </a:solidFill>
                <a:latin typeface="Gill Sans MT"/>
                <a:cs typeface="Gill Sans MT"/>
              </a:rPr>
              <a:t>E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NT</a:t>
            </a:r>
            <a:r>
              <a:rPr sz="2200" spc="-15" dirty="0">
                <a:solidFill>
                  <a:srgbClr val="335B74"/>
                </a:solidFill>
                <a:latin typeface="Gill Sans MT"/>
                <a:cs typeface="Gill Sans MT"/>
              </a:rPr>
              <a:t>R</a:t>
            </a:r>
            <a:r>
              <a:rPr sz="2200" spc="-5" dirty="0">
                <a:solidFill>
                  <a:srgbClr val="335B74"/>
                </a:solidFill>
                <a:latin typeface="Gill Sans MT"/>
                <a:cs typeface="Gill Sans MT"/>
              </a:rPr>
              <a:t>E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N</a:t>
            </a:r>
            <a:r>
              <a:rPr sz="2200" spc="-5" dirty="0">
                <a:solidFill>
                  <a:srgbClr val="335B74"/>
                </a:solidFill>
                <a:latin typeface="Gill Sans MT"/>
                <a:cs typeface="Gill Sans MT"/>
              </a:rPr>
              <a:t>AM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I</a:t>
            </a:r>
            <a:r>
              <a:rPr sz="2200" spc="-5" dirty="0">
                <a:solidFill>
                  <a:srgbClr val="335B74"/>
                </a:solidFill>
                <a:latin typeface="Gill Sans MT"/>
                <a:cs typeface="Gill Sans MT"/>
              </a:rPr>
              <a:t>E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N</a:t>
            </a:r>
            <a:r>
              <a:rPr sz="2200" spc="-150" dirty="0">
                <a:solidFill>
                  <a:srgbClr val="335B74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O</a:t>
            </a:r>
            <a:endParaRPr sz="22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72203" y="2854574"/>
            <a:ext cx="4094479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75"/>
              </a:lnSpc>
            </a:pPr>
            <a:r>
              <a:rPr sz="2400" spc="-5" dirty="0">
                <a:solidFill>
                  <a:srgbClr val="335B74"/>
                </a:solidFill>
                <a:latin typeface="Gill Sans MT"/>
                <a:cs typeface="Gill Sans MT"/>
              </a:rPr>
              <a:t>E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NT</a:t>
            </a:r>
            <a:r>
              <a:rPr sz="2400" spc="-15" dirty="0">
                <a:solidFill>
                  <a:srgbClr val="335B74"/>
                </a:solidFill>
                <a:latin typeface="Gill Sans MT"/>
                <a:cs typeface="Gill Sans MT"/>
              </a:rPr>
              <a:t>R</a:t>
            </a:r>
            <a:r>
              <a:rPr sz="2400" spc="-5" dirty="0">
                <a:solidFill>
                  <a:srgbClr val="335B74"/>
                </a:solidFill>
                <a:latin typeface="Gill Sans MT"/>
                <a:cs typeface="Gill Sans MT"/>
              </a:rPr>
              <a:t>E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NAD</a:t>
            </a:r>
            <a:r>
              <a:rPr sz="2400" spc="5" dirty="0">
                <a:solidFill>
                  <a:srgbClr val="335B74"/>
                </a:solidFill>
                <a:latin typeface="Gill Sans MT"/>
                <a:cs typeface="Gill Sans MT"/>
              </a:rPr>
              <a:t>O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R + ES</a:t>
            </a:r>
            <a:r>
              <a:rPr sz="2400" spc="5" dirty="0">
                <a:solidFill>
                  <a:srgbClr val="335B74"/>
                </a:solidFill>
                <a:latin typeface="Gill Sans MT"/>
                <a:cs typeface="Gill Sans MT"/>
              </a:rPr>
              <a:t>G</a:t>
            </a:r>
            <a:r>
              <a:rPr sz="2400" spc="-5" dirty="0">
                <a:solidFill>
                  <a:srgbClr val="335B74"/>
                </a:solidFill>
                <a:latin typeface="Gill Sans MT"/>
                <a:cs typeface="Gill Sans MT"/>
              </a:rPr>
              <a:t>RIMI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S</a:t>
            </a:r>
            <a:r>
              <a:rPr sz="2400" spc="-250" dirty="0">
                <a:solidFill>
                  <a:srgbClr val="335B74"/>
                </a:solidFill>
                <a:latin typeface="Gill Sans MT"/>
                <a:cs typeface="Gill Sans MT"/>
              </a:rPr>
              <a:t>T</a:t>
            </a:r>
            <a:r>
              <a:rPr sz="2400" dirty="0">
                <a:solidFill>
                  <a:srgbClr val="335B74"/>
                </a:solidFill>
                <a:latin typeface="Gill Sans MT"/>
                <a:cs typeface="Gill Sans MT"/>
              </a:rPr>
              <a:t>AS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8539" y="4583457"/>
            <a:ext cx="1642745" cy="549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80"/>
              </a:lnSpc>
            </a:pPr>
            <a:r>
              <a:rPr sz="2200" spc="5" dirty="0">
                <a:solidFill>
                  <a:srgbClr val="335B74"/>
                </a:solidFill>
                <a:latin typeface="Gill Sans MT"/>
                <a:cs typeface="Gill Sans MT"/>
              </a:rPr>
              <a:t>D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U</a:t>
            </a:r>
            <a:r>
              <a:rPr sz="2200" spc="-10" dirty="0">
                <a:solidFill>
                  <a:srgbClr val="335B74"/>
                </a:solidFill>
                <a:latin typeface="Gill Sans MT"/>
                <a:cs typeface="Gill Sans MT"/>
              </a:rPr>
              <a:t>RA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N</a:t>
            </a:r>
            <a:r>
              <a:rPr sz="2200" spc="-15" dirty="0">
                <a:solidFill>
                  <a:srgbClr val="335B74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E EL</a:t>
            </a:r>
            <a:endParaRPr sz="2200" dirty="0">
              <a:latin typeface="Gill Sans MT"/>
              <a:cs typeface="Gill Sans MT"/>
            </a:endParaRPr>
          </a:p>
          <a:p>
            <a:pPr marL="1270" algn="ctr">
              <a:lnSpc>
                <a:spcPts val="2380"/>
              </a:lnSpc>
            </a:pPr>
            <a:r>
              <a:rPr sz="2200" spc="-150" dirty="0">
                <a:solidFill>
                  <a:srgbClr val="335B74"/>
                </a:solidFill>
                <a:latin typeface="Gill Sans MT"/>
                <a:cs typeface="Gill Sans MT"/>
              </a:rPr>
              <a:t>T</a:t>
            </a:r>
            <a:r>
              <a:rPr sz="2200" spc="5" dirty="0">
                <a:solidFill>
                  <a:srgbClr val="335B74"/>
                </a:solidFill>
                <a:latin typeface="Gill Sans MT"/>
                <a:cs typeface="Gill Sans MT"/>
              </a:rPr>
              <a:t>O</a:t>
            </a:r>
            <a:r>
              <a:rPr sz="2200" spc="-10" dirty="0">
                <a:solidFill>
                  <a:srgbClr val="335B74"/>
                </a:solidFill>
                <a:latin typeface="Gill Sans MT"/>
                <a:cs typeface="Gill Sans MT"/>
              </a:rPr>
              <a:t>R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NEO</a:t>
            </a:r>
            <a:endParaRPr sz="22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72203" y="3711221"/>
            <a:ext cx="4146550" cy="233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spc="10" dirty="0">
                <a:solidFill>
                  <a:srgbClr val="335B74"/>
                </a:solidFill>
                <a:latin typeface="Gill Sans MT"/>
                <a:cs typeface="Gill Sans MT"/>
              </a:rPr>
              <a:t>DI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REC</a:t>
            </a:r>
            <a:r>
              <a:rPr sz="2200" spc="-150" dirty="0">
                <a:solidFill>
                  <a:srgbClr val="335B74"/>
                </a:solidFill>
                <a:latin typeface="Gill Sans MT"/>
                <a:cs typeface="Gill Sans MT"/>
              </a:rPr>
              <a:t>T</a:t>
            </a:r>
            <a:r>
              <a:rPr sz="2200" spc="5" dirty="0">
                <a:solidFill>
                  <a:srgbClr val="335B74"/>
                </a:solidFill>
                <a:latin typeface="Gill Sans MT"/>
                <a:cs typeface="Gill Sans MT"/>
              </a:rPr>
              <a:t>O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R</a:t>
            </a:r>
            <a:r>
              <a:rPr sz="2200" spc="-20" dirty="0">
                <a:solidFill>
                  <a:srgbClr val="335B74"/>
                </a:solidFill>
                <a:latin typeface="Gill Sans MT"/>
                <a:cs typeface="Gill Sans MT"/>
              </a:rPr>
              <a:t> </a:t>
            </a:r>
            <a:r>
              <a:rPr sz="2200" spc="10" dirty="0">
                <a:solidFill>
                  <a:srgbClr val="335B74"/>
                </a:solidFill>
                <a:latin typeface="Gill Sans MT"/>
                <a:cs typeface="Gill Sans MT"/>
              </a:rPr>
              <a:t>D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E</a:t>
            </a:r>
            <a:r>
              <a:rPr sz="2200" spc="-10" dirty="0">
                <a:solidFill>
                  <a:srgbClr val="335B74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ES</a:t>
            </a:r>
            <a:r>
              <a:rPr sz="2200" spc="-10" dirty="0">
                <a:solidFill>
                  <a:srgbClr val="335B74"/>
                </a:solidFill>
                <a:latin typeface="Gill Sans MT"/>
                <a:cs typeface="Gill Sans MT"/>
              </a:rPr>
              <a:t>G</a:t>
            </a:r>
            <a:r>
              <a:rPr sz="2200" spc="-5" dirty="0">
                <a:solidFill>
                  <a:srgbClr val="335B74"/>
                </a:solidFill>
                <a:latin typeface="Gill Sans MT"/>
                <a:cs typeface="Gill Sans MT"/>
              </a:rPr>
              <a:t>RI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MA</a:t>
            </a:r>
            <a:endParaRPr sz="2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P</a:t>
            </a:r>
            <a:r>
              <a:rPr sz="2200" spc="-10" dirty="0">
                <a:solidFill>
                  <a:srgbClr val="335B74"/>
                </a:solidFill>
                <a:latin typeface="Gill Sans MT"/>
                <a:cs typeface="Gill Sans MT"/>
              </a:rPr>
              <a:t>R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ESI</a:t>
            </a:r>
            <a:r>
              <a:rPr sz="2200" spc="5" dirty="0">
                <a:solidFill>
                  <a:srgbClr val="335B74"/>
                </a:solidFill>
                <a:latin typeface="Gill Sans MT"/>
                <a:cs typeface="Gill Sans MT"/>
              </a:rPr>
              <a:t>D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ENTE</a:t>
            </a:r>
            <a:r>
              <a:rPr sz="2200" spc="5" dirty="0">
                <a:solidFill>
                  <a:srgbClr val="335B74"/>
                </a:solidFill>
                <a:latin typeface="Gill Sans MT"/>
                <a:cs typeface="Gill Sans MT"/>
              </a:rPr>
              <a:t> D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E</a:t>
            </a:r>
            <a:r>
              <a:rPr sz="2200" spc="-10" dirty="0">
                <a:solidFill>
                  <a:srgbClr val="335B74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ES</a:t>
            </a:r>
            <a:r>
              <a:rPr sz="2200" spc="-15" dirty="0">
                <a:solidFill>
                  <a:srgbClr val="335B74"/>
                </a:solidFill>
                <a:latin typeface="Gill Sans MT"/>
                <a:cs typeface="Gill Sans MT"/>
              </a:rPr>
              <a:t>G</a:t>
            </a:r>
            <a:r>
              <a:rPr sz="2200" spc="-10" dirty="0">
                <a:solidFill>
                  <a:srgbClr val="335B74"/>
                </a:solidFill>
                <a:latin typeface="Gill Sans MT"/>
                <a:cs typeface="Gill Sans MT"/>
              </a:rPr>
              <a:t>R</a:t>
            </a:r>
            <a:r>
              <a:rPr sz="2200" spc="5" dirty="0">
                <a:solidFill>
                  <a:srgbClr val="335B74"/>
                </a:solidFill>
                <a:latin typeface="Gill Sans MT"/>
                <a:cs typeface="Gill Sans MT"/>
              </a:rPr>
              <a:t>I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MA</a:t>
            </a:r>
            <a:endParaRPr sz="2200">
              <a:latin typeface="Gill Sans MT"/>
              <a:cs typeface="Gill Sans MT"/>
            </a:endParaRPr>
          </a:p>
          <a:p>
            <a:pPr>
              <a:lnSpc>
                <a:spcPct val="122800"/>
              </a:lnSpc>
            </a:pPr>
            <a:r>
              <a:rPr sz="2200" spc="10" dirty="0">
                <a:solidFill>
                  <a:srgbClr val="335B74"/>
                </a:solidFill>
                <a:latin typeface="Gill Sans MT"/>
                <a:cs typeface="Gill Sans MT"/>
              </a:rPr>
              <a:t>J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UEZ</a:t>
            </a:r>
            <a:r>
              <a:rPr sz="2200" spc="10" dirty="0">
                <a:solidFill>
                  <a:srgbClr val="335B74"/>
                </a:solidFill>
                <a:latin typeface="Gill Sans MT"/>
                <a:cs typeface="Gill Sans MT"/>
              </a:rPr>
              <a:t> D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E</a:t>
            </a:r>
            <a:r>
              <a:rPr sz="2200" spc="-10" dirty="0">
                <a:solidFill>
                  <a:srgbClr val="335B74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S</a:t>
            </a:r>
            <a:r>
              <a:rPr sz="2200" spc="-15" dirty="0">
                <a:solidFill>
                  <a:srgbClr val="335B74"/>
                </a:solidFill>
                <a:latin typeface="Gill Sans MT"/>
                <a:cs typeface="Gill Sans MT"/>
              </a:rPr>
              <a:t>A</a:t>
            </a:r>
            <a:r>
              <a:rPr sz="2200" spc="-220" dirty="0">
                <a:solidFill>
                  <a:srgbClr val="335B74"/>
                </a:solidFill>
                <a:latin typeface="Gill Sans MT"/>
                <a:cs typeface="Gill Sans MT"/>
              </a:rPr>
              <a:t>L</a:t>
            </a:r>
            <a:r>
              <a:rPr sz="2200" spc="-150" dirty="0">
                <a:solidFill>
                  <a:srgbClr val="335B74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O</a:t>
            </a:r>
            <a:r>
              <a:rPr sz="2200" spc="-5" dirty="0">
                <a:solidFill>
                  <a:srgbClr val="335B74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E</a:t>
            </a:r>
            <a:r>
              <a:rPr sz="2200" spc="10" dirty="0">
                <a:solidFill>
                  <a:srgbClr val="335B74"/>
                </a:solidFill>
                <a:latin typeface="Gill Sans MT"/>
                <a:cs typeface="Gill Sans MT"/>
              </a:rPr>
              <a:t> I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N</a:t>
            </a:r>
            <a:r>
              <a:rPr sz="2200" spc="10" dirty="0">
                <a:solidFill>
                  <a:srgbClr val="335B74"/>
                </a:solidFill>
                <a:latin typeface="Gill Sans MT"/>
                <a:cs typeface="Gill Sans MT"/>
              </a:rPr>
              <a:t>F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R</a:t>
            </a:r>
            <a:r>
              <a:rPr sz="2200" spc="-95" dirty="0">
                <a:solidFill>
                  <a:srgbClr val="335B74"/>
                </a:solidFill>
                <a:latin typeface="Gill Sans MT"/>
                <a:cs typeface="Gill Sans MT"/>
              </a:rPr>
              <a:t>A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C</a:t>
            </a:r>
            <a:r>
              <a:rPr sz="2200" spc="5" dirty="0">
                <a:solidFill>
                  <a:srgbClr val="335B74"/>
                </a:solidFill>
                <a:latin typeface="Gill Sans MT"/>
                <a:cs typeface="Gill Sans MT"/>
              </a:rPr>
              <a:t>C</a:t>
            </a:r>
            <a:r>
              <a:rPr sz="2200" spc="10" dirty="0">
                <a:solidFill>
                  <a:srgbClr val="335B74"/>
                </a:solidFill>
                <a:latin typeface="Gill Sans MT"/>
                <a:cs typeface="Gill Sans MT"/>
              </a:rPr>
              <a:t>I</a:t>
            </a:r>
            <a:r>
              <a:rPr sz="2200" spc="5" dirty="0">
                <a:solidFill>
                  <a:srgbClr val="335B74"/>
                </a:solidFill>
                <a:latin typeface="Gill Sans MT"/>
                <a:cs typeface="Gill Sans MT"/>
              </a:rPr>
              <a:t>O</a:t>
            </a:r>
            <a:r>
              <a:rPr sz="2200" spc="-5" dirty="0">
                <a:solidFill>
                  <a:srgbClr val="335B74"/>
                </a:solidFill>
                <a:latin typeface="Gill Sans MT"/>
                <a:cs typeface="Gill Sans MT"/>
              </a:rPr>
              <a:t>NE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S </a:t>
            </a:r>
            <a:r>
              <a:rPr sz="2200" spc="5" dirty="0">
                <a:solidFill>
                  <a:srgbClr val="335B74"/>
                </a:solidFill>
                <a:latin typeface="Gill Sans MT"/>
                <a:cs typeface="Gill Sans MT"/>
              </a:rPr>
              <a:t>J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UEZ</a:t>
            </a:r>
            <a:r>
              <a:rPr sz="2200" spc="10" dirty="0">
                <a:solidFill>
                  <a:srgbClr val="335B74"/>
                </a:solidFill>
                <a:latin typeface="Gill Sans MT"/>
                <a:cs typeface="Gill Sans MT"/>
              </a:rPr>
              <a:t> </a:t>
            </a:r>
            <a:r>
              <a:rPr sz="2200" spc="5" dirty="0">
                <a:solidFill>
                  <a:srgbClr val="335B74"/>
                </a:solidFill>
                <a:latin typeface="Gill Sans MT"/>
                <a:cs typeface="Gill Sans MT"/>
              </a:rPr>
              <a:t>D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E</a:t>
            </a:r>
            <a:r>
              <a:rPr sz="2200" spc="-10" dirty="0">
                <a:solidFill>
                  <a:srgbClr val="335B74"/>
                </a:solidFill>
                <a:latin typeface="Gill Sans MT"/>
                <a:cs typeface="Gill Sans MT"/>
              </a:rPr>
              <a:t> R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ESPUE</a:t>
            </a:r>
            <a:r>
              <a:rPr sz="2200" spc="-10" dirty="0">
                <a:solidFill>
                  <a:srgbClr val="335B74"/>
                </a:solidFill>
                <a:latin typeface="Gill Sans MT"/>
                <a:cs typeface="Gill Sans MT"/>
              </a:rPr>
              <a:t>S</a:t>
            </a:r>
            <a:r>
              <a:rPr sz="2200" spc="-229" dirty="0">
                <a:solidFill>
                  <a:srgbClr val="335B74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A C</a:t>
            </a:r>
            <a:r>
              <a:rPr sz="2200" spc="-145" dirty="0">
                <a:solidFill>
                  <a:srgbClr val="335B74"/>
                </a:solidFill>
                <a:latin typeface="Gill Sans MT"/>
                <a:cs typeface="Gill Sans MT"/>
              </a:rPr>
              <a:t>R</a:t>
            </a:r>
            <a:r>
              <a:rPr sz="2200" spc="5" dirty="0">
                <a:solidFill>
                  <a:srgbClr val="335B74"/>
                </a:solidFill>
                <a:latin typeface="Gill Sans MT"/>
                <a:cs typeface="Gill Sans MT"/>
              </a:rPr>
              <a:t>O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N</a:t>
            </a:r>
            <a:r>
              <a:rPr sz="2200" spc="10" dirty="0">
                <a:solidFill>
                  <a:srgbClr val="335B74"/>
                </a:solidFill>
                <a:latin typeface="Gill Sans MT"/>
                <a:cs typeface="Gill Sans MT"/>
              </a:rPr>
              <a:t>O</a:t>
            </a:r>
            <a:r>
              <a:rPr sz="2200" spc="-5" dirty="0">
                <a:solidFill>
                  <a:srgbClr val="335B74"/>
                </a:solidFill>
                <a:latin typeface="Gill Sans MT"/>
                <a:cs typeface="Gill Sans MT"/>
              </a:rPr>
              <a:t>ME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T</a:t>
            </a:r>
            <a:r>
              <a:rPr sz="2200" spc="-15" dirty="0">
                <a:solidFill>
                  <a:srgbClr val="335B74"/>
                </a:solidFill>
                <a:latin typeface="Gill Sans MT"/>
                <a:cs typeface="Gill Sans MT"/>
              </a:rPr>
              <a:t>R</a:t>
            </a:r>
            <a:r>
              <a:rPr sz="2200" spc="10" dirty="0">
                <a:solidFill>
                  <a:srgbClr val="335B74"/>
                </a:solidFill>
                <a:latin typeface="Gill Sans MT"/>
                <a:cs typeface="Gill Sans MT"/>
              </a:rPr>
              <a:t>I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S</a:t>
            </a:r>
            <a:r>
              <a:rPr sz="2200" spc="-235" dirty="0">
                <a:solidFill>
                  <a:srgbClr val="335B74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A</a:t>
            </a:r>
            <a:endParaRPr sz="2200">
              <a:latin typeface="Gill Sans MT"/>
              <a:cs typeface="Gill Sans MT"/>
            </a:endParaRPr>
          </a:p>
          <a:p>
            <a:pPr>
              <a:lnSpc>
                <a:spcPts val="2640"/>
              </a:lnSpc>
              <a:spcBef>
                <a:spcPts val="600"/>
              </a:spcBef>
            </a:pP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AN</a:t>
            </a:r>
            <a:r>
              <a:rPr sz="2200" spc="-135" dirty="0">
                <a:solidFill>
                  <a:srgbClr val="335B74"/>
                </a:solidFill>
                <a:latin typeface="Gill Sans MT"/>
                <a:cs typeface="Gill Sans MT"/>
              </a:rPr>
              <a:t>O</a:t>
            </a:r>
            <a:r>
              <a:rPr sz="2200" spc="-229" dirty="0">
                <a:solidFill>
                  <a:srgbClr val="335B74"/>
                </a:solidFill>
                <a:latin typeface="Gill Sans MT"/>
                <a:cs typeface="Gill Sans MT"/>
              </a:rPr>
              <a:t>T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AD</a:t>
            </a:r>
            <a:r>
              <a:rPr sz="2200" spc="10" dirty="0">
                <a:solidFill>
                  <a:srgbClr val="335B74"/>
                </a:solidFill>
                <a:latin typeface="Gill Sans MT"/>
                <a:cs typeface="Gill Sans MT"/>
              </a:rPr>
              <a:t>O</a:t>
            </a:r>
            <a:r>
              <a:rPr sz="2200" dirty="0">
                <a:solidFill>
                  <a:srgbClr val="335B74"/>
                </a:solidFill>
                <a:latin typeface="Gill Sans MT"/>
                <a:cs typeface="Gill Sans MT"/>
              </a:rPr>
              <a:t>R</a:t>
            </a:r>
            <a:endParaRPr sz="22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9769" y="2497763"/>
            <a:ext cx="7719059" cy="866140"/>
          </a:xfrm>
          <a:custGeom>
            <a:avLst/>
            <a:gdLst/>
            <a:ahLst/>
            <a:cxnLst/>
            <a:rect l="l" t="t" r="r" b="b"/>
            <a:pathLst>
              <a:path w="7719059" h="866139">
                <a:moveTo>
                  <a:pt x="0" y="866139"/>
                </a:moveTo>
                <a:lnTo>
                  <a:pt x="7719059" y="866139"/>
                </a:lnTo>
                <a:lnTo>
                  <a:pt x="7719059" y="0"/>
                </a:lnTo>
                <a:lnTo>
                  <a:pt x="0" y="0"/>
                </a:lnTo>
                <a:lnTo>
                  <a:pt x="0" y="866139"/>
                </a:lnTo>
                <a:close/>
              </a:path>
            </a:pathLst>
          </a:custGeom>
          <a:ln w="22225">
            <a:solidFill>
              <a:srgbClr val="61A2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9769" y="3587750"/>
            <a:ext cx="7719059" cy="2758440"/>
          </a:xfrm>
          <a:custGeom>
            <a:avLst/>
            <a:gdLst/>
            <a:ahLst/>
            <a:cxnLst/>
            <a:rect l="l" t="t" r="r" b="b"/>
            <a:pathLst>
              <a:path w="7719059" h="2758440">
                <a:moveTo>
                  <a:pt x="0" y="2758440"/>
                </a:moveTo>
                <a:lnTo>
                  <a:pt x="7719059" y="2758440"/>
                </a:lnTo>
                <a:lnTo>
                  <a:pt x="7719059" y="0"/>
                </a:lnTo>
                <a:lnTo>
                  <a:pt x="0" y="0"/>
                </a:lnTo>
                <a:lnTo>
                  <a:pt x="0" y="2758440"/>
                </a:lnTo>
                <a:close/>
              </a:path>
            </a:pathLst>
          </a:custGeom>
          <a:ln w="22225">
            <a:solidFill>
              <a:srgbClr val="61A2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53780" y="3322320"/>
            <a:ext cx="3040379" cy="2026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453121" y="2438400"/>
            <a:ext cx="3357879" cy="4168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ángulo redondeado 8"/>
          <p:cNvSpPr/>
          <p:nvPr/>
        </p:nvSpPr>
        <p:spPr>
          <a:xfrm>
            <a:off x="533400" y="838200"/>
            <a:ext cx="112776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88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ESTUDIO BÍBLICO</a:t>
            </a:r>
            <a:endParaRPr lang="es-PE" sz="88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8600" y="2814310"/>
            <a:ext cx="793909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GALATAS: 6 CAPÍTULOS</a:t>
            </a:r>
          </a:p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EFESIOS: 6 CAPÍTULOS</a:t>
            </a:r>
          </a:p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FILIPENSES: </a:t>
            </a:r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CAPÍTULOS</a:t>
            </a:r>
          </a:p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COLOSENSES: 4 CAPÍTULOS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5744" y="1438655"/>
            <a:ext cx="3224783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93023" y="5443728"/>
            <a:ext cx="298703" cy="4328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89652" y="4751525"/>
            <a:ext cx="3411220" cy="1232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5170"/>
              </a:lnSpc>
              <a:tabLst>
                <a:tab pos="2743200" algn="l"/>
              </a:tabLst>
            </a:pPr>
            <a:r>
              <a:rPr sz="4500" spc="-530" dirty="0">
                <a:latin typeface="Arial"/>
                <a:cs typeface="Arial"/>
              </a:rPr>
              <a:t>Es</a:t>
            </a:r>
            <a:r>
              <a:rPr sz="4500" spc="165" dirty="0">
                <a:latin typeface="Arial"/>
                <a:cs typeface="Arial"/>
              </a:rPr>
              <a:t> </a:t>
            </a:r>
            <a:r>
              <a:rPr sz="4500" spc="65" dirty="0">
                <a:latin typeface="Arial"/>
                <a:cs typeface="Arial"/>
              </a:rPr>
              <a:t>tiempo</a:t>
            </a:r>
            <a:r>
              <a:rPr sz="4500" dirty="0">
                <a:latin typeface="Arial"/>
                <a:cs typeface="Arial"/>
              </a:rPr>
              <a:t>	</a:t>
            </a:r>
            <a:r>
              <a:rPr sz="4500" spc="75" dirty="0">
                <a:latin typeface="Arial"/>
                <a:cs typeface="Arial"/>
              </a:rPr>
              <a:t>de</a:t>
            </a:r>
            <a:endParaRPr sz="4500" dirty="0">
              <a:latin typeface="Arial"/>
              <a:cs typeface="Arial"/>
            </a:endParaRPr>
          </a:p>
          <a:p>
            <a:pPr marL="12700">
              <a:lnSpc>
                <a:spcPts val="5230"/>
              </a:lnSpc>
            </a:pPr>
            <a:r>
              <a:rPr sz="4550" spc="-165" dirty="0">
                <a:solidFill>
                  <a:srgbClr val="1C1F26"/>
                </a:solidFill>
                <a:latin typeface="Arial"/>
                <a:cs typeface="Arial"/>
              </a:rPr>
              <a:t>PREGUNTA</a:t>
            </a:r>
            <a:endParaRPr sz="45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3979" y="5380363"/>
            <a:ext cx="814705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50" spc="-835" dirty="0">
                <a:solidFill>
                  <a:srgbClr val="089C9A"/>
                </a:solidFill>
                <a:latin typeface="Arial"/>
                <a:cs typeface="Arial"/>
              </a:rPr>
              <a:t>Çt/Çt</a:t>
            </a:r>
            <a:endParaRPr sz="45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838200" y="304800"/>
            <a:ext cx="10820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8000" dirty="0" smtClean="0">
                <a:latin typeface="Algerian" panose="04020705040A02060702" pitchFamily="82" charset="0"/>
              </a:rPr>
              <a:t>TIPO DE PREGUNTAS</a:t>
            </a:r>
            <a:endParaRPr lang="es-PE" sz="8000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</TotalTime>
  <Words>177</Words>
  <Application>Microsoft Office PowerPoint</Application>
  <PresentationFormat>Panorámica</PresentationFormat>
  <Paragraphs>33</Paragraphs>
  <Slides>21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Algerian</vt:lpstr>
      <vt:lpstr>Arial</vt:lpstr>
      <vt:lpstr>Arial Narrow</vt:lpstr>
      <vt:lpstr>Calibri</vt:lpstr>
      <vt:lpstr>Century Gothic</vt:lpstr>
      <vt:lpstr>Gill Sans MT</vt:lpstr>
      <vt:lpstr>Wingdings 2</vt:lpstr>
      <vt:lpstr>Office Theme</vt:lpstr>
      <vt:lpstr>Presentación de PowerPoint</vt:lpstr>
      <vt:lpstr>Presentación de PowerPoint</vt:lpstr>
      <vt:lpstr>¿QUÉ ES EL ESGRIMA BÍBLICO?</vt:lpstr>
      <vt:lpstr>Presentación de PowerPoint</vt:lpstr>
      <vt:lpstr>Presentación de PowerPoint</vt:lpstr>
      <vt:lpstr>¿QUIÉNES PARTICIPAN EN EL ESGRIMA BÍBLICO DISTRITAL?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</dc:creator>
  <cp:lastModifiedBy>CASA</cp:lastModifiedBy>
  <cp:revision>13</cp:revision>
  <dcterms:created xsi:type="dcterms:W3CDTF">2023-05-02T23:51:19Z</dcterms:created>
  <dcterms:modified xsi:type="dcterms:W3CDTF">2023-05-03T06:00:36Z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2023-05-03T00:00:00Z</vt:filetime>
  </property>
</Properties>
</file>