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82" r:id="rId4"/>
    <p:sldId id="261" r:id="rId5"/>
    <p:sldId id="262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3" r:id="rId15"/>
    <p:sldId id="273" r:id="rId16"/>
    <p:sldId id="274" r:id="rId17"/>
    <p:sldId id="275" r:id="rId18"/>
    <p:sldId id="276" r:id="rId19"/>
    <p:sldId id="272" r:id="rId20"/>
    <p:sldId id="278" r:id="rId21"/>
    <p:sldId id="279" r:id="rId22"/>
    <p:sldId id="277" r:id="rId23"/>
    <p:sldId id="283" r:id="rId24"/>
    <p:sldId id="258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  <a:srgbClr val="000000"/>
    <a:srgbClr val="FFC000"/>
    <a:srgbClr val="00B050"/>
    <a:srgbClr val="E269FF"/>
    <a:srgbClr val="F0AF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54D12-0D4B-4B3C-A591-002765C4EA5C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6FAE5-7500-46A7-A04F-40D7D89A0E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12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6FAE5-7500-46A7-A04F-40D7D89A0E2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3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6FAE5-7500-46A7-A04F-40D7D89A0E29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253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814A-5C3C-43C6-9C55-B78900090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DF30C-998D-4FFE-8939-9D1B23D7B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C250-B267-4AE8-9254-52F8CEC2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C78-8A6E-4115-82FF-783A88872717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C92F5-564A-40BA-A9D8-A12DC788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BC4FE-001A-458C-9DF7-C06470A7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80B-1A46-4985-BB73-551C428C19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29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96E2-8147-4F79-9B9F-BA094387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9C7C9-2135-4AFD-9A7F-C263AAE65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F2D9E-4648-479E-BB42-9002C993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C78-8A6E-4115-82FF-783A88872717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F7F0-C0F0-4566-A132-166608C3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0BDE1-5214-4249-9B53-D270EBC8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80B-1A46-4985-BB73-551C428C19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28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472F1-2A95-4513-AA35-E5E443022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A2898-5526-4C12-97B6-5F2FB3352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2ABA-9A03-452C-A8DD-FD61279B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C78-8A6E-4115-82FF-783A88872717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4C1C-FDEF-445D-9420-E4A92DFA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5FB63-CFEA-465C-9DB0-1BC3981B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80B-1A46-4985-BB73-551C428C19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23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D359FF2-B1A9-40A4-901D-45D99E2F5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8" y="932688"/>
            <a:ext cx="6578154" cy="4395597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3E3313B-0DCC-47DA-938A-4277661E2DB2}"/>
              </a:ext>
            </a:extLst>
          </p:cNvPr>
          <p:cNvSpPr/>
          <p:nvPr userDrawn="1"/>
        </p:nvSpPr>
        <p:spPr>
          <a:xfrm>
            <a:off x="182880" y="164593"/>
            <a:ext cx="11832336" cy="6528816"/>
          </a:xfrm>
          <a:prstGeom prst="rect">
            <a:avLst/>
          </a:prstGeom>
          <a:noFill/>
          <a:ln w="2540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7C54354-746C-421F-B90D-6D7F9674CDC7}"/>
              </a:ext>
            </a:extLst>
          </p:cNvPr>
          <p:cNvSpPr/>
          <p:nvPr userDrawn="1"/>
        </p:nvSpPr>
        <p:spPr>
          <a:xfrm>
            <a:off x="87229" y="56182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95B4A33-A50D-4C21-8455-565212C91826}"/>
              </a:ext>
            </a:extLst>
          </p:cNvPr>
          <p:cNvSpPr/>
          <p:nvPr userDrawn="1"/>
        </p:nvSpPr>
        <p:spPr>
          <a:xfrm>
            <a:off x="1449843" y="56181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77C6E45-D18E-480B-8231-A00E5C75F5D7}"/>
              </a:ext>
            </a:extLst>
          </p:cNvPr>
          <p:cNvSpPr/>
          <p:nvPr userDrawn="1"/>
        </p:nvSpPr>
        <p:spPr>
          <a:xfrm>
            <a:off x="2812457" y="56181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7027A5B-23DF-420F-A2AB-1F76AFE95A55}"/>
              </a:ext>
            </a:extLst>
          </p:cNvPr>
          <p:cNvSpPr/>
          <p:nvPr userDrawn="1"/>
        </p:nvSpPr>
        <p:spPr>
          <a:xfrm>
            <a:off x="4175071" y="46375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E50DDA9-7CBC-4DE5-A6D8-F8220C3CAB60}"/>
              </a:ext>
            </a:extLst>
          </p:cNvPr>
          <p:cNvSpPr/>
          <p:nvPr userDrawn="1"/>
        </p:nvSpPr>
        <p:spPr>
          <a:xfrm>
            <a:off x="5537685" y="46374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C628CB8-CDFB-4316-887D-B4636356E408}"/>
              </a:ext>
            </a:extLst>
          </p:cNvPr>
          <p:cNvSpPr/>
          <p:nvPr userDrawn="1"/>
        </p:nvSpPr>
        <p:spPr>
          <a:xfrm>
            <a:off x="6900299" y="56181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FFB5DA5-E920-4AE2-9795-20081FA661C0}"/>
              </a:ext>
            </a:extLst>
          </p:cNvPr>
          <p:cNvSpPr/>
          <p:nvPr userDrawn="1"/>
        </p:nvSpPr>
        <p:spPr>
          <a:xfrm>
            <a:off x="8262913" y="46374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26DA6A3-5607-4362-88B7-D053CA762408}"/>
              </a:ext>
            </a:extLst>
          </p:cNvPr>
          <p:cNvSpPr/>
          <p:nvPr userDrawn="1"/>
        </p:nvSpPr>
        <p:spPr>
          <a:xfrm>
            <a:off x="9631000" y="46373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F6AB558-691B-42D4-9267-B4B3770AF206}"/>
              </a:ext>
            </a:extLst>
          </p:cNvPr>
          <p:cNvSpPr/>
          <p:nvPr userDrawn="1"/>
        </p:nvSpPr>
        <p:spPr>
          <a:xfrm>
            <a:off x="10999087" y="56181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78F94F6-6B52-4734-BF43-43C18B02286C}"/>
              </a:ext>
            </a:extLst>
          </p:cNvPr>
          <p:cNvSpPr/>
          <p:nvPr userDrawn="1"/>
        </p:nvSpPr>
        <p:spPr>
          <a:xfrm>
            <a:off x="11910042" y="387690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CD7D608-2DBC-4FE8-8550-E86134FCB986}"/>
              </a:ext>
            </a:extLst>
          </p:cNvPr>
          <p:cNvSpPr/>
          <p:nvPr userDrawn="1"/>
        </p:nvSpPr>
        <p:spPr>
          <a:xfrm>
            <a:off x="11910138" y="1396358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AA9DD8A-736F-4F08-8561-E69CFCD95F96}"/>
              </a:ext>
            </a:extLst>
          </p:cNvPr>
          <p:cNvSpPr/>
          <p:nvPr userDrawn="1"/>
        </p:nvSpPr>
        <p:spPr>
          <a:xfrm>
            <a:off x="11910137" y="3413694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1D07615-98F3-4598-9547-C9714454702F}"/>
              </a:ext>
            </a:extLst>
          </p:cNvPr>
          <p:cNvSpPr/>
          <p:nvPr userDrawn="1"/>
        </p:nvSpPr>
        <p:spPr>
          <a:xfrm>
            <a:off x="11915121" y="2405026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86A71EC-CDBD-46F1-A466-932D0C3502D7}"/>
              </a:ext>
            </a:extLst>
          </p:cNvPr>
          <p:cNvSpPr/>
          <p:nvPr userDrawn="1"/>
        </p:nvSpPr>
        <p:spPr>
          <a:xfrm>
            <a:off x="11924360" y="4422362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20CB09F-E74E-4275-B454-E8CF9DEAC70A}"/>
              </a:ext>
            </a:extLst>
          </p:cNvPr>
          <p:cNvSpPr/>
          <p:nvPr userDrawn="1"/>
        </p:nvSpPr>
        <p:spPr>
          <a:xfrm>
            <a:off x="11910136" y="5557885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F968BAC-DE7B-4FB9-A135-5B93B94359A0}"/>
              </a:ext>
            </a:extLst>
          </p:cNvPr>
          <p:cNvSpPr/>
          <p:nvPr userDrawn="1"/>
        </p:nvSpPr>
        <p:spPr>
          <a:xfrm>
            <a:off x="11559981" y="6585383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B9CB499-3C5F-4DB5-B3EE-5520385078C5}"/>
              </a:ext>
            </a:extLst>
          </p:cNvPr>
          <p:cNvSpPr/>
          <p:nvPr userDrawn="1"/>
        </p:nvSpPr>
        <p:spPr>
          <a:xfrm>
            <a:off x="10435050" y="6594809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A751923-1AA5-4847-9D1A-F581B071E8C6}"/>
              </a:ext>
            </a:extLst>
          </p:cNvPr>
          <p:cNvSpPr/>
          <p:nvPr userDrawn="1"/>
        </p:nvSpPr>
        <p:spPr>
          <a:xfrm>
            <a:off x="9143578" y="6593670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63792A3-F37D-4CF2-AB08-AB9747A2E168}"/>
              </a:ext>
            </a:extLst>
          </p:cNvPr>
          <p:cNvSpPr/>
          <p:nvPr userDrawn="1"/>
        </p:nvSpPr>
        <p:spPr>
          <a:xfrm>
            <a:off x="7716567" y="6593669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68CCFE5-FB3E-4F3C-A7E9-D5F8F652BABA}"/>
              </a:ext>
            </a:extLst>
          </p:cNvPr>
          <p:cNvSpPr/>
          <p:nvPr userDrawn="1"/>
        </p:nvSpPr>
        <p:spPr>
          <a:xfrm>
            <a:off x="6248917" y="6593668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221BAE4-99DA-451A-B749-0FCAFF1AC8C6}"/>
              </a:ext>
            </a:extLst>
          </p:cNvPr>
          <p:cNvSpPr/>
          <p:nvPr userDrawn="1"/>
        </p:nvSpPr>
        <p:spPr>
          <a:xfrm>
            <a:off x="4801587" y="6584998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482D65C-0C57-4096-91DD-AF5A8446B77D}"/>
              </a:ext>
            </a:extLst>
          </p:cNvPr>
          <p:cNvSpPr/>
          <p:nvPr userDrawn="1"/>
        </p:nvSpPr>
        <p:spPr>
          <a:xfrm>
            <a:off x="3374576" y="6584619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46C7892-2539-4AB7-A3AD-5D470EA7D4D7}"/>
              </a:ext>
            </a:extLst>
          </p:cNvPr>
          <p:cNvSpPr/>
          <p:nvPr userDrawn="1"/>
        </p:nvSpPr>
        <p:spPr>
          <a:xfrm>
            <a:off x="1995015" y="6593667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FBF281D-BD35-4600-A593-F35639D54FEA}"/>
              </a:ext>
            </a:extLst>
          </p:cNvPr>
          <p:cNvSpPr/>
          <p:nvPr userDrawn="1"/>
        </p:nvSpPr>
        <p:spPr>
          <a:xfrm>
            <a:off x="624253" y="6584619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38A71C0-D6A9-468F-8C41-C652DF868BB7}"/>
              </a:ext>
            </a:extLst>
          </p:cNvPr>
          <p:cNvSpPr/>
          <p:nvPr userDrawn="1"/>
        </p:nvSpPr>
        <p:spPr>
          <a:xfrm>
            <a:off x="77583" y="5666293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48116BA-16AC-46EB-A43D-36E2D9C175A4}"/>
              </a:ext>
            </a:extLst>
          </p:cNvPr>
          <p:cNvSpPr/>
          <p:nvPr userDrawn="1"/>
        </p:nvSpPr>
        <p:spPr>
          <a:xfrm>
            <a:off x="87228" y="4615612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BB3AD7D-2F5F-48A2-994F-43C855F2454D}"/>
              </a:ext>
            </a:extLst>
          </p:cNvPr>
          <p:cNvSpPr/>
          <p:nvPr userDrawn="1"/>
        </p:nvSpPr>
        <p:spPr>
          <a:xfrm>
            <a:off x="64660" y="3564931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4A4BE08-009E-4A9B-8B1C-02FE5274D233}"/>
              </a:ext>
            </a:extLst>
          </p:cNvPr>
          <p:cNvSpPr/>
          <p:nvPr userDrawn="1"/>
        </p:nvSpPr>
        <p:spPr>
          <a:xfrm>
            <a:off x="74471" y="2537815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DA1D5B3-AF6E-4287-B62A-665FD64E7B9B}"/>
              </a:ext>
            </a:extLst>
          </p:cNvPr>
          <p:cNvSpPr/>
          <p:nvPr userDrawn="1"/>
        </p:nvSpPr>
        <p:spPr>
          <a:xfrm>
            <a:off x="87227" y="1396358"/>
            <a:ext cx="216817" cy="21681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" name="Picture 101" descr="Logo&#10;&#10;Description automatically generated">
            <a:extLst>
              <a:ext uri="{FF2B5EF4-FFF2-40B4-BE49-F238E27FC236}">
                <a16:creationId xmlns:a16="http://schemas.microsoft.com/office/drawing/2014/main" id="{9A98F316-DE07-4C28-A3C4-F5EFE99F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95" y="263190"/>
            <a:ext cx="873718" cy="8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51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32E8-8373-4419-880C-3CFEECB3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A84EA-550B-4BC1-A331-711AC55DD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22CD-617E-46AC-A11B-C23A7B82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C78-8A6E-4115-82FF-783A88872717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2CF28-EE6F-42E5-8281-C697D0EB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02008-D256-41D4-B30E-41C2C6B5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80B-1A46-4985-BB73-551C428C19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28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D3CF-520B-4552-B730-9A8462D1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1ED56-D4D2-42AF-ABE2-72C496A88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68733-6DFC-46F9-BC20-B1D57DF35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45595-29EA-43CA-94E7-F707D49C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C78-8A6E-4115-82FF-783A88872717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0C05-9DED-4894-98DD-88C599CE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618B4-FB0C-455B-AF9F-43562A2E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80B-1A46-4985-BB73-551C428C19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660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F263-4FEB-46C6-BCE7-F0188C3C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6298E-029D-483C-AD43-BF409E19B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FA0D7-DE17-409D-AE64-BBD2BFA5E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6EEB8-0AEF-41E7-B9EB-2C5A7EF05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37A9C-9134-4101-8430-D35D74FEB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37063-C4FA-404B-8477-0295F9D0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C78-8A6E-4115-82FF-783A88872717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C9A8F-5841-4321-87C3-303CDF95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15002-1C66-4D53-AA0A-EEE99D0A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80B-1A46-4985-BB73-551C428C19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76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986D-6710-4DE9-BF4B-D7F26D9F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CAACA-964C-4872-87DA-02A62FE5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C78-8A6E-4115-82FF-783A88872717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886C9-5BAA-43A4-94A2-F5762377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82C9F-DCD3-4C5D-8CAE-97DBBC98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80B-1A46-4985-BB73-551C428C19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8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C0D94-61AB-434F-A956-4F386267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C78-8A6E-4115-82FF-783A88872717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F9D8E-02F1-4970-A7C5-BE8E882E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1B7B-9BD9-47B5-A783-C6D0353C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80B-1A46-4985-BB73-551C428C19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738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9F40-ACDE-4092-B47D-A3FDD0F3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C1D3-7FB3-4CAB-919E-47FFB61F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7AFA3-953F-4321-BBB2-52A40E93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EE8FA-A927-4787-8A08-396DD9ED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C78-8A6E-4115-82FF-783A88872717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595B1-F209-4348-B101-0096271D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2911C-719D-4BFF-9A56-B2C69CF6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80B-1A46-4985-BB73-551C428C19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040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4BEA-4FE6-4E99-BDFF-D1D478D5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FFE8C-8FCC-4608-9FE8-5C31F60F5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8D361-BA5C-4842-97BC-D277E75BA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E7E11-71FA-4A7A-93BD-10AABA50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C78-8A6E-4115-82FF-783A88872717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2BC04-76D4-4D98-ACEE-97FBE1AC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7A59-DAD6-4546-94DE-1A79215C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280B-1A46-4985-BB73-551C428C19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CCBAE-0EBA-4A14-B1AD-BAE57601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3C0D9-0F9A-49A1-87E3-9754BFAE3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20BC2-60FB-4908-B009-E0091B9B9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EC78-8A6E-4115-82FF-783A88872717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AF01-1D65-422C-A31B-96261A59C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1AB2E-B518-4BA3-B066-B54D2676A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280B-1A46-4985-BB73-551C428C19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25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12" Type="http://schemas.openxmlformats.org/officeDocument/2006/relationships/image" Target="../media/image7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svg"/><Relationship Id="rId1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2D11EE-3732-4310-B54D-B20A1B848CF9}"/>
              </a:ext>
            </a:extLst>
          </p:cNvPr>
          <p:cNvSpPr/>
          <p:nvPr/>
        </p:nvSpPr>
        <p:spPr>
          <a:xfrm>
            <a:off x="182880" y="164593"/>
            <a:ext cx="11832336" cy="6528816"/>
          </a:xfrm>
          <a:prstGeom prst="rect">
            <a:avLst/>
          </a:prstGeom>
          <a:noFill/>
          <a:ln w="2540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91B4F2-1179-4CAE-831A-2066D96432CE}"/>
              </a:ext>
            </a:extLst>
          </p:cNvPr>
          <p:cNvSpPr/>
          <p:nvPr/>
        </p:nvSpPr>
        <p:spPr>
          <a:xfrm>
            <a:off x="87229" y="56182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1D7199-AE38-4B4C-92D6-0E2471F7691E}"/>
              </a:ext>
            </a:extLst>
          </p:cNvPr>
          <p:cNvSpPr/>
          <p:nvPr/>
        </p:nvSpPr>
        <p:spPr>
          <a:xfrm>
            <a:off x="1449843" y="56181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5F7D7-B4CE-4586-9365-B6B3997E8BB4}"/>
              </a:ext>
            </a:extLst>
          </p:cNvPr>
          <p:cNvSpPr/>
          <p:nvPr/>
        </p:nvSpPr>
        <p:spPr>
          <a:xfrm>
            <a:off x="2812457" y="56181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E2896B-CFD5-4F97-9903-CA69911366A9}"/>
              </a:ext>
            </a:extLst>
          </p:cNvPr>
          <p:cNvSpPr/>
          <p:nvPr/>
        </p:nvSpPr>
        <p:spPr>
          <a:xfrm>
            <a:off x="4175071" y="46375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A6D45C-A47B-4AC8-AE4C-513D60A71AA5}"/>
              </a:ext>
            </a:extLst>
          </p:cNvPr>
          <p:cNvSpPr/>
          <p:nvPr/>
        </p:nvSpPr>
        <p:spPr>
          <a:xfrm>
            <a:off x="5537685" y="46374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6927D0-F132-4A67-BF8C-09E3250CC173}"/>
              </a:ext>
            </a:extLst>
          </p:cNvPr>
          <p:cNvSpPr/>
          <p:nvPr/>
        </p:nvSpPr>
        <p:spPr>
          <a:xfrm>
            <a:off x="6900299" y="56181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0A3F7B-83D8-4E60-8C2C-8EF22328D2D4}"/>
              </a:ext>
            </a:extLst>
          </p:cNvPr>
          <p:cNvSpPr/>
          <p:nvPr/>
        </p:nvSpPr>
        <p:spPr>
          <a:xfrm>
            <a:off x="8262913" y="46374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27EA80-8FE5-487C-8CB4-741D04599760}"/>
              </a:ext>
            </a:extLst>
          </p:cNvPr>
          <p:cNvSpPr/>
          <p:nvPr/>
        </p:nvSpPr>
        <p:spPr>
          <a:xfrm>
            <a:off x="9631000" y="46373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C132C8-34C1-48C6-BB82-F51297D34CA5}"/>
              </a:ext>
            </a:extLst>
          </p:cNvPr>
          <p:cNvSpPr/>
          <p:nvPr/>
        </p:nvSpPr>
        <p:spPr>
          <a:xfrm>
            <a:off x="10999087" y="56181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A0608-CBC0-4F55-B688-44C5DFB0E7E8}"/>
              </a:ext>
            </a:extLst>
          </p:cNvPr>
          <p:cNvSpPr/>
          <p:nvPr/>
        </p:nvSpPr>
        <p:spPr>
          <a:xfrm>
            <a:off x="11894050" y="387690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8B38DE-BECA-4471-8424-C8A288121CAA}"/>
              </a:ext>
            </a:extLst>
          </p:cNvPr>
          <p:cNvSpPr/>
          <p:nvPr/>
        </p:nvSpPr>
        <p:spPr>
          <a:xfrm>
            <a:off x="11910138" y="1396358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F8D9BE-7EC3-4A42-A894-E3473BCC001A}"/>
              </a:ext>
            </a:extLst>
          </p:cNvPr>
          <p:cNvSpPr/>
          <p:nvPr/>
        </p:nvSpPr>
        <p:spPr>
          <a:xfrm>
            <a:off x="11910137" y="3413694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CD0520-0E12-4A80-868C-9CFB3DFBEA69}"/>
              </a:ext>
            </a:extLst>
          </p:cNvPr>
          <p:cNvSpPr/>
          <p:nvPr/>
        </p:nvSpPr>
        <p:spPr>
          <a:xfrm>
            <a:off x="11915121" y="2405026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A7C3C0-6B84-4043-9834-5AD88A27ACF1}"/>
              </a:ext>
            </a:extLst>
          </p:cNvPr>
          <p:cNvSpPr/>
          <p:nvPr/>
        </p:nvSpPr>
        <p:spPr>
          <a:xfrm>
            <a:off x="11924360" y="4422362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22172B-3A44-43A0-8791-79F1397E3A86}"/>
              </a:ext>
            </a:extLst>
          </p:cNvPr>
          <p:cNvSpPr/>
          <p:nvPr/>
        </p:nvSpPr>
        <p:spPr>
          <a:xfrm>
            <a:off x="11910136" y="5557885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EF6264-BB4F-492F-87AD-29DC273A01F0}"/>
              </a:ext>
            </a:extLst>
          </p:cNvPr>
          <p:cNvSpPr/>
          <p:nvPr/>
        </p:nvSpPr>
        <p:spPr>
          <a:xfrm>
            <a:off x="11559981" y="6585383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4EF2B4-3166-4C5F-80CE-D506CEBF5878}"/>
              </a:ext>
            </a:extLst>
          </p:cNvPr>
          <p:cNvSpPr/>
          <p:nvPr/>
        </p:nvSpPr>
        <p:spPr>
          <a:xfrm>
            <a:off x="10435050" y="6594809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6A4CFA-9688-4F12-BF31-030D0132A018}"/>
              </a:ext>
            </a:extLst>
          </p:cNvPr>
          <p:cNvSpPr/>
          <p:nvPr/>
        </p:nvSpPr>
        <p:spPr>
          <a:xfrm>
            <a:off x="9143578" y="6593670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8E1721-52B1-46AC-8F86-A229A26F0CC5}"/>
              </a:ext>
            </a:extLst>
          </p:cNvPr>
          <p:cNvSpPr/>
          <p:nvPr/>
        </p:nvSpPr>
        <p:spPr>
          <a:xfrm>
            <a:off x="7716567" y="6593669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92662E-A698-46C7-8D70-288A7EF403DA}"/>
              </a:ext>
            </a:extLst>
          </p:cNvPr>
          <p:cNvSpPr/>
          <p:nvPr/>
        </p:nvSpPr>
        <p:spPr>
          <a:xfrm>
            <a:off x="6248917" y="6593668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D26B603-17C5-492B-945F-674FB6D7AD5E}"/>
              </a:ext>
            </a:extLst>
          </p:cNvPr>
          <p:cNvSpPr/>
          <p:nvPr/>
        </p:nvSpPr>
        <p:spPr>
          <a:xfrm>
            <a:off x="4801587" y="6584998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1CA259-1097-4FA0-B17D-26125E4F4D9A}"/>
              </a:ext>
            </a:extLst>
          </p:cNvPr>
          <p:cNvSpPr/>
          <p:nvPr/>
        </p:nvSpPr>
        <p:spPr>
          <a:xfrm>
            <a:off x="3374576" y="6584619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61389C-74F5-434D-9E7D-BD9108EF9D45}"/>
              </a:ext>
            </a:extLst>
          </p:cNvPr>
          <p:cNvSpPr/>
          <p:nvPr/>
        </p:nvSpPr>
        <p:spPr>
          <a:xfrm>
            <a:off x="1995015" y="6593667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901152-8441-4B25-92C4-97B73A647BAD}"/>
              </a:ext>
            </a:extLst>
          </p:cNvPr>
          <p:cNvSpPr/>
          <p:nvPr/>
        </p:nvSpPr>
        <p:spPr>
          <a:xfrm>
            <a:off x="624253" y="6584619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63A270-4062-4732-828B-FA8D23F6F242}"/>
              </a:ext>
            </a:extLst>
          </p:cNvPr>
          <p:cNvSpPr/>
          <p:nvPr/>
        </p:nvSpPr>
        <p:spPr>
          <a:xfrm>
            <a:off x="77583" y="5666293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D6D162-1967-47D4-A9F2-28632E3D2BFB}"/>
              </a:ext>
            </a:extLst>
          </p:cNvPr>
          <p:cNvSpPr/>
          <p:nvPr/>
        </p:nvSpPr>
        <p:spPr>
          <a:xfrm>
            <a:off x="87228" y="4615612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6F6C9A-5938-489C-B9BA-184302A26891}"/>
              </a:ext>
            </a:extLst>
          </p:cNvPr>
          <p:cNvSpPr/>
          <p:nvPr/>
        </p:nvSpPr>
        <p:spPr>
          <a:xfrm>
            <a:off x="64660" y="3564931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AF2AA8E-AE0C-499E-8B7C-4A64BA66F617}"/>
              </a:ext>
            </a:extLst>
          </p:cNvPr>
          <p:cNvSpPr/>
          <p:nvPr/>
        </p:nvSpPr>
        <p:spPr>
          <a:xfrm>
            <a:off x="74471" y="2537815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C452A0-33EE-4626-9F35-0D0A27AEAEE5}"/>
              </a:ext>
            </a:extLst>
          </p:cNvPr>
          <p:cNvSpPr/>
          <p:nvPr/>
        </p:nvSpPr>
        <p:spPr>
          <a:xfrm>
            <a:off x="87227" y="1396358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8903C936-9CAA-408F-A414-BB6657CCB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95" y="209580"/>
            <a:ext cx="873718" cy="873718"/>
          </a:xfrm>
          <a:prstGeom prst="rect">
            <a:avLst/>
          </a:prstGeom>
        </p:spPr>
      </p:pic>
      <p:pic>
        <p:nvPicPr>
          <p:cNvPr id="53" name="Picture 5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7435BED-B759-4AC5-B348-BA36A3E42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64" y="935926"/>
            <a:ext cx="6578154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232079" y="5688117"/>
            <a:ext cx="26244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8°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66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</a:t>
            </a:r>
            <a:r>
              <a:rPr lang="en-US" sz="4000" dirty="0" err="1">
                <a:latin typeface="Berlin Sans FB Demi" panose="020E0802020502020306" pitchFamily="34" charset="0"/>
              </a:rPr>
              <a:t>Plátano</a:t>
            </a:r>
            <a:r>
              <a:rPr lang="en-US" sz="4000" dirty="0">
                <a:latin typeface="Berlin Sans FB Demi" panose="020E0802020502020306" pitchFamily="34" charset="0"/>
              </a:rPr>
              <a:t>…..………………….38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6712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Manzana...…………………22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6636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Guayaba.…….....………...15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6633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Piña..….…………..………….7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616946"/>
            <a:ext cx="96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Menciona una fruta amarilla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1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208034" y="5688117"/>
            <a:ext cx="26725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9°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6755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</a:t>
            </a:r>
            <a:r>
              <a:rPr lang="en-US" sz="4000" dirty="0" err="1">
                <a:latin typeface="Berlin Sans FB Demi" panose="020E0802020502020306" pitchFamily="34" charset="0"/>
              </a:rPr>
              <a:t>Jamón</a:t>
            </a:r>
            <a:r>
              <a:rPr lang="en-US" sz="4000" dirty="0">
                <a:latin typeface="Berlin Sans FB Demi" panose="020E0802020502020306" pitchFamily="34" charset="0"/>
              </a:rPr>
              <a:t>…..…………………….35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6861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</a:t>
            </a:r>
            <a:r>
              <a:rPr lang="en-US" sz="4000" dirty="0" err="1">
                <a:latin typeface="Berlin Sans FB Demi" panose="020E0802020502020306" pitchFamily="34" charset="0"/>
              </a:rPr>
              <a:t>Mayonesa</a:t>
            </a:r>
            <a:r>
              <a:rPr lang="en-US" sz="4000" dirty="0">
                <a:latin typeface="Berlin Sans FB Demi" panose="020E0802020502020306" pitchFamily="34" charset="0"/>
              </a:rPr>
              <a:t>...…………………25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6755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Queso.……......………..…...16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6683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</a:t>
            </a:r>
            <a:r>
              <a:rPr lang="en-US" sz="4000" dirty="0" err="1">
                <a:latin typeface="Berlin Sans FB Demi" panose="020E0802020502020306" pitchFamily="34" charset="0"/>
              </a:rPr>
              <a:t>Aguacate</a:t>
            </a:r>
            <a:r>
              <a:rPr lang="en-US" sz="4000" dirty="0">
                <a:latin typeface="Berlin Sans FB Demi" panose="020E0802020502020306" pitchFamily="34" charset="0"/>
              </a:rPr>
              <a:t>..…..…..………….8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382864"/>
            <a:ext cx="9654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Además del pan, menciona otro ingrediente de un sándwich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4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9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8942396" y="5688117"/>
            <a:ext cx="29209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10°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6906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</a:t>
            </a:r>
            <a:r>
              <a:rPr lang="en-US" sz="4000" dirty="0" err="1">
                <a:latin typeface="Berlin Sans FB Demi" panose="020E0802020502020306" pitchFamily="34" charset="0"/>
              </a:rPr>
              <a:t>Inglés</a:t>
            </a:r>
            <a:r>
              <a:rPr lang="en-US" sz="4000" dirty="0">
                <a:latin typeface="Berlin Sans FB Demi" panose="020E0802020502020306" pitchFamily="34" charset="0"/>
              </a:rPr>
              <a:t>…..………..…………….45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6983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</a:t>
            </a:r>
            <a:r>
              <a:rPr lang="en-US" sz="4000" dirty="0" err="1">
                <a:latin typeface="Berlin Sans FB Demi" panose="020E0802020502020306" pitchFamily="34" charset="0"/>
              </a:rPr>
              <a:t>Francés</a:t>
            </a:r>
            <a:r>
              <a:rPr lang="en-US" sz="4000" dirty="0">
                <a:latin typeface="Berlin Sans FB Demi" panose="020E0802020502020306" pitchFamily="34" charset="0"/>
              </a:rPr>
              <a:t>...………..……………28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6999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Chino.…….......………..…...10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6817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</a:t>
            </a:r>
            <a:r>
              <a:rPr lang="en-US" sz="4000" dirty="0" err="1">
                <a:latin typeface="Berlin Sans FB Demi" panose="020E0802020502020306" pitchFamily="34" charset="0"/>
              </a:rPr>
              <a:t>Alemán</a:t>
            </a:r>
            <a:r>
              <a:rPr lang="en-US" sz="4000" dirty="0">
                <a:latin typeface="Berlin Sans FB Demi" panose="020E0802020502020306" pitchFamily="34" charset="0"/>
              </a:rPr>
              <a:t>..…..…...…………….8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382864"/>
            <a:ext cx="9654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Además del español, menciona otro idioma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8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3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040980" y="5688117"/>
            <a:ext cx="27238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11°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6878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</a:t>
            </a:r>
            <a:r>
              <a:rPr lang="en-US" sz="4000" dirty="0" err="1">
                <a:latin typeface="Berlin Sans FB Demi" panose="020E0802020502020306" pitchFamily="34" charset="0"/>
              </a:rPr>
              <a:t>Lápiz</a:t>
            </a:r>
            <a:r>
              <a:rPr lang="en-US" sz="4000" dirty="0">
                <a:latin typeface="Berlin Sans FB Demi" panose="020E0802020502020306" pitchFamily="34" charset="0"/>
              </a:rPr>
              <a:t>/</a:t>
            </a:r>
            <a:r>
              <a:rPr lang="en-US" sz="4000" dirty="0" err="1">
                <a:latin typeface="Berlin Sans FB Demi" panose="020E0802020502020306" pitchFamily="34" charset="0"/>
              </a:rPr>
              <a:t>pluma</a:t>
            </a:r>
            <a:r>
              <a:rPr lang="en-US" sz="4000" dirty="0">
                <a:latin typeface="Berlin Sans FB Demi" panose="020E0802020502020306" pitchFamily="34" charset="0"/>
              </a:rPr>
              <a:t>…..…………….31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021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</a:t>
            </a:r>
            <a:r>
              <a:rPr lang="en-US" sz="4000" dirty="0" err="1">
                <a:latin typeface="Berlin Sans FB Demi" panose="020E0802020502020306" pitchFamily="34" charset="0"/>
              </a:rPr>
              <a:t>Libreta</a:t>
            </a:r>
            <a:r>
              <a:rPr lang="en-US" sz="4000" dirty="0">
                <a:latin typeface="Berlin Sans FB Demi" panose="020E0802020502020306" pitchFamily="34" charset="0"/>
              </a:rPr>
              <a:t>/</a:t>
            </a:r>
            <a:r>
              <a:rPr lang="en-US" sz="4000" dirty="0" err="1">
                <a:latin typeface="Berlin Sans FB Demi" panose="020E0802020502020306" pitchFamily="34" charset="0"/>
              </a:rPr>
              <a:t>libro</a:t>
            </a:r>
            <a:r>
              <a:rPr lang="en-US" sz="4000" dirty="0">
                <a:latin typeface="Berlin Sans FB Demi" panose="020E0802020502020306" pitchFamily="34" charset="0"/>
              </a:rPr>
              <a:t>.……………..…27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207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Mochila.……......………..…...25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281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</a:t>
            </a:r>
            <a:r>
              <a:rPr lang="en-US" sz="4000" dirty="0" err="1">
                <a:latin typeface="Berlin Sans FB Demi" panose="020E0802020502020306" pitchFamily="34" charset="0"/>
              </a:rPr>
              <a:t>Calculadora</a:t>
            </a:r>
            <a:r>
              <a:rPr lang="en-US" sz="4000" dirty="0">
                <a:latin typeface="Berlin Sans FB Demi" panose="020E0802020502020306" pitchFamily="34" charset="0"/>
              </a:rPr>
              <a:t>..…..…..…………15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561816"/>
            <a:ext cx="96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Menciona algo que utilizas en la escuela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1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006745" y="5688117"/>
            <a:ext cx="28488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12°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5" name="O5">
            <a:extLst>
              <a:ext uri="{FF2B5EF4-FFF2-40B4-BE49-F238E27FC236}">
                <a16:creationId xmlns:a16="http://schemas.microsoft.com/office/drawing/2014/main" id="{C908B8AC-E598-44F7-B8BD-8EA0C71C636D}"/>
              </a:ext>
            </a:extLst>
          </p:cNvPr>
          <p:cNvSpPr txBox="1"/>
          <p:nvPr/>
        </p:nvSpPr>
        <p:spPr>
          <a:xfrm>
            <a:off x="1972039" y="4640685"/>
            <a:ext cx="7284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5.……………………………...............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460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Rosa………………………………..35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353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Blanca……………………………26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180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Violeta…………………………..16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151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Azul……………………………….9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20" name="R5">
            <a:extLst>
              <a:ext uri="{FF2B5EF4-FFF2-40B4-BE49-F238E27FC236}">
                <a16:creationId xmlns:a16="http://schemas.microsoft.com/office/drawing/2014/main" id="{D685F9EE-5257-46FC-9AFA-F2AAF5FFCE64}"/>
              </a:ext>
            </a:extLst>
          </p:cNvPr>
          <p:cNvSpPr txBox="1"/>
          <p:nvPr/>
        </p:nvSpPr>
        <p:spPr>
          <a:xfrm>
            <a:off x="1965200" y="4640685"/>
            <a:ext cx="7287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5. Celeste……………………….......4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274184" y="596809"/>
            <a:ext cx="9643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Nombre de mujer que también es un color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7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8988082" y="5688117"/>
            <a:ext cx="28296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13°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6630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1. Baloncesto…..………….….32</a:t>
            </a: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6655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2. Béisbol.…………………..…20</a:t>
            </a: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6627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3. Voleibol.…….......………...15</a:t>
            </a: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6579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Golf..…..…..…………………9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382703"/>
            <a:ext cx="9654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Además del futbol, deporte donde se utiliza una pelota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8967242" y="5688117"/>
            <a:ext cx="28713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14°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6607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1. Brazos…..…………….….….41</a:t>
            </a: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6668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2. Piernas.…………………..…28</a:t>
            </a: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6639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3. Cuello.…….......…………...19</a:t>
            </a: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6559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</a:t>
            </a:r>
            <a:r>
              <a:rPr lang="en-US" sz="4000" dirty="0" err="1">
                <a:latin typeface="Berlin Sans FB Demi" panose="020E0802020502020306" pitchFamily="34" charset="0"/>
              </a:rPr>
              <a:t>Espalda</a:t>
            </a:r>
            <a:r>
              <a:rPr lang="en-US" sz="4000" dirty="0">
                <a:latin typeface="Berlin Sans FB Demi" panose="020E0802020502020306" pitchFamily="34" charset="0"/>
              </a:rPr>
              <a:t>..…..…..……………7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382703"/>
            <a:ext cx="9654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Menciona una parte del cuerpo que se puede doblar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8982471" y="5688117"/>
            <a:ext cx="28408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15°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438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1. Vaca…..…………………..….….36</a:t>
            </a: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308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2. Cebra.………………………...…28</a:t>
            </a: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236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3. Oso panda.…….......………...17</a:t>
            </a: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255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</a:t>
            </a:r>
            <a:r>
              <a:rPr lang="en-US" sz="4000" dirty="0" err="1">
                <a:latin typeface="Berlin Sans FB Demi" panose="020E0802020502020306" pitchFamily="34" charset="0"/>
              </a:rPr>
              <a:t>Pingüino</a:t>
            </a:r>
            <a:r>
              <a:rPr lang="en-US" sz="4000" dirty="0">
                <a:latin typeface="Berlin Sans FB Demi" panose="020E0802020502020306" pitchFamily="34" charset="0"/>
              </a:rPr>
              <a:t>..…..…..………..……13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551066"/>
            <a:ext cx="96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Animal blanco con negro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3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8966441" y="5688117"/>
            <a:ext cx="28729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16°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396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1. Perro…..…………………..….….36</a:t>
            </a: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066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2. Gato.………………………...…28</a:t>
            </a: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6723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3. Hámster.…….......………...17</a:t>
            </a: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255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</a:t>
            </a:r>
            <a:r>
              <a:rPr lang="en-US" sz="4000" dirty="0" err="1">
                <a:latin typeface="Berlin Sans FB Demi" panose="020E0802020502020306" pitchFamily="34" charset="0"/>
              </a:rPr>
              <a:t>Pingüino</a:t>
            </a:r>
            <a:r>
              <a:rPr lang="en-US" sz="4000" dirty="0">
                <a:latin typeface="Berlin Sans FB Demi" panose="020E0802020502020306" pitchFamily="34" charset="0"/>
              </a:rPr>
              <a:t>..…..…..………..……13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551066"/>
            <a:ext cx="9654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Menciona una mascota que se tiene en casa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1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8963009" y="5688117"/>
            <a:ext cx="28232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17°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5" name="O5">
            <a:extLst>
              <a:ext uri="{FF2B5EF4-FFF2-40B4-BE49-F238E27FC236}">
                <a16:creationId xmlns:a16="http://schemas.microsoft.com/office/drawing/2014/main" id="{C908B8AC-E598-44F7-B8BD-8EA0C71C636D}"/>
              </a:ext>
            </a:extLst>
          </p:cNvPr>
          <p:cNvSpPr txBox="1"/>
          <p:nvPr/>
        </p:nvSpPr>
        <p:spPr>
          <a:xfrm>
            <a:off x="1972039" y="4640685"/>
            <a:ext cx="7284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5.……………………………...............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6728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</a:t>
            </a:r>
            <a:r>
              <a:rPr lang="en-US" sz="4000" dirty="0" err="1">
                <a:latin typeface="Berlin Sans FB Demi" panose="020E0802020502020306" pitchFamily="34" charset="0"/>
              </a:rPr>
              <a:t>Perro</a:t>
            </a:r>
            <a:r>
              <a:rPr lang="en-US" sz="4000" dirty="0">
                <a:latin typeface="Berlin Sans FB Demi" panose="020E0802020502020306" pitchFamily="34" charset="0"/>
              </a:rPr>
              <a:t>………………………....44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</a:t>
            </a:r>
            <a:r>
              <a:rPr lang="en-US" sz="4000" dirty="0" err="1">
                <a:latin typeface="Berlin Sans FB Demi" panose="020E0802020502020306" pitchFamily="34" charset="0"/>
              </a:rPr>
              <a:t>Gato</a:t>
            </a:r>
            <a:r>
              <a:rPr lang="en-US" sz="4000" dirty="0">
                <a:latin typeface="Berlin Sans FB Demi" panose="020E0802020502020306" pitchFamily="34" charset="0"/>
              </a:rPr>
              <a:t>……………………..…..27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6551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</a:t>
            </a:r>
            <a:r>
              <a:rPr lang="en-US" sz="4000" dirty="0" err="1">
                <a:latin typeface="Berlin Sans FB Demi" panose="020E0802020502020306" pitchFamily="34" charset="0"/>
              </a:rPr>
              <a:t>Hámster</a:t>
            </a:r>
            <a:r>
              <a:rPr lang="en-US" sz="4000" dirty="0">
                <a:latin typeface="Berlin Sans FB Demi" panose="020E0802020502020306" pitchFamily="34" charset="0"/>
              </a:rPr>
              <a:t>…………………....15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653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</a:t>
            </a:r>
            <a:r>
              <a:rPr lang="en-US" sz="4000" dirty="0" err="1">
                <a:latin typeface="Berlin Sans FB Demi" panose="020E0802020502020306" pitchFamily="34" charset="0"/>
              </a:rPr>
              <a:t>Peces</a:t>
            </a:r>
            <a:r>
              <a:rPr lang="en-US" sz="4000" dirty="0">
                <a:latin typeface="Berlin Sans FB Demi" panose="020E0802020502020306" pitchFamily="34" charset="0"/>
              </a:rPr>
              <a:t>………………………….9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20" name="R5">
            <a:extLst>
              <a:ext uri="{FF2B5EF4-FFF2-40B4-BE49-F238E27FC236}">
                <a16:creationId xmlns:a16="http://schemas.microsoft.com/office/drawing/2014/main" id="{D685F9EE-5257-46FC-9AFA-F2AAF5FFCE64}"/>
              </a:ext>
            </a:extLst>
          </p:cNvPr>
          <p:cNvSpPr txBox="1"/>
          <p:nvPr/>
        </p:nvSpPr>
        <p:spPr>
          <a:xfrm>
            <a:off x="1965200" y="4640685"/>
            <a:ext cx="6571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5. </a:t>
            </a:r>
            <a:r>
              <a:rPr lang="en-US" sz="4000" dirty="0" err="1">
                <a:latin typeface="Berlin Sans FB Demi" panose="020E0802020502020306" pitchFamily="34" charset="0"/>
              </a:rPr>
              <a:t>Pájaros</a:t>
            </a:r>
            <a:r>
              <a:rPr lang="en-US" sz="4000" dirty="0">
                <a:latin typeface="Berlin Sans FB Demi" panose="020E0802020502020306" pitchFamily="34" charset="0"/>
              </a:rPr>
              <a:t>……………………....4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474839" y="492283"/>
            <a:ext cx="9533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Menciona una mascota que se tiene en casa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1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539055" y="5688117"/>
            <a:ext cx="20104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DEMO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390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</a:t>
            </a:r>
            <a:r>
              <a:rPr lang="en-US" sz="4000" dirty="0" err="1">
                <a:latin typeface="Berlin Sans FB Demi" panose="020E0802020502020306" pitchFamily="34" charset="0"/>
              </a:rPr>
              <a:t>Rojo</a:t>
            </a:r>
            <a:r>
              <a:rPr lang="en-US" sz="4000" dirty="0">
                <a:latin typeface="Berlin Sans FB Demi" panose="020E0802020502020306" pitchFamily="34" charset="0"/>
              </a:rPr>
              <a:t>………………………………..35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6827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Negro…………………………20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483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Blanco……………………………..13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350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Azul……………………………….10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374919" y="675672"/>
            <a:ext cx="4511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Menciona un color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3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8987279" y="5688117"/>
            <a:ext cx="28312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18°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572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1. Albert Einstein…………..….….42</a:t>
            </a: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62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2. Isaac Newton………………...…25</a:t>
            </a: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61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3. Charles Darwin.........………...16</a:t>
            </a: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433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Nikola Tesla....…..………..……8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551066"/>
            <a:ext cx="96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Menciona un científico famoso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8963234" y="5688117"/>
            <a:ext cx="28793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19°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6833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1. Francia………………..….….40</a:t>
            </a: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6793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2. España…………….……...…23</a:t>
            </a: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674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3. Alemania............………...17</a:t>
            </a: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6689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Italia….....…..……..…..……8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551066"/>
            <a:ext cx="96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País de Europa al que te gustaría viajar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9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8861025" y="5688117"/>
            <a:ext cx="30460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20°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5" name="O5">
            <a:extLst>
              <a:ext uri="{FF2B5EF4-FFF2-40B4-BE49-F238E27FC236}">
                <a16:creationId xmlns:a16="http://schemas.microsoft.com/office/drawing/2014/main" id="{C908B8AC-E598-44F7-B8BD-8EA0C71C636D}"/>
              </a:ext>
            </a:extLst>
          </p:cNvPr>
          <p:cNvSpPr txBox="1"/>
          <p:nvPr/>
        </p:nvSpPr>
        <p:spPr>
          <a:xfrm>
            <a:off x="1972039" y="4640685"/>
            <a:ext cx="7284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5.……………………………...............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412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Ford………………………………..33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306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Nissan…………….………………21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260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Toyota…………………………...18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358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Volkswagen…………………….13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20" name="R5">
            <a:extLst>
              <a:ext uri="{FF2B5EF4-FFF2-40B4-BE49-F238E27FC236}">
                <a16:creationId xmlns:a16="http://schemas.microsoft.com/office/drawing/2014/main" id="{D685F9EE-5257-46FC-9AFA-F2AAF5FFCE64}"/>
              </a:ext>
            </a:extLst>
          </p:cNvPr>
          <p:cNvSpPr txBox="1"/>
          <p:nvPr/>
        </p:nvSpPr>
        <p:spPr>
          <a:xfrm>
            <a:off x="1965200" y="4640685"/>
            <a:ext cx="7253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5. Honda……………………….......9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374919" y="675672"/>
            <a:ext cx="75745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Menciona una marca de coches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1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8861025" y="5688117"/>
            <a:ext cx="30460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20°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5" name="O5">
            <a:extLst>
              <a:ext uri="{FF2B5EF4-FFF2-40B4-BE49-F238E27FC236}">
                <a16:creationId xmlns:a16="http://schemas.microsoft.com/office/drawing/2014/main" id="{C908B8AC-E598-44F7-B8BD-8EA0C71C636D}"/>
              </a:ext>
            </a:extLst>
          </p:cNvPr>
          <p:cNvSpPr txBox="1"/>
          <p:nvPr/>
        </p:nvSpPr>
        <p:spPr>
          <a:xfrm>
            <a:off x="1972039" y="4640685"/>
            <a:ext cx="7284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5.……………………………...............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72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Apple………………………………..30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880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Samsung…………….………………19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726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Xiaomi……………………………...17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76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Motorola……..…………………….11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20" name="R5">
            <a:extLst>
              <a:ext uri="{FF2B5EF4-FFF2-40B4-BE49-F238E27FC236}">
                <a16:creationId xmlns:a16="http://schemas.microsoft.com/office/drawing/2014/main" id="{D685F9EE-5257-46FC-9AFA-F2AAF5FFCE64}"/>
              </a:ext>
            </a:extLst>
          </p:cNvPr>
          <p:cNvSpPr txBox="1"/>
          <p:nvPr/>
        </p:nvSpPr>
        <p:spPr>
          <a:xfrm>
            <a:off x="1965200" y="4640685"/>
            <a:ext cx="7683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5. Nokia….……………………….......7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374919" y="675672"/>
            <a:ext cx="8154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Menciona una marca de celulares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2D11EE-3732-4310-B54D-B20A1B848CF9}"/>
              </a:ext>
            </a:extLst>
          </p:cNvPr>
          <p:cNvSpPr/>
          <p:nvPr/>
        </p:nvSpPr>
        <p:spPr>
          <a:xfrm>
            <a:off x="182880" y="164593"/>
            <a:ext cx="11832336" cy="6528816"/>
          </a:xfrm>
          <a:prstGeom prst="rect">
            <a:avLst/>
          </a:prstGeom>
          <a:noFill/>
          <a:ln w="2540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91B4F2-1179-4CAE-831A-2066D96432CE}"/>
              </a:ext>
            </a:extLst>
          </p:cNvPr>
          <p:cNvSpPr/>
          <p:nvPr/>
        </p:nvSpPr>
        <p:spPr>
          <a:xfrm>
            <a:off x="87229" y="56182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1D7199-AE38-4B4C-92D6-0E2471F7691E}"/>
              </a:ext>
            </a:extLst>
          </p:cNvPr>
          <p:cNvSpPr/>
          <p:nvPr/>
        </p:nvSpPr>
        <p:spPr>
          <a:xfrm>
            <a:off x="1449843" y="56181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5F7D7-B4CE-4586-9365-B6B3997E8BB4}"/>
              </a:ext>
            </a:extLst>
          </p:cNvPr>
          <p:cNvSpPr/>
          <p:nvPr/>
        </p:nvSpPr>
        <p:spPr>
          <a:xfrm>
            <a:off x="2812457" y="56181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E2896B-CFD5-4F97-9903-CA69911366A9}"/>
              </a:ext>
            </a:extLst>
          </p:cNvPr>
          <p:cNvSpPr/>
          <p:nvPr/>
        </p:nvSpPr>
        <p:spPr>
          <a:xfrm>
            <a:off x="4175071" y="46375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A6D45C-A47B-4AC8-AE4C-513D60A71AA5}"/>
              </a:ext>
            </a:extLst>
          </p:cNvPr>
          <p:cNvSpPr/>
          <p:nvPr/>
        </p:nvSpPr>
        <p:spPr>
          <a:xfrm>
            <a:off x="5537685" y="46374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6927D0-F132-4A67-BF8C-09E3250CC173}"/>
              </a:ext>
            </a:extLst>
          </p:cNvPr>
          <p:cNvSpPr/>
          <p:nvPr/>
        </p:nvSpPr>
        <p:spPr>
          <a:xfrm>
            <a:off x="6900299" y="56181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0A3F7B-83D8-4E60-8C2C-8EF22328D2D4}"/>
              </a:ext>
            </a:extLst>
          </p:cNvPr>
          <p:cNvSpPr/>
          <p:nvPr/>
        </p:nvSpPr>
        <p:spPr>
          <a:xfrm>
            <a:off x="8262913" y="46374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27EA80-8FE5-487C-8CB4-741D04599760}"/>
              </a:ext>
            </a:extLst>
          </p:cNvPr>
          <p:cNvSpPr/>
          <p:nvPr/>
        </p:nvSpPr>
        <p:spPr>
          <a:xfrm>
            <a:off x="9631000" y="46373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C132C8-34C1-48C6-BB82-F51297D34CA5}"/>
              </a:ext>
            </a:extLst>
          </p:cNvPr>
          <p:cNvSpPr/>
          <p:nvPr/>
        </p:nvSpPr>
        <p:spPr>
          <a:xfrm>
            <a:off x="10999087" y="56181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A0608-CBC0-4F55-B688-44C5DFB0E7E8}"/>
              </a:ext>
            </a:extLst>
          </p:cNvPr>
          <p:cNvSpPr/>
          <p:nvPr/>
        </p:nvSpPr>
        <p:spPr>
          <a:xfrm>
            <a:off x="11894050" y="387690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8B38DE-BECA-4471-8424-C8A288121CAA}"/>
              </a:ext>
            </a:extLst>
          </p:cNvPr>
          <p:cNvSpPr/>
          <p:nvPr/>
        </p:nvSpPr>
        <p:spPr>
          <a:xfrm>
            <a:off x="11910138" y="1396358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F8D9BE-7EC3-4A42-A894-E3473BCC001A}"/>
              </a:ext>
            </a:extLst>
          </p:cNvPr>
          <p:cNvSpPr/>
          <p:nvPr/>
        </p:nvSpPr>
        <p:spPr>
          <a:xfrm>
            <a:off x="11910137" y="3413694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CD0520-0E12-4A80-868C-9CFB3DFBEA69}"/>
              </a:ext>
            </a:extLst>
          </p:cNvPr>
          <p:cNvSpPr/>
          <p:nvPr/>
        </p:nvSpPr>
        <p:spPr>
          <a:xfrm>
            <a:off x="11915121" y="2405026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A7C3C0-6B84-4043-9834-5AD88A27ACF1}"/>
              </a:ext>
            </a:extLst>
          </p:cNvPr>
          <p:cNvSpPr/>
          <p:nvPr/>
        </p:nvSpPr>
        <p:spPr>
          <a:xfrm>
            <a:off x="11924360" y="4422362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22172B-3A44-43A0-8791-79F1397E3A86}"/>
              </a:ext>
            </a:extLst>
          </p:cNvPr>
          <p:cNvSpPr/>
          <p:nvPr/>
        </p:nvSpPr>
        <p:spPr>
          <a:xfrm>
            <a:off x="11910136" y="5557885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EF6264-BB4F-492F-87AD-29DC273A01F0}"/>
              </a:ext>
            </a:extLst>
          </p:cNvPr>
          <p:cNvSpPr/>
          <p:nvPr/>
        </p:nvSpPr>
        <p:spPr>
          <a:xfrm>
            <a:off x="11559981" y="6585383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4EF2B4-3166-4C5F-80CE-D506CEBF5878}"/>
              </a:ext>
            </a:extLst>
          </p:cNvPr>
          <p:cNvSpPr/>
          <p:nvPr/>
        </p:nvSpPr>
        <p:spPr>
          <a:xfrm>
            <a:off x="10435050" y="6594809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6A4CFA-9688-4F12-BF31-030D0132A018}"/>
              </a:ext>
            </a:extLst>
          </p:cNvPr>
          <p:cNvSpPr/>
          <p:nvPr/>
        </p:nvSpPr>
        <p:spPr>
          <a:xfrm>
            <a:off x="9143578" y="6593670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8E1721-52B1-46AC-8F86-A229A26F0CC5}"/>
              </a:ext>
            </a:extLst>
          </p:cNvPr>
          <p:cNvSpPr/>
          <p:nvPr/>
        </p:nvSpPr>
        <p:spPr>
          <a:xfrm>
            <a:off x="7716567" y="6593669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92662E-A698-46C7-8D70-288A7EF403DA}"/>
              </a:ext>
            </a:extLst>
          </p:cNvPr>
          <p:cNvSpPr/>
          <p:nvPr/>
        </p:nvSpPr>
        <p:spPr>
          <a:xfrm>
            <a:off x="6248917" y="6593668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D26B603-17C5-492B-945F-674FB6D7AD5E}"/>
              </a:ext>
            </a:extLst>
          </p:cNvPr>
          <p:cNvSpPr/>
          <p:nvPr/>
        </p:nvSpPr>
        <p:spPr>
          <a:xfrm>
            <a:off x="4801587" y="6584998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1CA259-1097-4FA0-B17D-26125E4F4D9A}"/>
              </a:ext>
            </a:extLst>
          </p:cNvPr>
          <p:cNvSpPr/>
          <p:nvPr/>
        </p:nvSpPr>
        <p:spPr>
          <a:xfrm>
            <a:off x="3374576" y="6584619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61389C-74F5-434D-9E7D-BD9108EF9D45}"/>
              </a:ext>
            </a:extLst>
          </p:cNvPr>
          <p:cNvSpPr/>
          <p:nvPr/>
        </p:nvSpPr>
        <p:spPr>
          <a:xfrm>
            <a:off x="1995015" y="6593667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901152-8441-4B25-92C4-97B73A647BAD}"/>
              </a:ext>
            </a:extLst>
          </p:cNvPr>
          <p:cNvSpPr/>
          <p:nvPr/>
        </p:nvSpPr>
        <p:spPr>
          <a:xfrm>
            <a:off x="624253" y="6584619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63A270-4062-4732-828B-FA8D23F6F242}"/>
              </a:ext>
            </a:extLst>
          </p:cNvPr>
          <p:cNvSpPr/>
          <p:nvPr/>
        </p:nvSpPr>
        <p:spPr>
          <a:xfrm>
            <a:off x="77583" y="5666293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D6D162-1967-47D4-A9F2-28632E3D2BFB}"/>
              </a:ext>
            </a:extLst>
          </p:cNvPr>
          <p:cNvSpPr/>
          <p:nvPr/>
        </p:nvSpPr>
        <p:spPr>
          <a:xfrm>
            <a:off x="87228" y="4615612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6F6C9A-5938-489C-B9BA-184302A26891}"/>
              </a:ext>
            </a:extLst>
          </p:cNvPr>
          <p:cNvSpPr/>
          <p:nvPr/>
        </p:nvSpPr>
        <p:spPr>
          <a:xfrm>
            <a:off x="64660" y="3564931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AF2AA8E-AE0C-499E-8B7C-4A64BA66F617}"/>
              </a:ext>
            </a:extLst>
          </p:cNvPr>
          <p:cNvSpPr/>
          <p:nvPr/>
        </p:nvSpPr>
        <p:spPr>
          <a:xfrm>
            <a:off x="74471" y="2537815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C452A0-33EE-4626-9F35-0D0A27AEAEE5}"/>
              </a:ext>
            </a:extLst>
          </p:cNvPr>
          <p:cNvSpPr/>
          <p:nvPr/>
        </p:nvSpPr>
        <p:spPr>
          <a:xfrm>
            <a:off x="87227" y="1396358"/>
            <a:ext cx="216817" cy="2168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06A89F8-AF7E-43D2-A0FD-EDDE4D4DFF13}"/>
              </a:ext>
            </a:extLst>
          </p:cNvPr>
          <p:cNvGrpSpPr/>
          <p:nvPr/>
        </p:nvGrpSpPr>
        <p:grpSpPr>
          <a:xfrm>
            <a:off x="2736182" y="890269"/>
            <a:ext cx="6407396" cy="4142667"/>
            <a:chOff x="2571951" y="711160"/>
            <a:chExt cx="6407396" cy="414266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1FFAAD-E70D-4633-8CED-CBE02012DD3D}"/>
                </a:ext>
              </a:extLst>
            </p:cNvPr>
            <p:cNvSpPr/>
            <p:nvPr/>
          </p:nvSpPr>
          <p:spPr>
            <a:xfrm rot="21205672">
              <a:off x="3013003" y="3287122"/>
              <a:ext cx="2423431" cy="1566705"/>
            </a:xfrm>
            <a:prstGeom prst="rect">
              <a:avLst/>
            </a:prstGeom>
            <a:solidFill>
              <a:srgbClr val="E26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C277A9B-74EE-4703-9544-C4F0B6FF1538}"/>
                </a:ext>
              </a:extLst>
            </p:cNvPr>
            <p:cNvSpPr/>
            <p:nvPr/>
          </p:nvSpPr>
          <p:spPr>
            <a:xfrm rot="21205672">
              <a:off x="2571951" y="1628759"/>
              <a:ext cx="3431356" cy="18005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5AED2CD-715B-40B5-8F13-B1198A2CDD6F}"/>
                </a:ext>
              </a:extLst>
            </p:cNvPr>
            <p:cNvSpPr/>
            <p:nvPr/>
          </p:nvSpPr>
          <p:spPr>
            <a:xfrm rot="21205672">
              <a:off x="5971218" y="711160"/>
              <a:ext cx="2057881" cy="16768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3011244-79E4-4409-8A25-C9C310E5E584}"/>
                </a:ext>
              </a:extLst>
            </p:cNvPr>
            <p:cNvSpPr/>
            <p:nvPr/>
          </p:nvSpPr>
          <p:spPr>
            <a:xfrm rot="21205672">
              <a:off x="5737670" y="1726644"/>
              <a:ext cx="2908500" cy="169901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552224-A35C-4F88-9761-2E8C31862E22}"/>
                </a:ext>
              </a:extLst>
            </p:cNvPr>
            <p:cNvSpPr txBox="1"/>
            <p:nvPr/>
          </p:nvSpPr>
          <p:spPr>
            <a:xfrm rot="21214411">
              <a:off x="5710144" y="1049250"/>
              <a:ext cx="180690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dirty="0">
                  <a:ln w="19050"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glow rad="63500">
                      <a:srgbClr val="FF0000">
                        <a:alpha val="60000"/>
                      </a:srgbClr>
                    </a:glow>
                  </a:effectLst>
                  <a:latin typeface="Berlin Sans FB Demi" panose="020E0802020502020306" pitchFamily="34" charset="0"/>
                </a:rPr>
                <a:t>100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5BA727D-5E87-4A47-89DF-99FDD8DF8F92}"/>
                </a:ext>
              </a:extLst>
            </p:cNvPr>
            <p:cNvSpPr/>
            <p:nvPr/>
          </p:nvSpPr>
          <p:spPr>
            <a:xfrm rot="21205672">
              <a:off x="5231105" y="3094914"/>
              <a:ext cx="2908500" cy="16990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86A0CE-EA17-4D6A-9AB6-7994C4220CF1}"/>
                </a:ext>
              </a:extLst>
            </p:cNvPr>
            <p:cNvSpPr txBox="1"/>
            <p:nvPr/>
          </p:nvSpPr>
          <p:spPr>
            <a:xfrm rot="21056763">
              <a:off x="3126463" y="2050492"/>
              <a:ext cx="585288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dirty="0">
                  <a:ln w="19050">
                    <a:solidFill>
                      <a:srgbClr val="0070C0"/>
                    </a:solidFill>
                  </a:ln>
                  <a:solidFill>
                    <a:schemeClr val="bg1"/>
                  </a:solidFill>
                  <a:effectLst>
                    <a:glow rad="63500">
                      <a:srgbClr val="0070C0">
                        <a:alpha val="60000"/>
                      </a:srgbClr>
                    </a:glow>
                  </a:effectLst>
                  <a:latin typeface="Berlin Sans FB Demi" panose="020E0802020502020306" pitchFamily="34" charset="0"/>
                </a:rPr>
                <a:t>MEXICANOS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E847EE-5C54-4CC6-967C-82ADEC26FE1D}"/>
                </a:ext>
              </a:extLst>
            </p:cNvPr>
            <p:cNvSpPr txBox="1"/>
            <p:nvPr/>
          </p:nvSpPr>
          <p:spPr>
            <a:xfrm rot="21089430">
              <a:off x="4352447" y="3164485"/>
              <a:ext cx="43364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dirty="0">
                  <a:ln w="19050">
                    <a:solidFill>
                      <a:srgbClr val="00B050"/>
                    </a:solidFill>
                  </a:ln>
                  <a:solidFill>
                    <a:schemeClr val="bg1"/>
                  </a:solidFill>
                  <a:effectLst>
                    <a:glow rad="63500">
                      <a:srgbClr val="00B050">
                        <a:alpha val="60000"/>
                      </a:srgbClr>
                    </a:glow>
                  </a:effectLst>
                  <a:latin typeface="Berlin Sans FB Demi" panose="020E0802020502020306" pitchFamily="34" charset="0"/>
                </a:rPr>
                <a:t>DIJERON</a:t>
              </a:r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8903C936-9CAA-408F-A414-BB6657CC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95" y="209580"/>
            <a:ext cx="873718" cy="8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285779" y="5688117"/>
            <a:ext cx="25170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1°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444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</a:t>
            </a:r>
            <a:r>
              <a:rPr lang="en-US" sz="4000" dirty="0" err="1">
                <a:latin typeface="Berlin Sans FB Demi" panose="020E0802020502020306" pitchFamily="34" charset="0"/>
              </a:rPr>
              <a:t>Pera</a:t>
            </a:r>
            <a:r>
              <a:rPr lang="en-US" sz="4000" dirty="0">
                <a:latin typeface="Berlin Sans FB Demi" panose="020E0802020502020306" pitchFamily="34" charset="0"/>
              </a:rPr>
              <a:t>………………………………..38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51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Manzana…………………………26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606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Sandia……………………………..22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683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Limón……………………………….14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374919" y="675672"/>
            <a:ext cx="70262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Fruta que por fuera es verde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9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223262" y="5688117"/>
            <a:ext cx="26420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2°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444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Luz………………………………….37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612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Televisión…………………………24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537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</a:t>
            </a:r>
            <a:r>
              <a:rPr lang="en-US" sz="4000" dirty="0" err="1">
                <a:latin typeface="Berlin Sans FB Demi" panose="020E0802020502020306" pitchFamily="34" charset="0"/>
              </a:rPr>
              <a:t>Computadora</a:t>
            </a:r>
            <a:r>
              <a:rPr lang="en-US" sz="4000" dirty="0">
                <a:latin typeface="Berlin Sans FB Demi" panose="020E0802020502020306" pitchFamily="34" charset="0"/>
              </a:rPr>
              <a:t>………..………...15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665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Radio/</a:t>
            </a:r>
            <a:r>
              <a:rPr lang="en-US" sz="4000" dirty="0" err="1">
                <a:latin typeface="Berlin Sans FB Demi" panose="020E0802020502020306" pitchFamily="34" charset="0"/>
              </a:rPr>
              <a:t>Estereo</a:t>
            </a:r>
            <a:r>
              <a:rPr lang="en-US" sz="4000" dirty="0">
                <a:latin typeface="Berlin Sans FB Demi" panose="020E0802020502020306" pitchFamily="34" charset="0"/>
              </a:rPr>
              <a:t>………..………….11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224089" y="675672"/>
            <a:ext cx="99693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Algo que prendes y apagas todos los días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9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232880" y="5688117"/>
            <a:ext cx="26228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3°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444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Tacos……………………………….37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382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Flautas..…………………………24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330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Enchiladas….………..………...15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446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Quesadillas…………..………….11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224089" y="675672"/>
            <a:ext cx="85619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Antojitos mexicanos más populares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3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212041" y="5688117"/>
            <a:ext cx="26645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4°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5" name="O5">
            <a:extLst>
              <a:ext uri="{FF2B5EF4-FFF2-40B4-BE49-F238E27FC236}">
                <a16:creationId xmlns:a16="http://schemas.microsoft.com/office/drawing/2014/main" id="{C908B8AC-E598-44F7-B8BD-8EA0C71C636D}"/>
              </a:ext>
            </a:extLst>
          </p:cNvPr>
          <p:cNvSpPr txBox="1"/>
          <p:nvPr/>
        </p:nvSpPr>
        <p:spPr>
          <a:xfrm>
            <a:off x="1972039" y="4640685"/>
            <a:ext cx="7284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5.……………………………...............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580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Facebook.………………………..40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513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WhatsApp.………………………28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507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</a:t>
            </a:r>
            <a:r>
              <a:rPr lang="en-US" sz="4000" dirty="0" err="1">
                <a:latin typeface="Berlin Sans FB Demi" panose="020E0802020502020306" pitchFamily="34" charset="0"/>
              </a:rPr>
              <a:t>Youtube</a:t>
            </a:r>
            <a:r>
              <a:rPr lang="en-US" sz="4000" dirty="0">
                <a:latin typeface="Berlin Sans FB Demi" panose="020E0802020502020306" pitchFamily="34" charset="0"/>
              </a:rPr>
              <a:t>…………………………..16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308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Twitter…………………………….8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20" name="R5">
            <a:extLst>
              <a:ext uri="{FF2B5EF4-FFF2-40B4-BE49-F238E27FC236}">
                <a16:creationId xmlns:a16="http://schemas.microsoft.com/office/drawing/2014/main" id="{D685F9EE-5257-46FC-9AFA-F2AAF5FFCE64}"/>
              </a:ext>
            </a:extLst>
          </p:cNvPr>
          <p:cNvSpPr txBox="1"/>
          <p:nvPr/>
        </p:nvSpPr>
        <p:spPr>
          <a:xfrm>
            <a:off x="1965200" y="4640685"/>
            <a:ext cx="7220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5. Instagram………………….......6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374919" y="675672"/>
            <a:ext cx="59218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Menciona una red social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3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227270" y="5688117"/>
            <a:ext cx="26340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5°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332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No hay </a:t>
            </a:r>
            <a:r>
              <a:rPr lang="en-US" sz="4000" dirty="0" err="1">
                <a:latin typeface="Berlin Sans FB Demi" panose="020E0802020502020306" pitchFamily="34" charset="0"/>
              </a:rPr>
              <a:t>papel</a:t>
            </a:r>
            <a:r>
              <a:rPr lang="en-US" sz="4000" dirty="0">
                <a:latin typeface="Berlin Sans FB Demi" panose="020E0802020502020306" pitchFamily="34" charset="0"/>
              </a:rPr>
              <a:t>.………………….41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351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</a:t>
            </a:r>
            <a:r>
              <a:rPr lang="en-US" sz="4000" dirty="0" err="1">
                <a:latin typeface="Berlin Sans FB Demi" panose="020E0802020502020306" pitchFamily="34" charset="0"/>
              </a:rPr>
              <a:t>Estreñido</a:t>
            </a:r>
            <a:r>
              <a:rPr lang="en-US" sz="4000" dirty="0">
                <a:latin typeface="Berlin Sans FB Demi" panose="020E0802020502020306" pitchFamily="34" charset="0"/>
              </a:rPr>
              <a:t>..………………………27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441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No hay </a:t>
            </a:r>
            <a:r>
              <a:rPr lang="en-US" sz="4000" dirty="0" err="1">
                <a:latin typeface="Berlin Sans FB Demi" panose="020E0802020502020306" pitchFamily="34" charset="0"/>
              </a:rPr>
              <a:t>agua</a:t>
            </a:r>
            <a:r>
              <a:rPr lang="en-US" sz="4000" dirty="0">
                <a:latin typeface="Berlin Sans FB Demi" panose="020E0802020502020306" pitchFamily="34" charset="0"/>
              </a:rPr>
              <a:t>.………..………...13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</a:t>
            </a:r>
            <a:r>
              <a:rPr lang="en-US" sz="4000" dirty="0" err="1">
                <a:latin typeface="Berlin Sans FB Demi" panose="020E0802020502020306" pitchFamily="34" charset="0"/>
              </a:rPr>
              <a:t>Está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tapado</a:t>
            </a:r>
            <a:r>
              <a:rPr lang="en-US" sz="4000" dirty="0">
                <a:latin typeface="Berlin Sans FB Demi" panose="020E0802020502020306" pitchFamily="34" charset="0"/>
              </a:rPr>
              <a:t>.…………..………….10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042504" y="343689"/>
            <a:ext cx="9654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Problema que te puede pasar cuando estás en el baño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7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211240" y="5688117"/>
            <a:ext cx="26661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6°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415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Spiderman…..………………….40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324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Ironman...………………………32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7436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</a:t>
            </a:r>
            <a:r>
              <a:rPr lang="en-US" sz="4000" dirty="0" err="1">
                <a:latin typeface="Berlin Sans FB Demi" panose="020E0802020502020306" pitchFamily="34" charset="0"/>
              </a:rPr>
              <a:t>Capitán</a:t>
            </a:r>
            <a:r>
              <a:rPr lang="en-US" sz="4000" dirty="0">
                <a:latin typeface="Berlin Sans FB Demi" panose="020E0802020502020306" pitchFamily="34" charset="0"/>
              </a:rPr>
              <a:t> América....………...20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7162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Thor……….…………..………….6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616946"/>
            <a:ext cx="96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Menciona un superhéroe de Marvel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9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">
            <a:extLst>
              <a:ext uri="{FF2B5EF4-FFF2-40B4-BE49-F238E27FC236}">
                <a16:creationId xmlns:a16="http://schemas.microsoft.com/office/drawing/2014/main" id="{120482A9-27B6-4134-A0E8-EB5FA0E78B27}"/>
              </a:ext>
            </a:extLst>
          </p:cNvPr>
          <p:cNvSpPr txBox="1"/>
          <p:nvPr/>
        </p:nvSpPr>
        <p:spPr>
          <a:xfrm>
            <a:off x="9236086" y="5688117"/>
            <a:ext cx="26164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rgbClr val="0070C0"/>
                  </a:solidFill>
                </a:ln>
                <a:effectLst>
                  <a:glow rad="63500">
                    <a:srgbClr val="0070C0">
                      <a:alpha val="60000"/>
                    </a:srgbClr>
                  </a:glow>
                </a:effectLst>
                <a:latin typeface="Berlin Sans FB Demi" panose="020E0802020502020306" pitchFamily="34" charset="0"/>
              </a:rPr>
              <a:t>7° round</a:t>
            </a:r>
          </a:p>
        </p:txBody>
      </p:sp>
      <p:grpSp>
        <p:nvGrpSpPr>
          <p:cNvPr id="6" name="Boton X">
            <a:extLst>
              <a:ext uri="{FF2B5EF4-FFF2-40B4-BE49-F238E27FC236}">
                <a16:creationId xmlns:a16="http://schemas.microsoft.com/office/drawing/2014/main" id="{32051C4A-177E-4F9A-B944-6951704E9F3E}"/>
              </a:ext>
            </a:extLst>
          </p:cNvPr>
          <p:cNvGrpSpPr/>
          <p:nvPr/>
        </p:nvGrpSpPr>
        <p:grpSpPr>
          <a:xfrm>
            <a:off x="495740" y="5707781"/>
            <a:ext cx="644892" cy="644892"/>
            <a:chOff x="495740" y="5707781"/>
            <a:chExt cx="644892" cy="644892"/>
          </a:xfrm>
        </p:grpSpPr>
        <p:sp>
          <p:nvSpPr>
            <p:cNvPr id="3" name="Action Button: Blank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DA9A8E-1FF8-45AD-A0C3-75BA6CBFF833}"/>
                </a:ext>
              </a:extLst>
            </p:cNvPr>
            <p:cNvSpPr/>
            <p:nvPr/>
          </p:nvSpPr>
          <p:spPr>
            <a:xfrm>
              <a:off x="495740" y="5707781"/>
              <a:ext cx="644892" cy="644892"/>
            </a:xfrm>
            <a:prstGeom prst="actionButtonBlank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Graphic 4" descr="Close with solid fill">
              <a:extLst>
                <a:ext uri="{FF2B5EF4-FFF2-40B4-BE49-F238E27FC236}">
                  <a16:creationId xmlns:a16="http://schemas.microsoft.com/office/drawing/2014/main" id="{C9C85A23-67C6-4C96-AFEC-94F239AF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6244" y="5781357"/>
              <a:ext cx="543884" cy="543884"/>
            </a:xfrm>
            <a:prstGeom prst="rect">
              <a:avLst/>
            </a:prstGeom>
          </p:spPr>
        </p:pic>
      </p:grpSp>
      <p:sp>
        <p:nvSpPr>
          <p:cNvPr id="7" name="X1">
            <a:extLst>
              <a:ext uri="{FF2B5EF4-FFF2-40B4-BE49-F238E27FC236}">
                <a16:creationId xmlns:a16="http://schemas.microsoft.com/office/drawing/2014/main" id="{DEAFD3DB-A183-4CD0-937D-65C6E455D4BB}"/>
              </a:ext>
            </a:extLst>
          </p:cNvPr>
          <p:cNvSpPr txBox="1"/>
          <p:nvPr/>
        </p:nvSpPr>
        <p:spPr>
          <a:xfrm>
            <a:off x="10674418" y="1130936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8" name="X2">
            <a:extLst>
              <a:ext uri="{FF2B5EF4-FFF2-40B4-BE49-F238E27FC236}">
                <a16:creationId xmlns:a16="http://schemas.microsoft.com/office/drawing/2014/main" id="{BDDF8412-9B14-49A7-A954-6C9038AA8BB5}"/>
              </a:ext>
            </a:extLst>
          </p:cNvPr>
          <p:cNvSpPr txBox="1"/>
          <p:nvPr/>
        </p:nvSpPr>
        <p:spPr>
          <a:xfrm>
            <a:off x="10674418" y="2105561"/>
            <a:ext cx="85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  <a:endParaRPr lang="es-MX" sz="1400" b="1" dirty="0">
              <a:solidFill>
                <a:srgbClr val="FF0000"/>
              </a:solidFill>
              <a:latin typeface="Caecilia LT Std Roman"/>
              <a:cs typeface="Caecilia LT Std Roman"/>
            </a:endParaRPr>
          </a:p>
        </p:txBody>
      </p:sp>
      <p:sp>
        <p:nvSpPr>
          <p:cNvPr id="9" name="X3">
            <a:extLst>
              <a:ext uri="{FF2B5EF4-FFF2-40B4-BE49-F238E27FC236}">
                <a16:creationId xmlns:a16="http://schemas.microsoft.com/office/drawing/2014/main" id="{7667C9A5-0013-4AD5-BA9C-5199BFD30591}"/>
              </a:ext>
            </a:extLst>
          </p:cNvPr>
          <p:cNvSpPr txBox="1"/>
          <p:nvPr/>
        </p:nvSpPr>
        <p:spPr>
          <a:xfrm>
            <a:off x="10554101" y="3099437"/>
            <a:ext cx="1097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X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aecilia LT Std Roman"/>
                <a:cs typeface="Caecilia LT Std Roman"/>
              </a:rPr>
              <a:t>Perdiste</a:t>
            </a:r>
          </a:p>
        </p:txBody>
      </p:sp>
      <p:sp>
        <p:nvSpPr>
          <p:cNvPr id="11" name="O1">
            <a:extLst>
              <a:ext uri="{FF2B5EF4-FFF2-40B4-BE49-F238E27FC236}">
                <a16:creationId xmlns:a16="http://schemas.microsoft.com/office/drawing/2014/main" id="{D9C1AFEC-53B5-4076-9D98-65C968842C51}"/>
              </a:ext>
            </a:extLst>
          </p:cNvPr>
          <p:cNvSpPr txBox="1"/>
          <p:nvPr/>
        </p:nvSpPr>
        <p:spPr>
          <a:xfrm>
            <a:off x="1972040" y="2176111"/>
            <a:ext cx="764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1……………………………………………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2" name="O2">
            <a:extLst>
              <a:ext uri="{FF2B5EF4-FFF2-40B4-BE49-F238E27FC236}">
                <a16:creationId xmlns:a16="http://schemas.microsoft.com/office/drawing/2014/main" id="{E1ADCAA1-8091-48F6-AF21-7AA43CDC061B}"/>
              </a:ext>
            </a:extLst>
          </p:cNvPr>
          <p:cNvSpPr txBox="1"/>
          <p:nvPr/>
        </p:nvSpPr>
        <p:spPr>
          <a:xfrm>
            <a:off x="1972039" y="2770180"/>
            <a:ext cx="7329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3" name="O3">
            <a:extLst>
              <a:ext uri="{FF2B5EF4-FFF2-40B4-BE49-F238E27FC236}">
                <a16:creationId xmlns:a16="http://schemas.microsoft.com/office/drawing/2014/main" id="{E4740D9D-7E77-463C-AB2C-6D9EE26AA688}"/>
              </a:ext>
            </a:extLst>
          </p:cNvPr>
          <p:cNvSpPr txBox="1"/>
          <p:nvPr/>
        </p:nvSpPr>
        <p:spPr>
          <a:xfrm>
            <a:off x="1979252" y="3364249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4" name="O4">
            <a:extLst>
              <a:ext uri="{FF2B5EF4-FFF2-40B4-BE49-F238E27FC236}">
                <a16:creationId xmlns:a16="http://schemas.microsoft.com/office/drawing/2014/main" id="{7D295619-8BCA-412E-B47E-552EEF5EA1EC}"/>
              </a:ext>
            </a:extLst>
          </p:cNvPr>
          <p:cNvSpPr txBox="1"/>
          <p:nvPr/>
        </p:nvSpPr>
        <p:spPr>
          <a:xfrm>
            <a:off x="1912728" y="3944558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4…………………………………………..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6" name="R1">
            <a:extLst>
              <a:ext uri="{FF2B5EF4-FFF2-40B4-BE49-F238E27FC236}">
                <a16:creationId xmlns:a16="http://schemas.microsoft.com/office/drawing/2014/main" id="{E48987AF-B4E1-43F8-96E3-1B2204FF01D3}"/>
              </a:ext>
            </a:extLst>
          </p:cNvPr>
          <p:cNvSpPr txBox="1"/>
          <p:nvPr/>
        </p:nvSpPr>
        <p:spPr>
          <a:xfrm>
            <a:off x="1974443" y="2176111"/>
            <a:ext cx="7170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1. </a:t>
            </a:r>
            <a:r>
              <a:rPr lang="en-US" sz="4000" dirty="0" err="1">
                <a:latin typeface="Berlin Sans FB Demi" panose="020E0802020502020306" pitchFamily="34" charset="0"/>
              </a:rPr>
              <a:t>Palomitas</a:t>
            </a:r>
            <a:r>
              <a:rPr lang="en-US" sz="4000" dirty="0">
                <a:latin typeface="Berlin Sans FB Demi" panose="020E0802020502020306" pitchFamily="34" charset="0"/>
              </a:rPr>
              <a:t>…..………………….53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7" name="R2">
            <a:extLst>
              <a:ext uri="{FF2B5EF4-FFF2-40B4-BE49-F238E27FC236}">
                <a16:creationId xmlns:a16="http://schemas.microsoft.com/office/drawing/2014/main" id="{AAEDA3A9-EED9-45FF-8302-6F53DC232560}"/>
              </a:ext>
            </a:extLst>
          </p:cNvPr>
          <p:cNvSpPr txBox="1"/>
          <p:nvPr/>
        </p:nvSpPr>
        <p:spPr>
          <a:xfrm>
            <a:off x="1972038" y="2764357"/>
            <a:ext cx="7090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2. </a:t>
            </a:r>
            <a:r>
              <a:rPr lang="en-US" sz="4000" dirty="0" err="1">
                <a:latin typeface="Berlin Sans FB Demi" panose="020E0802020502020306" pitchFamily="34" charset="0"/>
              </a:rPr>
              <a:t>Boletos</a:t>
            </a:r>
            <a:r>
              <a:rPr lang="en-US" sz="4000" dirty="0">
                <a:latin typeface="Berlin Sans FB Demi" panose="020E0802020502020306" pitchFamily="34" charset="0"/>
              </a:rPr>
              <a:t>...………………………20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8" name="R3">
            <a:extLst>
              <a:ext uri="{FF2B5EF4-FFF2-40B4-BE49-F238E27FC236}">
                <a16:creationId xmlns:a16="http://schemas.microsoft.com/office/drawing/2014/main" id="{98F47984-2CBB-4561-93EC-A5B2D32BFD7A}"/>
              </a:ext>
            </a:extLst>
          </p:cNvPr>
          <p:cNvSpPr txBox="1"/>
          <p:nvPr/>
        </p:nvSpPr>
        <p:spPr>
          <a:xfrm>
            <a:off x="1984864" y="3364249"/>
            <a:ext cx="6848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3. </a:t>
            </a:r>
            <a:r>
              <a:rPr lang="en-US" sz="4000" dirty="0" err="1">
                <a:latin typeface="Berlin Sans FB Demi" panose="020E0802020502020306" pitchFamily="34" charset="0"/>
              </a:rPr>
              <a:t>Refrescos</a:t>
            </a:r>
            <a:r>
              <a:rPr lang="en-US" sz="4000" dirty="0">
                <a:latin typeface="Berlin Sans FB Demi" panose="020E0802020502020306" pitchFamily="34" charset="0"/>
              </a:rPr>
              <a:t>……….....………...14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sp>
        <p:nvSpPr>
          <p:cNvPr id="19" name="R4">
            <a:extLst>
              <a:ext uri="{FF2B5EF4-FFF2-40B4-BE49-F238E27FC236}">
                <a16:creationId xmlns:a16="http://schemas.microsoft.com/office/drawing/2014/main" id="{0C1E788C-1737-42B4-8913-2DC5C2B6C410}"/>
              </a:ext>
            </a:extLst>
          </p:cNvPr>
          <p:cNvSpPr txBox="1"/>
          <p:nvPr/>
        </p:nvSpPr>
        <p:spPr>
          <a:xfrm>
            <a:off x="1912728" y="3944558"/>
            <a:ext cx="6875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lin Sans FB Demi" panose="020E0802020502020306" pitchFamily="34" charset="0"/>
              </a:rPr>
              <a:t>4. </a:t>
            </a:r>
            <a:r>
              <a:rPr lang="en-US" sz="4000" dirty="0" err="1">
                <a:latin typeface="Berlin Sans FB Demi" panose="020E0802020502020306" pitchFamily="34" charset="0"/>
              </a:rPr>
              <a:t>Dulces</a:t>
            </a:r>
            <a:r>
              <a:rPr lang="en-US" sz="4000" dirty="0">
                <a:latin typeface="Berlin Sans FB Demi" panose="020E0802020502020306" pitchFamily="34" charset="0"/>
              </a:rPr>
              <a:t>.….…………..………….8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  <p:pic>
        <p:nvPicPr>
          <p:cNvPr id="21" name="new q">
            <a:hlinkClick r:id="" action="ppaction://media"/>
            <a:extLst>
              <a:ext uri="{FF2B5EF4-FFF2-40B4-BE49-F238E27FC236}">
                <a16:creationId xmlns:a16="http://schemas.microsoft.com/office/drawing/2014/main" id="{FF68451C-B9DD-4BC8-A050-B3BF76328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36362" y="5869646"/>
            <a:ext cx="609600" cy="609600"/>
          </a:xfrm>
          <a:prstGeom prst="rect">
            <a:avLst/>
          </a:prstGeom>
        </p:spPr>
      </p:pic>
      <p:sp>
        <p:nvSpPr>
          <p:cNvPr id="22" name="Question">
            <a:extLst>
              <a:ext uri="{FF2B5EF4-FFF2-40B4-BE49-F238E27FC236}">
                <a16:creationId xmlns:a16="http://schemas.microsoft.com/office/drawing/2014/main" id="{F0DBFD0E-4D8A-4572-94A6-62CB613F41A4}"/>
              </a:ext>
            </a:extLst>
          </p:cNvPr>
          <p:cNvSpPr txBox="1"/>
          <p:nvPr/>
        </p:nvSpPr>
        <p:spPr>
          <a:xfrm>
            <a:off x="1140632" y="616946"/>
            <a:ext cx="96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Algo que compras cuando vas al cine</a:t>
            </a:r>
          </a:p>
        </p:txBody>
      </p:sp>
      <p:sp>
        <p:nvSpPr>
          <p:cNvPr id="23" name="Timer">
            <a:extLst>
              <a:ext uri="{FF2B5EF4-FFF2-40B4-BE49-F238E27FC236}">
                <a16:creationId xmlns:a16="http://schemas.microsoft.com/office/drawing/2014/main" id="{1BD6EB2E-9C3A-4A86-AFD0-B069F5F485FA}"/>
              </a:ext>
            </a:extLst>
          </p:cNvPr>
          <p:cNvSpPr/>
          <p:nvPr/>
        </p:nvSpPr>
        <p:spPr>
          <a:xfrm rot="16200000">
            <a:off x="-1269498" y="3291223"/>
            <a:ext cx="4188889" cy="435113"/>
          </a:xfrm>
          <a:prstGeom prst="rect">
            <a:avLst/>
          </a:prstGeom>
          <a:gradFill>
            <a:gsLst>
              <a:gs pos="0">
                <a:srgbClr val="00B050"/>
              </a:gs>
              <a:gs pos="55000">
                <a:srgbClr val="FFC000"/>
              </a:gs>
              <a:gs pos="100000">
                <a:srgbClr val="C000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7" name="Clock">
            <a:extLst>
              <a:ext uri="{FF2B5EF4-FFF2-40B4-BE49-F238E27FC236}">
                <a16:creationId xmlns:a16="http://schemas.microsoft.com/office/drawing/2014/main" id="{1BBC7627-E1E9-4051-AA6D-D594BC36FED5}"/>
              </a:ext>
            </a:extLst>
          </p:cNvPr>
          <p:cNvGrpSpPr/>
          <p:nvPr/>
        </p:nvGrpSpPr>
        <p:grpSpPr>
          <a:xfrm>
            <a:off x="1474839" y="5707781"/>
            <a:ext cx="644892" cy="659363"/>
            <a:chOff x="1474839" y="5707781"/>
            <a:chExt cx="644892" cy="659363"/>
          </a:xfrm>
        </p:grpSpPr>
        <p:sp>
          <p:nvSpPr>
            <p:cNvPr id="24" name="Action Button: Blank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240BD4-9B70-4B90-A8D2-31B5B87CEE56}"/>
                </a:ext>
              </a:extLst>
            </p:cNvPr>
            <p:cNvSpPr/>
            <p:nvPr/>
          </p:nvSpPr>
          <p:spPr>
            <a:xfrm>
              <a:off x="1474839" y="5707781"/>
              <a:ext cx="644892" cy="644892"/>
            </a:xfrm>
            <a:prstGeom prst="actionButtonBlank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Graphic 25" descr="Clock with solid fill">
              <a:extLst>
                <a:ext uri="{FF2B5EF4-FFF2-40B4-BE49-F238E27FC236}">
                  <a16:creationId xmlns:a16="http://schemas.microsoft.com/office/drawing/2014/main" id="{00247B24-63E3-49CD-88C8-F70912CA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4839" y="5722252"/>
              <a:ext cx="644892" cy="644892"/>
            </a:xfrm>
            <a:prstGeom prst="rect">
              <a:avLst/>
            </a:prstGeom>
          </p:spPr>
        </p:pic>
      </p:grpSp>
      <p:grpSp>
        <p:nvGrpSpPr>
          <p:cNvPr id="31" name="Winner">
            <a:extLst>
              <a:ext uri="{FF2B5EF4-FFF2-40B4-BE49-F238E27FC236}">
                <a16:creationId xmlns:a16="http://schemas.microsoft.com/office/drawing/2014/main" id="{982ECA87-47D6-49A5-AB11-56EA62176343}"/>
              </a:ext>
            </a:extLst>
          </p:cNvPr>
          <p:cNvGrpSpPr/>
          <p:nvPr/>
        </p:nvGrpSpPr>
        <p:grpSpPr>
          <a:xfrm>
            <a:off x="2453938" y="5714633"/>
            <a:ext cx="678866" cy="690998"/>
            <a:chOff x="2453938" y="5714633"/>
            <a:chExt cx="678866" cy="6909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1256D-6ADF-466D-B968-3C85BC463F3E}"/>
                </a:ext>
              </a:extLst>
            </p:cNvPr>
            <p:cNvSpPr/>
            <p:nvPr/>
          </p:nvSpPr>
          <p:spPr>
            <a:xfrm>
              <a:off x="2453938" y="5714633"/>
              <a:ext cx="644892" cy="64489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aphic 29" descr="Medal with solid fill">
              <a:extLst>
                <a:ext uri="{FF2B5EF4-FFF2-40B4-BE49-F238E27FC236}">
                  <a16:creationId xmlns:a16="http://schemas.microsoft.com/office/drawing/2014/main" id="{4B4ADAA0-C4F9-43AA-ADF0-F2D73CD0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53938" y="5726765"/>
              <a:ext cx="678866" cy="67886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EF3BDF-64C1-4EB8-96E4-8986EDCAFC61}"/>
              </a:ext>
            </a:extLst>
          </p:cNvPr>
          <p:cNvSpPr txBox="1"/>
          <p:nvPr/>
        </p:nvSpPr>
        <p:spPr>
          <a:xfrm>
            <a:off x="4001222" y="1500707"/>
            <a:ext cx="37144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¡GANADOR!</a:t>
            </a:r>
            <a:endParaRPr lang="es-MX" sz="5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3" grpId="2" animBg="1"/>
      <p:bldP spid="23" grpId="3" animBg="1"/>
      <p:bldP spid="32" grpId="0"/>
      <p:bldP spid="3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1365</Words>
  <Application>Microsoft Office PowerPoint</Application>
  <PresentationFormat>Widescreen</PresentationFormat>
  <Paragraphs>675</Paragraphs>
  <Slides>24</Slides>
  <Notes>2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Berlin Sans FB Demi</vt:lpstr>
      <vt:lpstr>Caecilia LT Std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</dc:creator>
  <cp:lastModifiedBy>Luis</cp:lastModifiedBy>
  <cp:revision>52</cp:revision>
  <dcterms:created xsi:type="dcterms:W3CDTF">2021-04-03T05:24:19Z</dcterms:created>
  <dcterms:modified xsi:type="dcterms:W3CDTF">2021-04-15T01:29:13Z</dcterms:modified>
</cp:coreProperties>
</file>