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10044113" cy="7740650"/>
  <p:notesSz cx="6858000" cy="9144000"/>
  <p:defaultTextStyle>
    <a:defPPr>
      <a:defRPr lang="es-CO"/>
    </a:defPPr>
    <a:lvl1pPr marL="0" algn="l" defTabSz="1016264" rtl="0" eaLnBrk="1" latinLnBrk="0" hangingPunct="1">
      <a:defRPr sz="2001" kern="1200">
        <a:solidFill>
          <a:schemeClr val="tx1"/>
        </a:solidFill>
        <a:latin typeface="+mn-lt"/>
        <a:ea typeface="+mn-ea"/>
        <a:cs typeface="+mn-cs"/>
      </a:defRPr>
    </a:lvl1pPr>
    <a:lvl2pPr marL="508132" algn="l" defTabSz="1016264" rtl="0" eaLnBrk="1" latinLnBrk="0" hangingPunct="1">
      <a:defRPr sz="2001" kern="1200">
        <a:solidFill>
          <a:schemeClr val="tx1"/>
        </a:solidFill>
        <a:latin typeface="+mn-lt"/>
        <a:ea typeface="+mn-ea"/>
        <a:cs typeface="+mn-cs"/>
      </a:defRPr>
    </a:lvl2pPr>
    <a:lvl3pPr marL="1016264" algn="l" defTabSz="1016264" rtl="0" eaLnBrk="1" latinLnBrk="0" hangingPunct="1">
      <a:defRPr sz="2001" kern="1200">
        <a:solidFill>
          <a:schemeClr val="tx1"/>
        </a:solidFill>
        <a:latin typeface="+mn-lt"/>
        <a:ea typeface="+mn-ea"/>
        <a:cs typeface="+mn-cs"/>
      </a:defRPr>
    </a:lvl3pPr>
    <a:lvl4pPr marL="1524396" algn="l" defTabSz="1016264" rtl="0" eaLnBrk="1" latinLnBrk="0" hangingPunct="1">
      <a:defRPr sz="2001" kern="1200">
        <a:solidFill>
          <a:schemeClr val="tx1"/>
        </a:solidFill>
        <a:latin typeface="+mn-lt"/>
        <a:ea typeface="+mn-ea"/>
        <a:cs typeface="+mn-cs"/>
      </a:defRPr>
    </a:lvl4pPr>
    <a:lvl5pPr marL="2032528" algn="l" defTabSz="1016264" rtl="0" eaLnBrk="1" latinLnBrk="0" hangingPunct="1">
      <a:defRPr sz="2001" kern="1200">
        <a:solidFill>
          <a:schemeClr val="tx1"/>
        </a:solidFill>
        <a:latin typeface="+mn-lt"/>
        <a:ea typeface="+mn-ea"/>
        <a:cs typeface="+mn-cs"/>
      </a:defRPr>
    </a:lvl5pPr>
    <a:lvl6pPr marL="2540660" algn="l" defTabSz="1016264" rtl="0" eaLnBrk="1" latinLnBrk="0" hangingPunct="1">
      <a:defRPr sz="2001" kern="1200">
        <a:solidFill>
          <a:schemeClr val="tx1"/>
        </a:solidFill>
        <a:latin typeface="+mn-lt"/>
        <a:ea typeface="+mn-ea"/>
        <a:cs typeface="+mn-cs"/>
      </a:defRPr>
    </a:lvl6pPr>
    <a:lvl7pPr marL="3048792" algn="l" defTabSz="1016264" rtl="0" eaLnBrk="1" latinLnBrk="0" hangingPunct="1">
      <a:defRPr sz="2001" kern="1200">
        <a:solidFill>
          <a:schemeClr val="tx1"/>
        </a:solidFill>
        <a:latin typeface="+mn-lt"/>
        <a:ea typeface="+mn-ea"/>
        <a:cs typeface="+mn-cs"/>
      </a:defRPr>
    </a:lvl7pPr>
    <a:lvl8pPr marL="3556925" algn="l" defTabSz="1016264" rtl="0" eaLnBrk="1" latinLnBrk="0" hangingPunct="1">
      <a:defRPr sz="2001" kern="1200">
        <a:solidFill>
          <a:schemeClr val="tx1"/>
        </a:solidFill>
        <a:latin typeface="+mn-lt"/>
        <a:ea typeface="+mn-ea"/>
        <a:cs typeface="+mn-cs"/>
      </a:defRPr>
    </a:lvl8pPr>
    <a:lvl9pPr marL="4065057" algn="l" defTabSz="1016264" rtl="0" eaLnBrk="1" latinLnBrk="0" hangingPunct="1">
      <a:defRPr sz="20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B810"/>
    <a:srgbClr val="FF95AF"/>
    <a:srgbClr val="D2849C"/>
    <a:srgbClr val="CC52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53" d="100"/>
          <a:sy n="53" d="100"/>
        </p:scale>
        <p:origin x="14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53309" y="1266815"/>
            <a:ext cx="8537496" cy="2694893"/>
          </a:xfrm>
        </p:spPr>
        <p:txBody>
          <a:bodyPr anchor="b"/>
          <a:lstStyle>
            <a:lvl1pPr algn="ctr">
              <a:defRPr sz="659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55514" y="4065633"/>
            <a:ext cx="7533085" cy="1868865"/>
          </a:xfrm>
        </p:spPr>
        <p:txBody>
          <a:bodyPr/>
          <a:lstStyle>
            <a:lvl1pPr marL="0" indent="0" algn="ctr">
              <a:buNone/>
              <a:defRPr sz="2636"/>
            </a:lvl1pPr>
            <a:lvl2pPr marL="502188" indent="0" algn="ctr">
              <a:buNone/>
              <a:defRPr sz="2197"/>
            </a:lvl2pPr>
            <a:lvl3pPr marL="1004377" indent="0" algn="ctr">
              <a:buNone/>
              <a:defRPr sz="1977"/>
            </a:lvl3pPr>
            <a:lvl4pPr marL="1506565" indent="0" algn="ctr">
              <a:buNone/>
              <a:defRPr sz="1757"/>
            </a:lvl4pPr>
            <a:lvl5pPr marL="2008754" indent="0" algn="ctr">
              <a:buNone/>
              <a:defRPr sz="1757"/>
            </a:lvl5pPr>
            <a:lvl6pPr marL="2510942" indent="0" algn="ctr">
              <a:buNone/>
              <a:defRPr sz="1757"/>
            </a:lvl6pPr>
            <a:lvl7pPr marL="3013131" indent="0" algn="ctr">
              <a:buNone/>
              <a:defRPr sz="1757"/>
            </a:lvl7pPr>
            <a:lvl8pPr marL="3515319" indent="0" algn="ctr">
              <a:buNone/>
              <a:defRPr sz="1757"/>
            </a:lvl8pPr>
            <a:lvl9pPr marL="4017508" indent="0" algn="ctr">
              <a:buNone/>
              <a:defRPr sz="1757"/>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166121-0193-4DE8-8A26-9EF60E876C78}" type="datetimeFigureOut">
              <a:rPr lang="es-CO" smtClean="0"/>
              <a:t>22/05/2024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11889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166121-0193-4DE8-8A26-9EF60E876C78}" type="datetimeFigureOut">
              <a:rPr lang="es-CO" smtClean="0"/>
              <a:t>22/05/2024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933533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7819" y="412118"/>
            <a:ext cx="2165762" cy="655984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90533" y="412118"/>
            <a:ext cx="6371734" cy="655984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166121-0193-4DE8-8A26-9EF60E876C78}" type="datetimeFigureOut">
              <a:rPr lang="es-CO" smtClean="0"/>
              <a:t>22/05/2024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191645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1166121-0193-4DE8-8A26-9EF60E876C78}" type="datetimeFigureOut">
              <a:rPr lang="es-CO" smtClean="0"/>
              <a:t>22/05/2024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34955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5302" y="1929789"/>
            <a:ext cx="8663047" cy="3219895"/>
          </a:xfrm>
        </p:spPr>
        <p:txBody>
          <a:bodyPr anchor="b"/>
          <a:lstStyle>
            <a:lvl1pPr>
              <a:defRPr sz="659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02" y="5180145"/>
            <a:ext cx="8663047" cy="1693267"/>
          </a:xfrm>
        </p:spPr>
        <p:txBody>
          <a:bodyPr/>
          <a:lstStyle>
            <a:lvl1pPr marL="0" indent="0">
              <a:buNone/>
              <a:defRPr sz="2636">
                <a:solidFill>
                  <a:schemeClr val="tx1"/>
                </a:solidFill>
              </a:defRPr>
            </a:lvl1pPr>
            <a:lvl2pPr marL="502188" indent="0">
              <a:buNone/>
              <a:defRPr sz="2197">
                <a:solidFill>
                  <a:schemeClr val="tx1">
                    <a:tint val="75000"/>
                  </a:schemeClr>
                </a:solidFill>
              </a:defRPr>
            </a:lvl2pPr>
            <a:lvl3pPr marL="1004377" indent="0">
              <a:buNone/>
              <a:defRPr sz="1977">
                <a:solidFill>
                  <a:schemeClr val="tx1">
                    <a:tint val="75000"/>
                  </a:schemeClr>
                </a:solidFill>
              </a:defRPr>
            </a:lvl3pPr>
            <a:lvl4pPr marL="1506565" indent="0">
              <a:buNone/>
              <a:defRPr sz="1757">
                <a:solidFill>
                  <a:schemeClr val="tx1">
                    <a:tint val="75000"/>
                  </a:schemeClr>
                </a:solidFill>
              </a:defRPr>
            </a:lvl4pPr>
            <a:lvl5pPr marL="2008754" indent="0">
              <a:buNone/>
              <a:defRPr sz="1757">
                <a:solidFill>
                  <a:schemeClr val="tx1">
                    <a:tint val="75000"/>
                  </a:schemeClr>
                </a:solidFill>
              </a:defRPr>
            </a:lvl5pPr>
            <a:lvl6pPr marL="2510942" indent="0">
              <a:buNone/>
              <a:defRPr sz="1757">
                <a:solidFill>
                  <a:schemeClr val="tx1">
                    <a:tint val="75000"/>
                  </a:schemeClr>
                </a:solidFill>
              </a:defRPr>
            </a:lvl6pPr>
            <a:lvl7pPr marL="3013131" indent="0">
              <a:buNone/>
              <a:defRPr sz="1757">
                <a:solidFill>
                  <a:schemeClr val="tx1">
                    <a:tint val="75000"/>
                  </a:schemeClr>
                </a:solidFill>
              </a:defRPr>
            </a:lvl7pPr>
            <a:lvl8pPr marL="3515319" indent="0">
              <a:buNone/>
              <a:defRPr sz="1757">
                <a:solidFill>
                  <a:schemeClr val="tx1">
                    <a:tint val="75000"/>
                  </a:schemeClr>
                </a:solidFill>
              </a:defRPr>
            </a:lvl8pPr>
            <a:lvl9pPr marL="4017508" indent="0">
              <a:buNone/>
              <a:defRPr sz="1757">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1166121-0193-4DE8-8A26-9EF60E876C78}" type="datetimeFigureOut">
              <a:rPr lang="es-CO" smtClean="0"/>
              <a:t>22/05/2024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351046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90533" y="2060590"/>
            <a:ext cx="4268748" cy="4911371"/>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4832" y="2060590"/>
            <a:ext cx="4268748" cy="4911371"/>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1166121-0193-4DE8-8A26-9EF60E876C78}" type="datetimeFigureOut">
              <a:rPr lang="es-CO" smtClean="0"/>
              <a:t>22/05/2024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137921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91841" y="412120"/>
            <a:ext cx="8663047" cy="149616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91842" y="1897535"/>
            <a:ext cx="4249130" cy="929953"/>
          </a:xfrm>
        </p:spPr>
        <p:txBody>
          <a:bodyPr anchor="b"/>
          <a:lstStyle>
            <a:lvl1pPr marL="0" indent="0">
              <a:buNone/>
              <a:defRPr sz="2636" b="1"/>
            </a:lvl1pPr>
            <a:lvl2pPr marL="502188" indent="0">
              <a:buNone/>
              <a:defRPr sz="2197" b="1"/>
            </a:lvl2pPr>
            <a:lvl3pPr marL="1004377" indent="0">
              <a:buNone/>
              <a:defRPr sz="1977" b="1"/>
            </a:lvl3pPr>
            <a:lvl4pPr marL="1506565" indent="0">
              <a:buNone/>
              <a:defRPr sz="1757" b="1"/>
            </a:lvl4pPr>
            <a:lvl5pPr marL="2008754" indent="0">
              <a:buNone/>
              <a:defRPr sz="1757" b="1"/>
            </a:lvl5pPr>
            <a:lvl6pPr marL="2510942" indent="0">
              <a:buNone/>
              <a:defRPr sz="1757" b="1"/>
            </a:lvl6pPr>
            <a:lvl7pPr marL="3013131" indent="0">
              <a:buNone/>
              <a:defRPr sz="1757" b="1"/>
            </a:lvl7pPr>
            <a:lvl8pPr marL="3515319" indent="0">
              <a:buNone/>
              <a:defRPr sz="1757" b="1"/>
            </a:lvl8pPr>
            <a:lvl9pPr marL="4017508" indent="0">
              <a:buNone/>
              <a:defRPr sz="1757" b="1"/>
            </a:lvl9pPr>
          </a:lstStyle>
          <a:p>
            <a:pPr lvl="0"/>
            <a:r>
              <a:rPr lang="es-ES"/>
              <a:t>Haga clic para modificar el estilo de texto del patrón</a:t>
            </a:r>
          </a:p>
        </p:txBody>
      </p:sp>
      <p:sp>
        <p:nvSpPr>
          <p:cNvPr id="4" name="Content Placeholder 3"/>
          <p:cNvSpPr>
            <a:spLocks noGrp="1"/>
          </p:cNvSpPr>
          <p:nvPr>
            <p:ph sz="half" idx="2"/>
          </p:nvPr>
        </p:nvSpPr>
        <p:spPr>
          <a:xfrm>
            <a:off x="691842" y="2827487"/>
            <a:ext cx="4249130" cy="41588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4833" y="1897535"/>
            <a:ext cx="4270056" cy="929953"/>
          </a:xfrm>
        </p:spPr>
        <p:txBody>
          <a:bodyPr anchor="b"/>
          <a:lstStyle>
            <a:lvl1pPr marL="0" indent="0">
              <a:buNone/>
              <a:defRPr sz="2636" b="1"/>
            </a:lvl1pPr>
            <a:lvl2pPr marL="502188" indent="0">
              <a:buNone/>
              <a:defRPr sz="2197" b="1"/>
            </a:lvl2pPr>
            <a:lvl3pPr marL="1004377" indent="0">
              <a:buNone/>
              <a:defRPr sz="1977" b="1"/>
            </a:lvl3pPr>
            <a:lvl4pPr marL="1506565" indent="0">
              <a:buNone/>
              <a:defRPr sz="1757" b="1"/>
            </a:lvl4pPr>
            <a:lvl5pPr marL="2008754" indent="0">
              <a:buNone/>
              <a:defRPr sz="1757" b="1"/>
            </a:lvl5pPr>
            <a:lvl6pPr marL="2510942" indent="0">
              <a:buNone/>
              <a:defRPr sz="1757" b="1"/>
            </a:lvl6pPr>
            <a:lvl7pPr marL="3013131" indent="0">
              <a:buNone/>
              <a:defRPr sz="1757" b="1"/>
            </a:lvl7pPr>
            <a:lvl8pPr marL="3515319" indent="0">
              <a:buNone/>
              <a:defRPr sz="1757" b="1"/>
            </a:lvl8pPr>
            <a:lvl9pPr marL="4017508" indent="0">
              <a:buNone/>
              <a:defRPr sz="1757" b="1"/>
            </a:lvl9pPr>
          </a:lstStyle>
          <a:p>
            <a:pPr lvl="0"/>
            <a:r>
              <a:rPr lang="es-ES"/>
              <a:t>Haga clic para modificar el estilo de texto del patrón</a:t>
            </a:r>
          </a:p>
        </p:txBody>
      </p:sp>
      <p:sp>
        <p:nvSpPr>
          <p:cNvPr id="6" name="Content Placeholder 5"/>
          <p:cNvSpPr>
            <a:spLocks noGrp="1"/>
          </p:cNvSpPr>
          <p:nvPr>
            <p:ph sz="quarter" idx="4"/>
          </p:nvPr>
        </p:nvSpPr>
        <p:spPr>
          <a:xfrm>
            <a:off x="5084833" y="2827487"/>
            <a:ext cx="4270056" cy="41588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1166121-0193-4DE8-8A26-9EF60E876C78}" type="datetimeFigureOut">
              <a:rPr lang="es-CO" smtClean="0"/>
              <a:t>22/05/2024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52840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1166121-0193-4DE8-8A26-9EF60E876C78}" type="datetimeFigureOut">
              <a:rPr lang="es-CO" smtClean="0"/>
              <a:t>22/05/2024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327049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66121-0193-4DE8-8A26-9EF60E876C78}" type="datetimeFigureOut">
              <a:rPr lang="es-CO" smtClean="0"/>
              <a:t>22/05/2024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173569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91841" y="516043"/>
            <a:ext cx="3239488" cy="1806152"/>
          </a:xfrm>
        </p:spPr>
        <p:txBody>
          <a:bodyPr anchor="b"/>
          <a:lstStyle>
            <a:lvl1pPr>
              <a:defRPr sz="3515"/>
            </a:lvl1pPr>
          </a:lstStyle>
          <a:p>
            <a:r>
              <a:rPr lang="es-ES"/>
              <a:t>Haga clic para modificar el estilo de título del patrón</a:t>
            </a:r>
            <a:endParaRPr lang="en-US" dirty="0"/>
          </a:p>
        </p:txBody>
      </p:sp>
      <p:sp>
        <p:nvSpPr>
          <p:cNvPr id="3" name="Content Placeholder 2"/>
          <p:cNvSpPr>
            <a:spLocks noGrp="1"/>
          </p:cNvSpPr>
          <p:nvPr>
            <p:ph idx="1"/>
          </p:nvPr>
        </p:nvSpPr>
        <p:spPr>
          <a:xfrm>
            <a:off x="4270056" y="1114512"/>
            <a:ext cx="5084832" cy="5500879"/>
          </a:xfrm>
        </p:spPr>
        <p:txBody>
          <a:bodyPr/>
          <a:lstStyle>
            <a:lvl1pPr>
              <a:defRPr sz="3515"/>
            </a:lvl1pPr>
            <a:lvl2pPr>
              <a:defRPr sz="3076"/>
            </a:lvl2pPr>
            <a:lvl3pPr>
              <a:defRPr sz="2636"/>
            </a:lvl3pPr>
            <a:lvl4pPr>
              <a:defRPr sz="2197"/>
            </a:lvl4pPr>
            <a:lvl5pPr>
              <a:defRPr sz="2197"/>
            </a:lvl5pPr>
            <a:lvl6pPr>
              <a:defRPr sz="2197"/>
            </a:lvl6pPr>
            <a:lvl7pPr>
              <a:defRPr sz="2197"/>
            </a:lvl7pPr>
            <a:lvl8pPr>
              <a:defRPr sz="2197"/>
            </a:lvl8pPr>
            <a:lvl9pPr>
              <a:defRPr sz="2197"/>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91841" y="2322195"/>
            <a:ext cx="3239488" cy="4302153"/>
          </a:xfrm>
        </p:spPr>
        <p:txBody>
          <a:bodyPr/>
          <a:lstStyle>
            <a:lvl1pPr marL="0" indent="0">
              <a:buNone/>
              <a:defRPr sz="1757"/>
            </a:lvl1pPr>
            <a:lvl2pPr marL="502188" indent="0">
              <a:buNone/>
              <a:defRPr sz="1538"/>
            </a:lvl2pPr>
            <a:lvl3pPr marL="1004377" indent="0">
              <a:buNone/>
              <a:defRPr sz="1318"/>
            </a:lvl3pPr>
            <a:lvl4pPr marL="1506565" indent="0">
              <a:buNone/>
              <a:defRPr sz="1098"/>
            </a:lvl4pPr>
            <a:lvl5pPr marL="2008754" indent="0">
              <a:buNone/>
              <a:defRPr sz="1098"/>
            </a:lvl5pPr>
            <a:lvl6pPr marL="2510942" indent="0">
              <a:buNone/>
              <a:defRPr sz="1098"/>
            </a:lvl6pPr>
            <a:lvl7pPr marL="3013131" indent="0">
              <a:buNone/>
              <a:defRPr sz="1098"/>
            </a:lvl7pPr>
            <a:lvl8pPr marL="3515319" indent="0">
              <a:buNone/>
              <a:defRPr sz="1098"/>
            </a:lvl8pPr>
            <a:lvl9pPr marL="4017508" indent="0">
              <a:buNone/>
              <a:defRPr sz="1098"/>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1166121-0193-4DE8-8A26-9EF60E876C78}" type="datetimeFigureOut">
              <a:rPr lang="es-CO" smtClean="0"/>
              <a:t>22/05/2024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272230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91841" y="516043"/>
            <a:ext cx="3239488" cy="1806152"/>
          </a:xfrm>
        </p:spPr>
        <p:txBody>
          <a:bodyPr anchor="b"/>
          <a:lstStyle>
            <a:lvl1pPr>
              <a:defRPr sz="351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270056" y="1114512"/>
            <a:ext cx="5084832" cy="5500879"/>
          </a:xfrm>
        </p:spPr>
        <p:txBody>
          <a:bodyPr anchor="t"/>
          <a:lstStyle>
            <a:lvl1pPr marL="0" indent="0">
              <a:buNone/>
              <a:defRPr sz="3515"/>
            </a:lvl1pPr>
            <a:lvl2pPr marL="502188" indent="0">
              <a:buNone/>
              <a:defRPr sz="3076"/>
            </a:lvl2pPr>
            <a:lvl3pPr marL="1004377" indent="0">
              <a:buNone/>
              <a:defRPr sz="2636"/>
            </a:lvl3pPr>
            <a:lvl4pPr marL="1506565" indent="0">
              <a:buNone/>
              <a:defRPr sz="2197"/>
            </a:lvl4pPr>
            <a:lvl5pPr marL="2008754" indent="0">
              <a:buNone/>
              <a:defRPr sz="2197"/>
            </a:lvl5pPr>
            <a:lvl6pPr marL="2510942" indent="0">
              <a:buNone/>
              <a:defRPr sz="2197"/>
            </a:lvl6pPr>
            <a:lvl7pPr marL="3013131" indent="0">
              <a:buNone/>
              <a:defRPr sz="2197"/>
            </a:lvl7pPr>
            <a:lvl8pPr marL="3515319" indent="0">
              <a:buNone/>
              <a:defRPr sz="2197"/>
            </a:lvl8pPr>
            <a:lvl9pPr marL="4017508" indent="0">
              <a:buNone/>
              <a:defRPr sz="2197"/>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91841" y="2322195"/>
            <a:ext cx="3239488" cy="4302153"/>
          </a:xfrm>
        </p:spPr>
        <p:txBody>
          <a:bodyPr/>
          <a:lstStyle>
            <a:lvl1pPr marL="0" indent="0">
              <a:buNone/>
              <a:defRPr sz="1757"/>
            </a:lvl1pPr>
            <a:lvl2pPr marL="502188" indent="0">
              <a:buNone/>
              <a:defRPr sz="1538"/>
            </a:lvl2pPr>
            <a:lvl3pPr marL="1004377" indent="0">
              <a:buNone/>
              <a:defRPr sz="1318"/>
            </a:lvl3pPr>
            <a:lvl4pPr marL="1506565" indent="0">
              <a:buNone/>
              <a:defRPr sz="1098"/>
            </a:lvl4pPr>
            <a:lvl5pPr marL="2008754" indent="0">
              <a:buNone/>
              <a:defRPr sz="1098"/>
            </a:lvl5pPr>
            <a:lvl6pPr marL="2510942" indent="0">
              <a:buNone/>
              <a:defRPr sz="1098"/>
            </a:lvl6pPr>
            <a:lvl7pPr marL="3013131" indent="0">
              <a:buNone/>
              <a:defRPr sz="1098"/>
            </a:lvl7pPr>
            <a:lvl8pPr marL="3515319" indent="0">
              <a:buNone/>
              <a:defRPr sz="1098"/>
            </a:lvl8pPr>
            <a:lvl9pPr marL="4017508" indent="0">
              <a:buNone/>
              <a:defRPr sz="1098"/>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1166121-0193-4DE8-8A26-9EF60E876C78}" type="datetimeFigureOut">
              <a:rPr lang="es-CO" smtClean="0"/>
              <a:t>22/05/2024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33A20A2F-FA33-4290-AD77-7EAC256FF269}" type="slidenum">
              <a:rPr lang="es-CO" smtClean="0"/>
              <a:t>‹Nº›</a:t>
            </a:fld>
            <a:endParaRPr lang="es-CO"/>
          </a:p>
        </p:txBody>
      </p:sp>
    </p:spTree>
    <p:extLst>
      <p:ext uri="{BB962C8B-B14F-4D97-AF65-F5344CB8AC3E}">
        <p14:creationId xmlns:p14="http://schemas.microsoft.com/office/powerpoint/2010/main" val="147477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0533" y="412120"/>
            <a:ext cx="8663047" cy="149616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90533" y="2060590"/>
            <a:ext cx="8663047" cy="4911371"/>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90533" y="7174437"/>
            <a:ext cx="2259925" cy="412118"/>
          </a:xfrm>
          <a:prstGeom prst="rect">
            <a:avLst/>
          </a:prstGeom>
        </p:spPr>
        <p:txBody>
          <a:bodyPr vert="horz" lIns="91440" tIns="45720" rIns="91440" bIns="45720" rtlCol="0" anchor="ctr"/>
          <a:lstStyle>
            <a:lvl1pPr algn="l">
              <a:defRPr sz="1318">
                <a:solidFill>
                  <a:schemeClr val="tx1">
                    <a:tint val="75000"/>
                  </a:schemeClr>
                </a:solidFill>
              </a:defRPr>
            </a:lvl1pPr>
          </a:lstStyle>
          <a:p>
            <a:fld id="{C1166121-0193-4DE8-8A26-9EF60E876C78}" type="datetimeFigureOut">
              <a:rPr lang="es-CO" smtClean="0"/>
              <a:t>22/05/2024</a:t>
            </a:fld>
            <a:endParaRPr lang="es-CO"/>
          </a:p>
        </p:txBody>
      </p:sp>
      <p:sp>
        <p:nvSpPr>
          <p:cNvPr id="5" name="Footer Placeholder 4"/>
          <p:cNvSpPr>
            <a:spLocks noGrp="1"/>
          </p:cNvSpPr>
          <p:nvPr>
            <p:ph type="ftr" sz="quarter" idx="3"/>
          </p:nvPr>
        </p:nvSpPr>
        <p:spPr>
          <a:xfrm>
            <a:off x="3327113" y="7174437"/>
            <a:ext cx="3389888" cy="412118"/>
          </a:xfrm>
          <a:prstGeom prst="rect">
            <a:avLst/>
          </a:prstGeom>
        </p:spPr>
        <p:txBody>
          <a:bodyPr vert="horz" lIns="91440" tIns="45720" rIns="91440" bIns="45720" rtlCol="0" anchor="ctr"/>
          <a:lstStyle>
            <a:lvl1pPr algn="ctr">
              <a:defRPr sz="1318">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7093655" y="7174437"/>
            <a:ext cx="2259925" cy="412118"/>
          </a:xfrm>
          <a:prstGeom prst="rect">
            <a:avLst/>
          </a:prstGeom>
        </p:spPr>
        <p:txBody>
          <a:bodyPr vert="horz" lIns="91440" tIns="45720" rIns="91440" bIns="45720" rtlCol="0" anchor="ctr"/>
          <a:lstStyle>
            <a:lvl1pPr algn="r">
              <a:defRPr sz="1318">
                <a:solidFill>
                  <a:schemeClr val="tx1">
                    <a:tint val="75000"/>
                  </a:schemeClr>
                </a:solidFill>
              </a:defRPr>
            </a:lvl1pPr>
          </a:lstStyle>
          <a:p>
            <a:fld id="{33A20A2F-FA33-4290-AD77-7EAC256FF269}" type="slidenum">
              <a:rPr lang="es-CO" smtClean="0"/>
              <a:t>‹Nº›</a:t>
            </a:fld>
            <a:endParaRPr lang="es-CO"/>
          </a:p>
        </p:txBody>
      </p:sp>
    </p:spTree>
    <p:extLst>
      <p:ext uri="{BB962C8B-B14F-4D97-AF65-F5344CB8AC3E}">
        <p14:creationId xmlns:p14="http://schemas.microsoft.com/office/powerpoint/2010/main" val="34097596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4377" rtl="0" eaLnBrk="1" latinLnBrk="0" hangingPunct="1">
        <a:lnSpc>
          <a:spcPct val="90000"/>
        </a:lnSpc>
        <a:spcBef>
          <a:spcPct val="0"/>
        </a:spcBef>
        <a:buNone/>
        <a:defRPr sz="4833" kern="1200">
          <a:solidFill>
            <a:schemeClr val="tx1"/>
          </a:solidFill>
          <a:latin typeface="+mj-lt"/>
          <a:ea typeface="+mj-ea"/>
          <a:cs typeface="+mj-cs"/>
        </a:defRPr>
      </a:lvl1pPr>
    </p:titleStyle>
    <p:bodyStyle>
      <a:lvl1pPr marL="251094" indent="-251094" algn="l" defTabSz="1004377" rtl="0" eaLnBrk="1" latinLnBrk="0" hangingPunct="1">
        <a:lnSpc>
          <a:spcPct val="90000"/>
        </a:lnSpc>
        <a:spcBef>
          <a:spcPts val="1098"/>
        </a:spcBef>
        <a:buFont typeface="Arial" panose="020B0604020202020204" pitchFamily="34" charset="0"/>
        <a:buChar char="•"/>
        <a:defRPr sz="3076" kern="1200">
          <a:solidFill>
            <a:schemeClr val="tx1"/>
          </a:solidFill>
          <a:latin typeface="+mn-lt"/>
          <a:ea typeface="+mn-ea"/>
          <a:cs typeface="+mn-cs"/>
        </a:defRPr>
      </a:lvl1pPr>
      <a:lvl2pPr marL="753283" indent="-251094" algn="l" defTabSz="1004377" rtl="0" eaLnBrk="1" latinLnBrk="0" hangingPunct="1">
        <a:lnSpc>
          <a:spcPct val="90000"/>
        </a:lnSpc>
        <a:spcBef>
          <a:spcPts val="549"/>
        </a:spcBef>
        <a:buFont typeface="Arial" panose="020B0604020202020204" pitchFamily="34" charset="0"/>
        <a:buChar char="•"/>
        <a:defRPr sz="2636" kern="1200">
          <a:solidFill>
            <a:schemeClr val="tx1"/>
          </a:solidFill>
          <a:latin typeface="+mn-lt"/>
          <a:ea typeface="+mn-ea"/>
          <a:cs typeface="+mn-cs"/>
        </a:defRPr>
      </a:lvl2pPr>
      <a:lvl3pPr marL="1255471" indent="-251094" algn="l" defTabSz="1004377" rtl="0" eaLnBrk="1" latinLnBrk="0" hangingPunct="1">
        <a:lnSpc>
          <a:spcPct val="90000"/>
        </a:lnSpc>
        <a:spcBef>
          <a:spcPts val="549"/>
        </a:spcBef>
        <a:buFont typeface="Arial" panose="020B0604020202020204" pitchFamily="34" charset="0"/>
        <a:buChar char="•"/>
        <a:defRPr sz="2197" kern="1200">
          <a:solidFill>
            <a:schemeClr val="tx1"/>
          </a:solidFill>
          <a:latin typeface="+mn-lt"/>
          <a:ea typeface="+mn-ea"/>
          <a:cs typeface="+mn-cs"/>
        </a:defRPr>
      </a:lvl3pPr>
      <a:lvl4pPr marL="1757660" indent="-251094" algn="l" defTabSz="1004377" rtl="0" eaLnBrk="1" latinLnBrk="0" hangingPunct="1">
        <a:lnSpc>
          <a:spcPct val="90000"/>
        </a:lnSpc>
        <a:spcBef>
          <a:spcPts val="549"/>
        </a:spcBef>
        <a:buFont typeface="Arial" panose="020B0604020202020204" pitchFamily="34" charset="0"/>
        <a:buChar char="•"/>
        <a:defRPr sz="1977" kern="1200">
          <a:solidFill>
            <a:schemeClr val="tx1"/>
          </a:solidFill>
          <a:latin typeface="+mn-lt"/>
          <a:ea typeface="+mn-ea"/>
          <a:cs typeface="+mn-cs"/>
        </a:defRPr>
      </a:lvl4pPr>
      <a:lvl5pPr marL="2259848" indent="-251094" algn="l" defTabSz="1004377" rtl="0" eaLnBrk="1" latinLnBrk="0" hangingPunct="1">
        <a:lnSpc>
          <a:spcPct val="90000"/>
        </a:lnSpc>
        <a:spcBef>
          <a:spcPts val="549"/>
        </a:spcBef>
        <a:buFont typeface="Arial" panose="020B0604020202020204" pitchFamily="34" charset="0"/>
        <a:buChar char="•"/>
        <a:defRPr sz="1977" kern="1200">
          <a:solidFill>
            <a:schemeClr val="tx1"/>
          </a:solidFill>
          <a:latin typeface="+mn-lt"/>
          <a:ea typeface="+mn-ea"/>
          <a:cs typeface="+mn-cs"/>
        </a:defRPr>
      </a:lvl5pPr>
      <a:lvl6pPr marL="2762037" indent="-251094" algn="l" defTabSz="1004377" rtl="0" eaLnBrk="1" latinLnBrk="0" hangingPunct="1">
        <a:lnSpc>
          <a:spcPct val="90000"/>
        </a:lnSpc>
        <a:spcBef>
          <a:spcPts val="549"/>
        </a:spcBef>
        <a:buFont typeface="Arial" panose="020B0604020202020204" pitchFamily="34" charset="0"/>
        <a:buChar char="•"/>
        <a:defRPr sz="1977" kern="1200">
          <a:solidFill>
            <a:schemeClr val="tx1"/>
          </a:solidFill>
          <a:latin typeface="+mn-lt"/>
          <a:ea typeface="+mn-ea"/>
          <a:cs typeface="+mn-cs"/>
        </a:defRPr>
      </a:lvl6pPr>
      <a:lvl7pPr marL="3264225" indent="-251094" algn="l" defTabSz="1004377" rtl="0" eaLnBrk="1" latinLnBrk="0" hangingPunct="1">
        <a:lnSpc>
          <a:spcPct val="90000"/>
        </a:lnSpc>
        <a:spcBef>
          <a:spcPts val="549"/>
        </a:spcBef>
        <a:buFont typeface="Arial" panose="020B0604020202020204" pitchFamily="34" charset="0"/>
        <a:buChar char="•"/>
        <a:defRPr sz="1977" kern="1200">
          <a:solidFill>
            <a:schemeClr val="tx1"/>
          </a:solidFill>
          <a:latin typeface="+mn-lt"/>
          <a:ea typeface="+mn-ea"/>
          <a:cs typeface="+mn-cs"/>
        </a:defRPr>
      </a:lvl7pPr>
      <a:lvl8pPr marL="3766414" indent="-251094" algn="l" defTabSz="1004377" rtl="0" eaLnBrk="1" latinLnBrk="0" hangingPunct="1">
        <a:lnSpc>
          <a:spcPct val="90000"/>
        </a:lnSpc>
        <a:spcBef>
          <a:spcPts val="549"/>
        </a:spcBef>
        <a:buFont typeface="Arial" panose="020B0604020202020204" pitchFamily="34" charset="0"/>
        <a:buChar char="•"/>
        <a:defRPr sz="1977" kern="1200">
          <a:solidFill>
            <a:schemeClr val="tx1"/>
          </a:solidFill>
          <a:latin typeface="+mn-lt"/>
          <a:ea typeface="+mn-ea"/>
          <a:cs typeface="+mn-cs"/>
        </a:defRPr>
      </a:lvl8pPr>
      <a:lvl9pPr marL="4268602" indent="-251094" algn="l" defTabSz="1004377" rtl="0" eaLnBrk="1" latinLnBrk="0" hangingPunct="1">
        <a:lnSpc>
          <a:spcPct val="90000"/>
        </a:lnSpc>
        <a:spcBef>
          <a:spcPts val="549"/>
        </a:spcBef>
        <a:buFont typeface="Arial" panose="020B0604020202020204" pitchFamily="34" charset="0"/>
        <a:buChar char="•"/>
        <a:defRPr sz="1977" kern="1200">
          <a:solidFill>
            <a:schemeClr val="tx1"/>
          </a:solidFill>
          <a:latin typeface="+mn-lt"/>
          <a:ea typeface="+mn-ea"/>
          <a:cs typeface="+mn-cs"/>
        </a:defRPr>
      </a:lvl9pPr>
    </p:bodyStyle>
    <p:otherStyle>
      <a:defPPr>
        <a:defRPr lang="en-US"/>
      </a:defPPr>
      <a:lvl1pPr marL="0" algn="l" defTabSz="1004377" rtl="0" eaLnBrk="1" latinLnBrk="0" hangingPunct="1">
        <a:defRPr sz="1977" kern="1200">
          <a:solidFill>
            <a:schemeClr val="tx1"/>
          </a:solidFill>
          <a:latin typeface="+mn-lt"/>
          <a:ea typeface="+mn-ea"/>
          <a:cs typeface="+mn-cs"/>
        </a:defRPr>
      </a:lvl1pPr>
      <a:lvl2pPr marL="502188" algn="l" defTabSz="1004377" rtl="0" eaLnBrk="1" latinLnBrk="0" hangingPunct="1">
        <a:defRPr sz="1977" kern="1200">
          <a:solidFill>
            <a:schemeClr val="tx1"/>
          </a:solidFill>
          <a:latin typeface="+mn-lt"/>
          <a:ea typeface="+mn-ea"/>
          <a:cs typeface="+mn-cs"/>
        </a:defRPr>
      </a:lvl2pPr>
      <a:lvl3pPr marL="1004377" algn="l" defTabSz="1004377" rtl="0" eaLnBrk="1" latinLnBrk="0" hangingPunct="1">
        <a:defRPr sz="1977" kern="1200">
          <a:solidFill>
            <a:schemeClr val="tx1"/>
          </a:solidFill>
          <a:latin typeface="+mn-lt"/>
          <a:ea typeface="+mn-ea"/>
          <a:cs typeface="+mn-cs"/>
        </a:defRPr>
      </a:lvl3pPr>
      <a:lvl4pPr marL="1506565" algn="l" defTabSz="1004377" rtl="0" eaLnBrk="1" latinLnBrk="0" hangingPunct="1">
        <a:defRPr sz="1977" kern="1200">
          <a:solidFill>
            <a:schemeClr val="tx1"/>
          </a:solidFill>
          <a:latin typeface="+mn-lt"/>
          <a:ea typeface="+mn-ea"/>
          <a:cs typeface="+mn-cs"/>
        </a:defRPr>
      </a:lvl4pPr>
      <a:lvl5pPr marL="2008754" algn="l" defTabSz="1004377" rtl="0" eaLnBrk="1" latinLnBrk="0" hangingPunct="1">
        <a:defRPr sz="1977" kern="1200">
          <a:solidFill>
            <a:schemeClr val="tx1"/>
          </a:solidFill>
          <a:latin typeface="+mn-lt"/>
          <a:ea typeface="+mn-ea"/>
          <a:cs typeface="+mn-cs"/>
        </a:defRPr>
      </a:lvl5pPr>
      <a:lvl6pPr marL="2510942" algn="l" defTabSz="1004377" rtl="0" eaLnBrk="1" latinLnBrk="0" hangingPunct="1">
        <a:defRPr sz="1977" kern="1200">
          <a:solidFill>
            <a:schemeClr val="tx1"/>
          </a:solidFill>
          <a:latin typeface="+mn-lt"/>
          <a:ea typeface="+mn-ea"/>
          <a:cs typeface="+mn-cs"/>
        </a:defRPr>
      </a:lvl6pPr>
      <a:lvl7pPr marL="3013131" algn="l" defTabSz="1004377" rtl="0" eaLnBrk="1" latinLnBrk="0" hangingPunct="1">
        <a:defRPr sz="1977" kern="1200">
          <a:solidFill>
            <a:schemeClr val="tx1"/>
          </a:solidFill>
          <a:latin typeface="+mn-lt"/>
          <a:ea typeface="+mn-ea"/>
          <a:cs typeface="+mn-cs"/>
        </a:defRPr>
      </a:lvl7pPr>
      <a:lvl8pPr marL="3515319" algn="l" defTabSz="1004377" rtl="0" eaLnBrk="1" latinLnBrk="0" hangingPunct="1">
        <a:defRPr sz="1977" kern="1200">
          <a:solidFill>
            <a:schemeClr val="tx1"/>
          </a:solidFill>
          <a:latin typeface="+mn-lt"/>
          <a:ea typeface="+mn-ea"/>
          <a:cs typeface="+mn-cs"/>
        </a:defRPr>
      </a:lvl8pPr>
      <a:lvl9pPr marL="4017508" algn="l" defTabSz="1004377" rtl="0" eaLnBrk="1" latinLnBrk="0" hangingPunct="1">
        <a:defRPr sz="19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0044113" cy="7740650"/>
          </a:xfrm>
          <a:prstGeom prst="rect">
            <a:avLst/>
          </a:prstGeom>
          <a:solidFill>
            <a:srgbClr val="00B0F0"/>
          </a:solidFill>
          <a:ln>
            <a:solidFill>
              <a:srgbClr val="00B0F0"/>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s-CO"/>
          </a:p>
        </p:txBody>
      </p:sp>
      <p:sp>
        <p:nvSpPr>
          <p:cNvPr id="8" name="Rectángulo 7"/>
          <p:cNvSpPr/>
          <p:nvPr/>
        </p:nvSpPr>
        <p:spPr>
          <a:xfrm>
            <a:off x="204963" y="1587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p:cNvSpPr/>
          <p:nvPr/>
        </p:nvSpPr>
        <p:spPr>
          <a:xfrm>
            <a:off x="2605759" y="1587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10"/>
          <p:cNvSpPr/>
          <p:nvPr/>
        </p:nvSpPr>
        <p:spPr>
          <a:xfrm>
            <a:off x="5006555" y="1587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Rectángulo 11"/>
          <p:cNvSpPr/>
          <p:nvPr/>
        </p:nvSpPr>
        <p:spPr>
          <a:xfrm>
            <a:off x="7407351" y="1587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Rectángulo 12"/>
          <p:cNvSpPr/>
          <p:nvPr/>
        </p:nvSpPr>
        <p:spPr>
          <a:xfrm>
            <a:off x="204963" y="38703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solidFill>
                <a:schemeClr val="tx1">
                  <a:lumMod val="65000"/>
                  <a:lumOff val="35000"/>
                </a:schemeClr>
              </a:solidFill>
            </a:endParaRPr>
          </a:p>
        </p:txBody>
      </p:sp>
      <p:sp>
        <p:nvSpPr>
          <p:cNvPr id="14" name="Rectángulo 13"/>
          <p:cNvSpPr/>
          <p:nvPr/>
        </p:nvSpPr>
        <p:spPr>
          <a:xfrm>
            <a:off x="2605759" y="38703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Rectángulo 14"/>
          <p:cNvSpPr/>
          <p:nvPr/>
        </p:nvSpPr>
        <p:spPr>
          <a:xfrm>
            <a:off x="5006555" y="38703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 name="Rectángulo 15"/>
          <p:cNvSpPr/>
          <p:nvPr/>
        </p:nvSpPr>
        <p:spPr>
          <a:xfrm>
            <a:off x="7407351" y="3870325"/>
            <a:ext cx="2401200" cy="3711600"/>
          </a:xfrm>
          <a:prstGeom prst="rect">
            <a:avLst/>
          </a:prstGeom>
          <a:solidFill>
            <a:schemeClr val="bg1"/>
          </a:solid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00" y="0"/>
            <a:ext cx="10017312" cy="7740650"/>
          </a:xfrm>
          <a:prstGeom prst="rect">
            <a:avLst/>
          </a:prstGeom>
        </p:spPr>
      </p:pic>
      <p:sp>
        <p:nvSpPr>
          <p:cNvPr id="6" name="CuadroTexto 5">
            <a:extLst>
              <a:ext uri="{FF2B5EF4-FFF2-40B4-BE49-F238E27FC236}">
                <a16:creationId xmlns:a16="http://schemas.microsoft.com/office/drawing/2014/main" id="{7171CA6C-5A79-4F6A-B462-E7B08B9B3195}"/>
              </a:ext>
            </a:extLst>
          </p:cNvPr>
          <p:cNvSpPr txBox="1"/>
          <p:nvPr/>
        </p:nvSpPr>
        <p:spPr>
          <a:xfrm>
            <a:off x="3748035" y="7511969"/>
            <a:ext cx="2517036" cy="276999"/>
          </a:xfrm>
          <a:prstGeom prst="rect">
            <a:avLst/>
          </a:prstGeom>
          <a:noFill/>
        </p:spPr>
        <p:txBody>
          <a:bodyPr wrap="none" rtlCol="0">
            <a:spAutoFit/>
          </a:bodyPr>
          <a:lstStyle/>
          <a:p>
            <a:pPr algn="ctr"/>
            <a:r>
              <a:rPr lang="es-CO" sz="1200" b="1" dirty="0">
                <a:latin typeface="Cavolini" panose="03000502040302020204" pitchFamily="66" charset="0"/>
                <a:cs typeface="Cavolini" panose="03000502040302020204" pitchFamily="66" charset="0"/>
              </a:rPr>
              <a:t>www.ministerioinfantil.com</a:t>
            </a:r>
          </a:p>
        </p:txBody>
      </p:sp>
      <p:sp>
        <p:nvSpPr>
          <p:cNvPr id="7" name="CuadroTexto 6">
            <a:extLst>
              <a:ext uri="{FF2B5EF4-FFF2-40B4-BE49-F238E27FC236}">
                <a16:creationId xmlns:a16="http://schemas.microsoft.com/office/drawing/2014/main" id="{FA802839-BAFF-24B6-7BE8-6DCB6420A3F2}"/>
              </a:ext>
            </a:extLst>
          </p:cNvPr>
          <p:cNvSpPr txBox="1"/>
          <p:nvPr/>
        </p:nvSpPr>
        <p:spPr>
          <a:xfrm>
            <a:off x="3690119" y="-59137"/>
            <a:ext cx="2517036" cy="276999"/>
          </a:xfrm>
          <a:prstGeom prst="rect">
            <a:avLst/>
          </a:prstGeom>
          <a:noFill/>
        </p:spPr>
        <p:txBody>
          <a:bodyPr wrap="none" rtlCol="0">
            <a:spAutoFit/>
          </a:bodyPr>
          <a:lstStyle/>
          <a:p>
            <a:pPr algn="ctr"/>
            <a:r>
              <a:rPr lang="es-CO" sz="1200" b="1" dirty="0">
                <a:latin typeface="Cavolini" panose="03000502040302020204" pitchFamily="66" charset="0"/>
                <a:cs typeface="Cavolini" panose="03000502040302020204" pitchFamily="66" charset="0"/>
              </a:rPr>
              <a:t>www.ministerioinfantil.com</a:t>
            </a:r>
          </a:p>
        </p:txBody>
      </p:sp>
    </p:spTree>
    <p:extLst>
      <p:ext uri="{BB962C8B-B14F-4D97-AF65-F5344CB8AC3E}">
        <p14:creationId xmlns:p14="http://schemas.microsoft.com/office/powerpoint/2010/main" val="189554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56907E-72F4-6D72-76CB-94454E06989E}"/>
              </a:ext>
            </a:extLst>
          </p:cNvPr>
          <p:cNvSpPr>
            <a:spLocks noGrp="1"/>
          </p:cNvSpPr>
          <p:nvPr>
            <p:ph type="title"/>
          </p:nvPr>
        </p:nvSpPr>
        <p:spPr/>
        <p:txBody>
          <a:bodyPr>
            <a:normAutofit fontScale="90000"/>
          </a:bodyPr>
          <a:lstStyle/>
          <a:p>
            <a:pPr algn="ctr"/>
            <a:r>
              <a:rPr lang="es-CO" sz="8800" b="1" dirty="0"/>
              <a:t>RECOMENDACIONES</a:t>
            </a:r>
          </a:p>
        </p:txBody>
      </p:sp>
      <p:sp>
        <p:nvSpPr>
          <p:cNvPr id="3" name="Marcador de contenido 2">
            <a:extLst>
              <a:ext uri="{FF2B5EF4-FFF2-40B4-BE49-F238E27FC236}">
                <a16:creationId xmlns:a16="http://schemas.microsoft.com/office/drawing/2014/main" id="{66647212-9BD1-3BA8-7778-74B34E9B4ABF}"/>
              </a:ext>
            </a:extLst>
          </p:cNvPr>
          <p:cNvSpPr>
            <a:spLocks noGrp="1"/>
          </p:cNvSpPr>
          <p:nvPr>
            <p:ph idx="1"/>
          </p:nvPr>
        </p:nvSpPr>
        <p:spPr/>
        <p:txBody>
          <a:bodyPr>
            <a:normAutofit fontScale="92500"/>
          </a:bodyPr>
          <a:lstStyle/>
          <a:p>
            <a:pPr marL="0" indent="0" algn="ctr">
              <a:buNone/>
            </a:pPr>
            <a:r>
              <a:rPr lang="es-CO" sz="6000" b="1" dirty="0">
                <a:solidFill>
                  <a:srgbClr val="C00000"/>
                </a:solidFill>
              </a:rPr>
              <a:t>MATERIAL IMPRESIÓN</a:t>
            </a:r>
          </a:p>
          <a:p>
            <a:pPr marL="0" indent="0" algn="ctr">
              <a:buNone/>
            </a:pPr>
            <a:r>
              <a:rPr lang="es-CO" sz="6000" b="1" dirty="0"/>
              <a:t>PAPEL BOND 75 GR – 90 GR</a:t>
            </a:r>
          </a:p>
          <a:p>
            <a:pPr marL="0" indent="0" algn="ctr">
              <a:buNone/>
            </a:pPr>
            <a:endParaRPr lang="es-CO" sz="6000" b="1" dirty="0"/>
          </a:p>
          <a:p>
            <a:pPr marL="0" indent="0" algn="ctr">
              <a:buNone/>
            </a:pPr>
            <a:r>
              <a:rPr lang="es-CO" sz="6000" b="1" dirty="0">
                <a:solidFill>
                  <a:srgbClr val="C00000"/>
                </a:solidFill>
              </a:rPr>
              <a:t>TAMAÑO HOJA</a:t>
            </a:r>
          </a:p>
          <a:p>
            <a:pPr marL="0" indent="0" algn="ctr">
              <a:buNone/>
            </a:pPr>
            <a:r>
              <a:rPr lang="es-CO" sz="6000" b="1" dirty="0"/>
              <a:t>CARTA</a:t>
            </a:r>
          </a:p>
        </p:txBody>
      </p:sp>
      <p:pic>
        <p:nvPicPr>
          <p:cNvPr id="5" name="Imagen 4" descr="Forma, Círculo&#10;&#10;Descripción generada automáticamente">
            <a:extLst>
              <a:ext uri="{FF2B5EF4-FFF2-40B4-BE49-F238E27FC236}">
                <a16:creationId xmlns:a16="http://schemas.microsoft.com/office/drawing/2014/main" id="{027F9EED-595E-5E23-D8CB-0143FDAC80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533" y="3796275"/>
            <a:ext cx="1548297" cy="1440000"/>
          </a:xfrm>
          <a:prstGeom prst="rect">
            <a:avLst/>
          </a:prstGeom>
        </p:spPr>
      </p:pic>
      <p:pic>
        <p:nvPicPr>
          <p:cNvPr id="7" name="Imagen 6" descr="Logotipo&#10;&#10;Descripción generada automáticamente">
            <a:extLst>
              <a:ext uri="{FF2B5EF4-FFF2-40B4-BE49-F238E27FC236}">
                <a16:creationId xmlns:a16="http://schemas.microsoft.com/office/drawing/2014/main" id="{C862995E-09F6-1989-9045-A8E77B5F7B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3121" y="5531961"/>
            <a:ext cx="1110457" cy="1440000"/>
          </a:xfrm>
          <a:prstGeom prst="rect">
            <a:avLst/>
          </a:prstGeom>
        </p:spPr>
      </p:pic>
      <p:sp>
        <p:nvSpPr>
          <p:cNvPr id="8" name="CuadroTexto 7">
            <a:extLst>
              <a:ext uri="{FF2B5EF4-FFF2-40B4-BE49-F238E27FC236}">
                <a16:creationId xmlns:a16="http://schemas.microsoft.com/office/drawing/2014/main" id="{50F98BC8-F39F-D096-791E-0E5CEFE9692F}"/>
              </a:ext>
            </a:extLst>
          </p:cNvPr>
          <p:cNvSpPr txBox="1"/>
          <p:nvPr/>
        </p:nvSpPr>
        <p:spPr>
          <a:xfrm>
            <a:off x="2984478" y="6971961"/>
            <a:ext cx="4075155" cy="400238"/>
          </a:xfrm>
          <a:prstGeom prst="rect">
            <a:avLst/>
          </a:prstGeom>
          <a:noFill/>
        </p:spPr>
        <p:txBody>
          <a:bodyPr wrap="none" rtlCol="0">
            <a:spAutoFit/>
          </a:bodyPr>
          <a:lstStyle/>
          <a:p>
            <a:pPr algn="ctr"/>
            <a:r>
              <a:rPr lang="es-CO" b="1" dirty="0">
                <a:latin typeface="Cavolini" panose="03000502040302020204" pitchFamily="66" charset="0"/>
                <a:cs typeface="Cavolini" panose="03000502040302020204" pitchFamily="66" charset="0"/>
              </a:rPr>
              <a:t>www.ministerioinfantil.com</a:t>
            </a:r>
          </a:p>
        </p:txBody>
      </p:sp>
    </p:spTree>
    <p:extLst>
      <p:ext uri="{BB962C8B-B14F-4D97-AF65-F5344CB8AC3E}">
        <p14:creationId xmlns:p14="http://schemas.microsoft.com/office/powerpoint/2010/main" val="2230536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F15130E4-0DB3-831B-FBC9-D64632536672}"/>
              </a:ext>
            </a:extLst>
          </p:cNvPr>
          <p:cNvSpPr>
            <a:spLocks noGrp="1"/>
          </p:cNvSpPr>
          <p:nvPr>
            <p:ph idx="1"/>
          </p:nvPr>
        </p:nvSpPr>
        <p:spPr>
          <a:xfrm>
            <a:off x="690533" y="412120"/>
            <a:ext cx="8663047" cy="6559841"/>
          </a:xfrm>
        </p:spPr>
        <p:txBody>
          <a:bodyPr>
            <a:normAutofit fontScale="92500" lnSpcReduction="10000"/>
          </a:bodyPr>
          <a:lstStyle/>
          <a:p>
            <a:pPr marL="0" indent="0" algn="ctr">
              <a:buNone/>
            </a:pPr>
            <a:r>
              <a:rPr lang="es-ES" sz="2000" b="1" dirty="0">
                <a:solidFill>
                  <a:srgbClr val="C00000"/>
                </a:solidFill>
                <a:latin typeface="Cavolini" panose="03000502040302020204" pitchFamily="66" charset="0"/>
                <a:cs typeface="Cavolini" panose="03000502040302020204" pitchFamily="66" charset="0"/>
              </a:rPr>
              <a:t>CONSIDERACIONES</a:t>
            </a:r>
            <a:r>
              <a:rPr lang="es-ES" sz="2000" b="1" dirty="0">
                <a:latin typeface="Cavolini" panose="03000502040302020204" pitchFamily="66" charset="0"/>
                <a:cs typeface="Cavolini" panose="03000502040302020204" pitchFamily="66" charset="0"/>
              </a:rPr>
              <a:t>:</a:t>
            </a:r>
          </a:p>
          <a:p>
            <a:pPr marL="0" indent="0" algn="ctr">
              <a:buNone/>
            </a:pPr>
            <a:r>
              <a:rPr lang="es-ES" sz="2000" b="1" dirty="0">
                <a:latin typeface="Cavolini" panose="03000502040302020204" pitchFamily="66" charset="0"/>
                <a:cs typeface="Cavolini" panose="03000502040302020204" pitchFamily="66" charset="0"/>
              </a:rPr>
              <a:t>Incluya o reemplace las imágenes según sea necesario.</a:t>
            </a:r>
          </a:p>
          <a:p>
            <a:pPr marL="0" indent="0" algn="ctr">
              <a:buNone/>
            </a:pPr>
            <a:endParaRPr lang="es-ES" sz="2000" b="1" dirty="0">
              <a:latin typeface="Cavolini" panose="03000502040302020204" pitchFamily="66" charset="0"/>
              <a:cs typeface="Cavolini" panose="03000502040302020204" pitchFamily="66" charset="0"/>
            </a:endParaRPr>
          </a:p>
          <a:p>
            <a:pPr marL="0" indent="0" algn="ctr">
              <a:buNone/>
            </a:pPr>
            <a:r>
              <a:rPr lang="es-ES" sz="2000" b="1" dirty="0">
                <a:solidFill>
                  <a:srgbClr val="C00000"/>
                </a:solidFill>
                <a:latin typeface="Cavolini" panose="03000502040302020204" pitchFamily="66" charset="0"/>
                <a:cs typeface="Cavolini" panose="03000502040302020204" pitchFamily="66" charset="0"/>
              </a:rPr>
              <a:t>INSTRUCCIONES DE IMPRESIÓN</a:t>
            </a:r>
            <a:r>
              <a:rPr lang="es-ES" sz="2000" b="1" dirty="0">
                <a:latin typeface="Cavolini" panose="03000502040302020204" pitchFamily="66" charset="0"/>
                <a:cs typeface="Cavolini" panose="03000502040302020204" pitchFamily="66" charset="0"/>
              </a:rPr>
              <a:t>:</a:t>
            </a:r>
          </a:p>
          <a:p>
            <a:r>
              <a:rPr lang="es-ES" sz="2000" b="1" dirty="0">
                <a:solidFill>
                  <a:srgbClr val="C00000"/>
                </a:solidFill>
                <a:latin typeface="Cavolini" panose="03000502040302020204" pitchFamily="66" charset="0"/>
                <a:cs typeface="Cavolini" panose="03000502040302020204" pitchFamily="66" charset="0"/>
              </a:rPr>
              <a:t>PAPEL</a:t>
            </a:r>
            <a:r>
              <a:rPr lang="es-ES" sz="2000" b="1" dirty="0">
                <a:latin typeface="Cavolini" panose="03000502040302020204" pitchFamily="66" charset="0"/>
                <a:cs typeface="Cavolini" panose="03000502040302020204" pitchFamily="66" charset="0"/>
              </a:rPr>
              <a:t>: Es preferible imprimir en papel BLANCO LISO o papel Bond. Tamaño de hoja: carta.</a:t>
            </a:r>
          </a:p>
          <a:p>
            <a:r>
              <a:rPr lang="es-ES" sz="2000" b="1" dirty="0">
                <a:solidFill>
                  <a:srgbClr val="C00000"/>
                </a:solidFill>
                <a:latin typeface="Cavolini" panose="03000502040302020204" pitchFamily="66" charset="0"/>
                <a:cs typeface="Cavolini" panose="03000502040302020204" pitchFamily="66" charset="0"/>
              </a:rPr>
              <a:t>CONFIGURACIÓN DE LA IMPRESORA</a:t>
            </a:r>
            <a:r>
              <a:rPr lang="es-ES" sz="2000" b="1" dirty="0">
                <a:latin typeface="Cavolini" panose="03000502040302020204" pitchFamily="66" charset="0"/>
                <a:cs typeface="Cavolini" panose="03000502040302020204" pitchFamily="66" charset="0"/>
              </a:rPr>
              <a:t>: Asegúrese de que la configuración esté en '100%' o 'Tamaño real'; y seleccione “Sin bordes” si es posible.</a:t>
            </a:r>
          </a:p>
          <a:p>
            <a:r>
              <a:rPr lang="es-ES" sz="2000" b="1" dirty="0">
                <a:solidFill>
                  <a:srgbClr val="C00000"/>
                </a:solidFill>
                <a:latin typeface="Cavolini" panose="03000502040302020204" pitchFamily="66" charset="0"/>
                <a:cs typeface="Cavolini" panose="03000502040302020204" pitchFamily="66" charset="0"/>
              </a:rPr>
              <a:t>PRUEBA DE IMPRESIÓN</a:t>
            </a:r>
            <a:r>
              <a:rPr lang="es-ES" sz="2000" b="1" dirty="0">
                <a:latin typeface="Cavolini" panose="03000502040302020204" pitchFamily="66" charset="0"/>
                <a:cs typeface="Cavolini" panose="03000502040302020204" pitchFamily="66" charset="0"/>
              </a:rPr>
              <a:t>: Realice una prueba de impresión inicial para verificar que todo se vea correctamente antes de proceder con la impresión en cantidad.</a:t>
            </a:r>
          </a:p>
          <a:p>
            <a:pPr marL="0" indent="0" algn="ctr">
              <a:buNone/>
            </a:pPr>
            <a:endParaRPr lang="es-ES" sz="2000" b="1" dirty="0">
              <a:latin typeface="Cavolini" panose="03000502040302020204" pitchFamily="66" charset="0"/>
              <a:cs typeface="Cavolini" panose="03000502040302020204" pitchFamily="66" charset="0"/>
            </a:endParaRPr>
          </a:p>
          <a:p>
            <a:pPr marL="0" indent="0" algn="ctr">
              <a:buNone/>
            </a:pPr>
            <a:r>
              <a:rPr lang="es-ES" sz="2000" b="1" dirty="0">
                <a:solidFill>
                  <a:srgbClr val="C00000"/>
                </a:solidFill>
                <a:latin typeface="Cavolini" panose="03000502040302020204" pitchFamily="66" charset="0"/>
                <a:cs typeface="Cavolini" panose="03000502040302020204" pitchFamily="66" charset="0"/>
              </a:rPr>
              <a:t>COLORES</a:t>
            </a:r>
            <a:r>
              <a:rPr lang="es-ES" sz="2000" b="1" dirty="0">
                <a:latin typeface="Cavolini" panose="03000502040302020204" pitchFamily="66" charset="0"/>
                <a:cs typeface="Cavolini" panose="03000502040302020204" pitchFamily="66" charset="0"/>
              </a:rPr>
              <a:t>:</a:t>
            </a:r>
          </a:p>
          <a:p>
            <a:r>
              <a:rPr lang="es-ES" sz="2000" b="1" dirty="0">
                <a:latin typeface="Cavolini" panose="03000502040302020204" pitchFamily="66" charset="0"/>
                <a:cs typeface="Cavolini" panose="03000502040302020204" pitchFamily="66" charset="0"/>
              </a:rPr>
              <a:t>Tenga en cuenta que los colores pueden variar ligeramente en diferentes monitores.</a:t>
            </a:r>
          </a:p>
          <a:p>
            <a:pPr marL="0" indent="0" algn="ctr">
              <a:buNone/>
            </a:pPr>
            <a:r>
              <a:rPr lang="es-ES" sz="2000" b="1" dirty="0">
                <a:solidFill>
                  <a:srgbClr val="C00000"/>
                </a:solidFill>
                <a:latin typeface="Cavolini" panose="03000502040302020204" pitchFamily="66" charset="0"/>
                <a:cs typeface="Cavolini" panose="03000502040302020204" pitchFamily="66" charset="0"/>
              </a:rPr>
              <a:t>NOTA</a:t>
            </a:r>
            <a:r>
              <a:rPr lang="es-ES" sz="2000" b="1" dirty="0">
                <a:latin typeface="Cavolini" panose="03000502040302020204" pitchFamily="66" charset="0"/>
                <a:cs typeface="Cavolini" panose="03000502040302020204" pitchFamily="66" charset="0"/>
              </a:rPr>
              <a:t>: Los colores impresos pueden diferir ligeramente de lo que se ve en los monitores de computadora. El resultado de la impresión puede verse afectado por el tipo de papel, el modelo de la impresora, el nivel de tinta, entre otros factores.</a:t>
            </a:r>
          </a:p>
        </p:txBody>
      </p:sp>
      <p:sp>
        <p:nvSpPr>
          <p:cNvPr id="5" name="CuadroTexto 4">
            <a:extLst>
              <a:ext uri="{FF2B5EF4-FFF2-40B4-BE49-F238E27FC236}">
                <a16:creationId xmlns:a16="http://schemas.microsoft.com/office/drawing/2014/main" id="{DCF95715-C455-49A8-8BF3-DC8FF138E32E}"/>
              </a:ext>
            </a:extLst>
          </p:cNvPr>
          <p:cNvSpPr txBox="1"/>
          <p:nvPr/>
        </p:nvSpPr>
        <p:spPr>
          <a:xfrm>
            <a:off x="2984478" y="6971961"/>
            <a:ext cx="4075155" cy="400238"/>
          </a:xfrm>
          <a:prstGeom prst="rect">
            <a:avLst/>
          </a:prstGeom>
          <a:noFill/>
        </p:spPr>
        <p:txBody>
          <a:bodyPr wrap="none" rtlCol="0">
            <a:spAutoFit/>
          </a:bodyPr>
          <a:lstStyle/>
          <a:p>
            <a:pPr algn="ctr"/>
            <a:r>
              <a:rPr lang="es-CO" b="1" dirty="0">
                <a:latin typeface="Cavolini" panose="03000502040302020204" pitchFamily="66" charset="0"/>
                <a:cs typeface="Cavolini" panose="03000502040302020204" pitchFamily="66" charset="0"/>
              </a:rPr>
              <a:t>www.ministerioinfantil.com</a:t>
            </a:r>
          </a:p>
        </p:txBody>
      </p:sp>
      <p:pic>
        <p:nvPicPr>
          <p:cNvPr id="6" name="Imagen 5" descr="Forma, Círculo&#10;&#10;Descripción generada automáticamente">
            <a:extLst>
              <a:ext uri="{FF2B5EF4-FFF2-40B4-BE49-F238E27FC236}">
                <a16:creationId xmlns:a16="http://schemas.microsoft.com/office/drawing/2014/main" id="{6557B784-7C11-C78C-13F3-1E8DECF513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5887" y="992915"/>
            <a:ext cx="1008000" cy="937494"/>
          </a:xfrm>
          <a:prstGeom prst="rect">
            <a:avLst/>
          </a:prstGeom>
        </p:spPr>
      </p:pic>
      <p:pic>
        <p:nvPicPr>
          <p:cNvPr id="7" name="Imagen 6" descr="Logotipo&#10;&#10;Descripción generada automáticamente">
            <a:extLst>
              <a:ext uri="{FF2B5EF4-FFF2-40B4-BE49-F238E27FC236}">
                <a16:creationId xmlns:a16="http://schemas.microsoft.com/office/drawing/2014/main" id="{4E735099-FBAE-219E-E127-696FE35720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7038" y="992915"/>
            <a:ext cx="721799" cy="936000"/>
          </a:xfrm>
          <a:prstGeom prst="rect">
            <a:avLst/>
          </a:prstGeom>
        </p:spPr>
      </p:pic>
    </p:spTree>
    <p:extLst>
      <p:ext uri="{BB962C8B-B14F-4D97-AF65-F5344CB8AC3E}">
        <p14:creationId xmlns:p14="http://schemas.microsoft.com/office/powerpoint/2010/main" val="243099312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184</Words>
  <Application>Microsoft Office PowerPoint</Application>
  <PresentationFormat>Personalizado</PresentationFormat>
  <Paragraphs>21</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Cavolini</vt:lpstr>
      <vt:lpstr>Tema de Office</vt:lpstr>
      <vt:lpstr>Presentación de PowerPoint</vt:lpstr>
      <vt:lpstr>RECOMENDACIONES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LOVE BOOM</dc:creator>
  <cp:lastModifiedBy>David Rodríguez Zamora</cp:lastModifiedBy>
  <cp:revision>6</cp:revision>
  <dcterms:created xsi:type="dcterms:W3CDTF">2024-05-09T20:04:34Z</dcterms:created>
  <dcterms:modified xsi:type="dcterms:W3CDTF">2024-05-22T14:44:56Z</dcterms:modified>
</cp:coreProperties>
</file>