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9" r:id="rId7"/>
    <p:sldId id="270" r:id="rId8"/>
    <p:sldId id="262" r:id="rId9"/>
    <p:sldId id="263" r:id="rId10"/>
    <p:sldId id="271" r:id="rId11"/>
    <p:sldId id="272" r:id="rId12"/>
    <p:sldId id="264" r:id="rId13"/>
    <p:sldId id="265" r:id="rId14"/>
    <p:sldId id="273" r:id="rId15"/>
    <p:sldId id="274" r:id="rId16"/>
    <p:sldId id="266" r:id="rId17"/>
    <p:sldId id="267" r:id="rId18"/>
    <p:sldId id="268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B467"/>
    <a:srgbClr val="DBE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18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6006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9390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435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633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564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9140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6566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9052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5192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7738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0073F-AE6C-4313-A0BC-0891C127EDE6}" type="datetimeFigureOut">
              <a:rPr lang="es-GT" smtClean="0"/>
              <a:t>1/09/2022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02D44-AAA2-4A68-8597-5A57DD9CFC8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6846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99247" y="564776"/>
            <a:ext cx="4155141" cy="3213848"/>
          </a:xfrm>
        </p:spPr>
        <p:txBody>
          <a:bodyPr anchor="ctr">
            <a:noAutofit/>
          </a:bodyPr>
          <a:lstStyle/>
          <a:p>
            <a:pPr algn="ctr"/>
            <a:r>
              <a:rPr lang="es-419" sz="7200" dirty="0">
                <a:latin typeface="+mn-lt"/>
              </a:rPr>
              <a:t>DIOS CREÓ TODO</a:t>
            </a:r>
            <a:endParaRPr lang="es-GT" sz="7200" dirty="0">
              <a:latin typeface="+mn-lt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699248" y="4168589"/>
            <a:ext cx="4155140" cy="2164976"/>
          </a:xfrm>
        </p:spPr>
        <p:txBody>
          <a:bodyPr anchor="ctr">
            <a:noAutofit/>
          </a:bodyPr>
          <a:lstStyle/>
          <a:p>
            <a:pPr algn="ctr"/>
            <a:r>
              <a:rPr lang="es-419" sz="3200" dirty="0"/>
              <a:t>“Todas las personas y todas las cosas han sido creadas por Dios”.</a:t>
            </a:r>
            <a:endParaRPr lang="es-GT" sz="3200" dirty="0"/>
          </a:p>
        </p:txBody>
      </p:sp>
      <p:pic>
        <p:nvPicPr>
          <p:cNvPr id="1026" name="Picture 2" descr="La creación nos muestra la grandeza del creador - A. W. Tozer - Teología  S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24" y="753035"/>
            <a:ext cx="6131859" cy="53788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84222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/>
              <a:t>En el sexto día Dios hizo las criaturas salvajes y domésticas, V.24,25.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Tres categorías de animales: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El ganado. “Esto incluye ovejas, caballos y camellos”.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Todo animal que se arrastra: los reptiles.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Las bestias o animales salvajes.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Todos estarían bajo la autoridad del ser humano, V.28. “Domesticados y utilizados”</a:t>
            </a:r>
          </a:p>
        </p:txBody>
      </p:sp>
    </p:spTree>
    <p:extLst>
      <p:ext uri="{BB962C8B-B14F-4D97-AF65-F5344CB8AC3E}">
        <p14:creationId xmlns:p14="http://schemas.microsoft.com/office/powerpoint/2010/main" val="241258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 dirty="0"/>
              <a:t>Los creyentes deben glorificar a Dios como la fuente de toda vida, el orden y diseño revelan el poder, la grandeza y la gloria de Dios.</a:t>
            </a:r>
          </a:p>
        </p:txBody>
      </p:sp>
    </p:spTree>
    <p:extLst>
      <p:ext uri="{BB962C8B-B14F-4D97-AF65-F5344CB8AC3E}">
        <p14:creationId xmlns:p14="http://schemas.microsoft.com/office/powerpoint/2010/main" val="386257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866" y="914400"/>
            <a:ext cx="5766816" cy="5029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882" y="363071"/>
            <a:ext cx="4827494" cy="2326341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dirty="0"/>
              <a:t>DIOS HIZO LOS SERES HUMANOS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7882" y="5056094"/>
            <a:ext cx="4827494" cy="1250576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Génesis 1:26-31; 2:1-3.</a:t>
            </a:r>
          </a:p>
        </p:txBody>
      </p:sp>
      <p:sp>
        <p:nvSpPr>
          <p:cNvPr id="5" name="Sol 4"/>
          <p:cNvSpPr/>
          <p:nvPr/>
        </p:nvSpPr>
        <p:spPr>
          <a:xfrm>
            <a:off x="2131358" y="3079376"/>
            <a:ext cx="1640541" cy="1586753"/>
          </a:xfrm>
          <a:prstGeom prst="su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0705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Autofit/>
          </a:bodyPr>
          <a:lstStyle/>
          <a:p>
            <a:pPr marL="538163" indent="-538163" algn="just">
              <a:lnSpc>
                <a:spcPct val="80000"/>
              </a:lnSpc>
              <a:buFont typeface="+mj-lt"/>
              <a:buAutoNum type="alphaUcPeriod"/>
            </a:pPr>
            <a:r>
              <a:rPr lang="es-GT" sz="4000" b="1" dirty="0"/>
              <a:t>Dios creo al ser humano a su imagen y semejanza, V.26,27.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Hagamos al hombre: en el momento de la creación, Dios no estaba solo, aquí habla en plural.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A imagen: la palabra significa hacer sombra, parecerse, ser semejante, no es una semejanza física, es la capacidad de ser espiritual.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Y señoree: fue creado un hombre maduro, capaz de sobrevivir solo, gobernar, reproducirse y tomar decisiones.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Varón y hembra los creo: solo creo dos tipos, no medios tipos o terceros tipos de seres, varón y hembra.</a:t>
            </a:r>
          </a:p>
        </p:txBody>
      </p:sp>
    </p:spTree>
    <p:extLst>
      <p:ext uri="{BB962C8B-B14F-4D97-AF65-F5344CB8AC3E}">
        <p14:creationId xmlns:p14="http://schemas.microsoft.com/office/powerpoint/2010/main" val="378824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/>
              <a:t>Dios le dio al ser humano una bendición y un mandato.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los bendijo y les dijo: Fructificad y multiplicaos; llena la tierra, V.28.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les dio autoridad para gobernar sobre el resto del mundo creado, V.28. Véase 1 Corintios 3:11-13.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proveyó de alimento para su creación, V.29,30.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declaró que su obra de creación era buena en gran manera, V.31.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cesó todas las obras de la creación después de seis días, 2:1-3. “El cristiano no esta bajo la ley”.</a:t>
            </a:r>
          </a:p>
        </p:txBody>
      </p:sp>
    </p:spTree>
    <p:extLst>
      <p:ext uri="{BB962C8B-B14F-4D97-AF65-F5344CB8AC3E}">
        <p14:creationId xmlns:p14="http://schemas.microsoft.com/office/powerpoint/2010/main" val="78882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 dirty="0"/>
              <a:t>Los creyentes deben tener claro que ni el universo ni la humanidad ocurrieron por mera casualidad, Dios es el creador de todo lo que existe.</a:t>
            </a:r>
          </a:p>
        </p:txBody>
      </p:sp>
    </p:spTree>
    <p:extLst>
      <p:ext uri="{BB962C8B-B14F-4D97-AF65-F5344CB8AC3E}">
        <p14:creationId xmlns:p14="http://schemas.microsoft.com/office/powerpoint/2010/main" val="81198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ágrima 1"/>
          <p:cNvSpPr/>
          <p:nvPr/>
        </p:nvSpPr>
        <p:spPr>
          <a:xfrm>
            <a:off x="3065929" y="1721224"/>
            <a:ext cx="6104965" cy="3415552"/>
          </a:xfrm>
          <a:prstGeom prst="teardrop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ln w="19050">
                  <a:noFill/>
                </a:ln>
              </a:rPr>
              <a:t>DISCIPULADO Y 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61749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Autofit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GT" sz="3600" dirty="0"/>
              <a:t>La acción de Dios al crear el universo entero es una gran muestra de su poder que todo ser humano puede ver y experimentar.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GT" sz="3600" dirty="0"/>
              <a:t>Nadie debería sentirse olvidado o solo, Él mismo Dios que nos creó ha hecho posible que nos acerquemos a Él por medio de su Hijo Jesucristo.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GT" sz="3600" dirty="0"/>
              <a:t>Alabe a Dios por la belleza de su creación, las cosas sencillas y las majestuosas.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GT" sz="3600" dirty="0"/>
              <a:t>Escudriñe su corazón para analizar que le impide amara otras personas hechas a imagen y semejanza de Dios.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GT" sz="3600" dirty="0"/>
              <a:t>Pida al Espíritu Santo, el Espíritu de la creación, que lo ayude a reflejar la luz de Cristo a quienes lo rodean.</a:t>
            </a:r>
          </a:p>
        </p:txBody>
      </p:sp>
    </p:spTree>
    <p:extLst>
      <p:ext uri="{BB962C8B-B14F-4D97-AF65-F5344CB8AC3E}">
        <p14:creationId xmlns:p14="http://schemas.microsoft.com/office/powerpoint/2010/main" val="45148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2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24436" y="565056"/>
            <a:ext cx="5405718" cy="1438555"/>
          </a:xfrm>
          <a:ln w="38100">
            <a:solidFill>
              <a:srgbClr val="86B467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s-419" sz="4800" dirty="0"/>
              <a:t>VERSÍCULO CLAVE</a:t>
            </a:r>
            <a:endParaRPr lang="es-GT" sz="48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24436" y="2505075"/>
            <a:ext cx="5405718" cy="3684588"/>
          </a:xfrm>
          <a:ln w="38100">
            <a:solidFill>
              <a:srgbClr val="86B467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3600" dirty="0"/>
              <a:t>“Y vio Dios todo lo que había hecho, y he aquí que era bueno en gran manera”.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306669" y="565057"/>
            <a:ext cx="5392271" cy="1438554"/>
          </a:xfrm>
          <a:ln w="38100">
            <a:solidFill>
              <a:srgbClr val="DBE7A6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419" sz="4800" dirty="0"/>
              <a:t>LECTURA EN CLASE</a:t>
            </a:r>
            <a:endParaRPr lang="es-GT" sz="4800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306668" y="2505075"/>
            <a:ext cx="5392272" cy="3684588"/>
          </a:xfrm>
          <a:ln w="38100">
            <a:solidFill>
              <a:srgbClr val="DBE7A6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3600" dirty="0"/>
              <a:t>Génesis 1:1-3, 8,10,11,16,21,26-28,31; 2:1-3.</a:t>
            </a:r>
          </a:p>
        </p:txBody>
      </p:sp>
    </p:spTree>
    <p:extLst>
      <p:ext uri="{BB962C8B-B14F-4D97-AF65-F5344CB8AC3E}">
        <p14:creationId xmlns:p14="http://schemas.microsoft.com/office/powerpoint/2010/main" val="219582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 animBg="1"/>
      <p:bldP spid="5" grpId="0" uiExpand="1" build="p" animBg="1"/>
      <p:bldP spid="6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76518"/>
            <a:ext cx="10515600" cy="860611"/>
          </a:xfrm>
        </p:spPr>
        <p:txBody>
          <a:bodyPr>
            <a:normAutofit/>
          </a:bodyPr>
          <a:lstStyle/>
          <a:p>
            <a:pPr algn="ctr"/>
            <a:r>
              <a:rPr lang="es-419" sz="5400" b="1" dirty="0">
                <a:latin typeface="+mn-lt"/>
              </a:rPr>
              <a:t>INTRODUCCIÓN</a:t>
            </a:r>
            <a:endParaRPr lang="es-GT" sz="54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9624" y="1371600"/>
            <a:ext cx="11537575" cy="51367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GT" sz="3600" dirty="0"/>
              <a:t>El libro de Génesis nos lleva al principio cuando no había nada más que Dios, y nos dice cómo Él hizo el universo, el planeta tierra y la vida misma.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GT" sz="3600" dirty="0"/>
              <a:t>La obra creadora de Dios alcanzó su punto mas alto con la creación del ser humano, la única criatura en este mundo de la cual se dice que hecha a imagen y semejanza de Dios.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GT" sz="3600" dirty="0"/>
              <a:t>Dios hizo al ser humano para que cuidara de su creación, edificaran vidas y familias juntas y, lo más importante, para que disfrutaran de andar con Él en una estrecha relación diaria.</a:t>
            </a:r>
          </a:p>
        </p:txBody>
      </p:sp>
    </p:spTree>
    <p:extLst>
      <p:ext uri="{BB962C8B-B14F-4D97-AF65-F5344CB8AC3E}">
        <p14:creationId xmlns:p14="http://schemas.microsoft.com/office/powerpoint/2010/main" val="155356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341" y="904532"/>
            <a:ext cx="5766816" cy="503906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882" y="363071"/>
            <a:ext cx="4827494" cy="2326341"/>
          </a:xfrm>
        </p:spPr>
        <p:txBody>
          <a:bodyPr anchor="ctr">
            <a:noAutofit/>
          </a:bodyPr>
          <a:lstStyle/>
          <a:p>
            <a:pPr algn="ctr"/>
            <a:r>
              <a:rPr lang="es-419" sz="5400" b="1" dirty="0"/>
              <a:t>DIOS HIZO EL CIELO Y LA TIERRA</a:t>
            </a:r>
            <a:endParaRPr lang="es-GT" sz="5400" b="1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7882" y="5056094"/>
            <a:ext cx="4827494" cy="1250576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Génesis 1:1-19.</a:t>
            </a:r>
          </a:p>
        </p:txBody>
      </p:sp>
      <p:sp>
        <p:nvSpPr>
          <p:cNvPr id="5" name="Sol 4"/>
          <p:cNvSpPr/>
          <p:nvPr/>
        </p:nvSpPr>
        <p:spPr>
          <a:xfrm>
            <a:off x="2131358" y="3079376"/>
            <a:ext cx="1640541" cy="1586753"/>
          </a:xfrm>
          <a:prstGeom prst="su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2785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Autofit/>
          </a:bodyPr>
          <a:lstStyle/>
          <a:p>
            <a:pPr marL="538163" indent="-538163" algn="just">
              <a:lnSpc>
                <a:spcPct val="80000"/>
              </a:lnSpc>
              <a:buFont typeface="+mj-lt"/>
              <a:buAutoNum type="alphaUcPeriod"/>
            </a:pPr>
            <a:r>
              <a:rPr lang="es-GT" sz="4000" b="1" dirty="0"/>
              <a:t>En el principio creó Dios los cielos y la tierra, V.1.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La Biblia habla de la existencia de Dios como un hecho innegable, nunca cuestionado o discutido.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La Biblia nos sigue diciendo: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Que hay un solo Dios y no muchos dioses como creen las religiones politeístas, Isaías 45:5,6.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Que Dios es eterno, sin principio ni fin, Salmo 90:2.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Que Dios en su primera acción creadora, la tierra “no tenia forma y estaba vacía” V.2.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Que encontramos la primera mención bíblica del Espíritu Santo, V.2.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Que los tres miembros de la Trinidad participaron de la creación, Juan 1:3; Colosenses 1:15-17; Hebreos 1:2,3.</a:t>
            </a:r>
          </a:p>
        </p:txBody>
      </p:sp>
    </p:spTree>
    <p:extLst>
      <p:ext uri="{BB962C8B-B14F-4D97-AF65-F5344CB8AC3E}">
        <p14:creationId xmlns:p14="http://schemas.microsoft.com/office/powerpoint/2010/main" val="429184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/>
              <a:t>La palabra creativa de Dios.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Primer día: La luz fue separada de la oscuridad.V.3-5.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Segundo día: expansiones de agua y atmosfera, V.6-8.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Tercer día: tierra seca y vegetación, V.9-13.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Cuarta día: el sol, la luna y las estrellas, V.14-19.</a:t>
            </a:r>
          </a:p>
        </p:txBody>
      </p:sp>
    </p:spTree>
    <p:extLst>
      <p:ext uri="{BB962C8B-B14F-4D97-AF65-F5344CB8AC3E}">
        <p14:creationId xmlns:p14="http://schemas.microsoft.com/office/powerpoint/2010/main" val="34841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 dirty="0"/>
              <a:t>Los creyentes deben rechazar la astrología o cualquier otra filosofía que les atribuya a los astros un poder que pertenece sólo a Dios.</a:t>
            </a:r>
          </a:p>
        </p:txBody>
      </p:sp>
    </p:spTree>
    <p:extLst>
      <p:ext uri="{BB962C8B-B14F-4D97-AF65-F5344CB8AC3E}">
        <p14:creationId xmlns:p14="http://schemas.microsoft.com/office/powerpoint/2010/main" val="167150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882" y="363071"/>
            <a:ext cx="4827494" cy="2326341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dirty="0"/>
              <a:t>DIOS HIZO LAS CRIATURAS VIVIENTES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7882" y="5056094"/>
            <a:ext cx="4827494" cy="1250576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Génesis 1:20-25.</a:t>
            </a:r>
          </a:p>
        </p:txBody>
      </p:sp>
      <p:sp>
        <p:nvSpPr>
          <p:cNvPr id="5" name="Sol 4"/>
          <p:cNvSpPr/>
          <p:nvPr/>
        </p:nvSpPr>
        <p:spPr>
          <a:xfrm>
            <a:off x="2131358" y="3079376"/>
            <a:ext cx="1640541" cy="1586753"/>
          </a:xfrm>
          <a:prstGeom prst="su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/>
              <a:t>2</a:t>
            </a:r>
          </a:p>
        </p:txBody>
      </p:sp>
      <p:pic>
        <p:nvPicPr>
          <p:cNvPr id="3074" name="Picture 2" descr="Ocho ejemplares de animales que ya no podrás ver en el planeta | Multimedia  | teleS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893" y="900953"/>
            <a:ext cx="5782235" cy="504264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0694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5"/>
            <a:ext cx="11174506" cy="6104964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/>
              <a:t>En el quinto día Dios hizo las criaturas para el mar y el cielo.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Dios quería que los océanos tuvieran una amplia variedad de vida, V.20. La palabra que se traduce como “grandes criaturas marinas, V.21. (NTV) en otros contextos se refiere a serpientes, (Éxodo 7:9,10) y monstruos de los mares, (Job 7:12; Salmo 74:13).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Dios quería que los cielos se llenaran de todo tipo de criaturas voladoras, y también insectos. Él ordenó que estas criaturas de mar y el cielo tuvieran descendencia, V.22,23. “fructificad y multiplicaos”. Véase Génesis 35:11; 48:4.</a:t>
            </a:r>
          </a:p>
        </p:txBody>
      </p:sp>
    </p:spTree>
    <p:extLst>
      <p:ext uri="{BB962C8B-B14F-4D97-AF65-F5344CB8AC3E}">
        <p14:creationId xmlns:p14="http://schemas.microsoft.com/office/powerpoint/2010/main" val="149337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975</Words>
  <Application>Microsoft Office PowerPoint</Application>
  <PresentationFormat>Panorámica</PresentationFormat>
  <Paragraphs>61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DIOS CREÓ TODO</vt:lpstr>
      <vt:lpstr>Presentación de PowerPoint</vt:lpstr>
      <vt:lpstr>INTRODUCCIÓN</vt:lpstr>
      <vt:lpstr>DIOS HIZO EL CIELO Y LA TIERRA</vt:lpstr>
      <vt:lpstr>Presentación de PowerPoint</vt:lpstr>
      <vt:lpstr>Presentación de PowerPoint</vt:lpstr>
      <vt:lpstr>Presentación de PowerPoint</vt:lpstr>
      <vt:lpstr>DIOS HIZO LAS CRIATURAS VIVIENTES</vt:lpstr>
      <vt:lpstr>Presentación de PowerPoint</vt:lpstr>
      <vt:lpstr>Presentación de PowerPoint</vt:lpstr>
      <vt:lpstr>Presentación de PowerPoint</vt:lpstr>
      <vt:lpstr>DIOS HIZO LOS SERES HUMANOS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A. Gaitan Ortiz</dc:creator>
  <cp:lastModifiedBy>David Rodríguez Zamora</cp:lastModifiedBy>
  <cp:revision>26</cp:revision>
  <dcterms:created xsi:type="dcterms:W3CDTF">2022-08-31T16:22:42Z</dcterms:created>
  <dcterms:modified xsi:type="dcterms:W3CDTF">2022-09-01T19:55:07Z</dcterms:modified>
</cp:coreProperties>
</file>