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74" r:id="rId8"/>
    <p:sldId id="281" r:id="rId9"/>
    <p:sldId id="264" r:id="rId10"/>
    <p:sldId id="265" r:id="rId11"/>
    <p:sldId id="275" r:id="rId12"/>
    <p:sldId id="282" r:id="rId13"/>
    <p:sldId id="279" r:id="rId14"/>
    <p:sldId id="276" r:id="rId15"/>
    <p:sldId id="283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E6A4A17-9886-2997-7157-D24E58AA2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620" y="2148823"/>
            <a:ext cx="6836521" cy="43326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2065" y="376517"/>
            <a:ext cx="11200323" cy="1613647"/>
          </a:xfrm>
        </p:spPr>
        <p:txBody>
          <a:bodyPr anchor="ctr"/>
          <a:lstStyle/>
          <a:p>
            <a:pPr algn="ctr"/>
            <a:r>
              <a:rPr lang="es-ES" sz="6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ALABAR AL DIOS TODOPODEROSO</a:t>
            </a:r>
            <a:endParaRPr lang="es-GT" sz="6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A2CFB96-92BB-4059-851C-87FA56EBCE59}"/>
              </a:ext>
            </a:extLst>
          </p:cNvPr>
          <p:cNvSpPr/>
          <p:nvPr/>
        </p:nvSpPr>
        <p:spPr>
          <a:xfrm>
            <a:off x="512065" y="3052678"/>
            <a:ext cx="414061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4000" dirty="0"/>
              <a:t>“Cante alabanzas a Dios por su incomparable grandeza”</a:t>
            </a:r>
          </a:p>
        </p:txBody>
      </p:sp>
    </p:spTree>
    <p:extLst>
      <p:ext uri="{BB962C8B-B14F-4D97-AF65-F5344CB8AC3E}">
        <p14:creationId xmlns:p14="http://schemas.microsoft.com/office/powerpoint/2010/main" val="354353956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8" y="376518"/>
            <a:ext cx="11147613" cy="6118411"/>
          </a:xfrm>
        </p:spPr>
        <p:txBody>
          <a:bodyPr anchor="ctr">
            <a:noAutofit/>
          </a:bodyPr>
          <a:lstStyle/>
          <a:p>
            <a:pPr marL="538163" indent="-493713" algn="just">
              <a:lnSpc>
                <a:spcPct val="100000"/>
              </a:lnSpc>
              <a:buClrTx/>
              <a:buFont typeface="+mj-lt"/>
              <a:buAutoNum type="alphaUcPeriod" startAt="2"/>
            </a:pPr>
            <a:r>
              <a:rPr lang="es-GT" sz="4400" b="1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Dios pronuncia su sentencia, Él les dice: </a:t>
            </a:r>
          </a:p>
          <a:p>
            <a:pPr marL="901700" lvl="1" indent="-363538" algn="just">
              <a:lnSpc>
                <a:spcPct val="100000"/>
              </a:lnSpc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no quiere que le ofrezcan animales”, V.9.</a:t>
            </a:r>
          </a:p>
          <a:p>
            <a:pPr marL="901700" lvl="1" indent="-363538" algn="just">
              <a:lnSpc>
                <a:spcPct val="100000"/>
              </a:lnSpc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no necesita nada porque todo le pertenece,   V.10-11.</a:t>
            </a:r>
          </a:p>
          <a:p>
            <a:pPr marL="901700" lvl="1" indent="-363538" algn="just">
              <a:lnSpc>
                <a:spcPct val="100000"/>
              </a:lnSpc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no necesita alimentarse de lo que le ofrecen, V.12-13.</a:t>
            </a:r>
          </a:p>
          <a:p>
            <a:pPr marL="901700" lvl="1" indent="-363538" algn="just">
              <a:lnSpc>
                <a:spcPct val="100000"/>
              </a:lnSpc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debían darle alabanza y que debían cumplir sus promesas, V.14.</a:t>
            </a:r>
          </a:p>
          <a:p>
            <a:pPr marL="901700" lvl="1" indent="-363538" algn="just">
              <a:lnSpc>
                <a:spcPct val="100000"/>
              </a:lnSpc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cuando ellos estarían dispuestos a buscarle, Él los ayudaría, V.15. </a:t>
            </a:r>
          </a:p>
        </p:txBody>
      </p:sp>
    </p:spTree>
    <p:extLst>
      <p:ext uri="{BB962C8B-B14F-4D97-AF65-F5344CB8AC3E}">
        <p14:creationId xmlns:p14="http://schemas.microsoft.com/office/powerpoint/2010/main" val="168462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0059BB-3953-4DB2-8DCF-A6BC5DAFE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30" y="551329"/>
            <a:ext cx="11147612" cy="5755341"/>
          </a:xfrm>
        </p:spPr>
        <p:txBody>
          <a:bodyPr anchor="ctr">
            <a:normAutofit/>
          </a:bodyPr>
          <a:lstStyle/>
          <a:p>
            <a:pPr marL="538163" indent="-493713" algn="just">
              <a:buClrTx/>
              <a:buFont typeface="+mj-lt"/>
              <a:buAutoNum type="alphaUcPeriod" startAt="3"/>
            </a:pPr>
            <a:r>
              <a:rPr lang="es-GT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Dios no necesita de nosotros, somos nosotros los que necesitamos de Él, refleje un corazón que está en una correcta relación con Él para que todo tenga sentido.</a:t>
            </a:r>
          </a:p>
        </p:txBody>
      </p:sp>
    </p:spTree>
    <p:extLst>
      <p:ext uri="{BB962C8B-B14F-4D97-AF65-F5344CB8AC3E}">
        <p14:creationId xmlns:p14="http://schemas.microsoft.com/office/powerpoint/2010/main" val="320106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7BEFC7E-BEC9-ACE2-D3E0-7B79C0AF6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82" y="720436"/>
            <a:ext cx="5411829" cy="54698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118412" y="376518"/>
            <a:ext cx="5728447" cy="4329953"/>
          </a:xfrm>
        </p:spPr>
        <p:txBody>
          <a:bodyPr anchor="ctr"/>
          <a:lstStyle/>
          <a:p>
            <a:pPr algn="ctr"/>
            <a:r>
              <a:rPr lang="es-GT" sz="6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CANTEMOS ALABANZAS AL SEÑOR </a:t>
            </a:r>
            <a:br>
              <a:rPr lang="es-GT" sz="6500" b="1" dirty="0">
                <a:ln w="0"/>
                <a:solidFill>
                  <a:schemeClr val="tx1"/>
                </a:solidFill>
              </a:rPr>
            </a:br>
            <a:r>
              <a:rPr lang="es-GT" b="1" dirty="0">
                <a:ln w="0"/>
                <a:solidFill>
                  <a:schemeClr val="tx1"/>
                </a:solidFill>
              </a:rPr>
              <a:t> </a:t>
            </a:r>
            <a:br>
              <a:rPr lang="es-GT" sz="5400" b="1" dirty="0">
                <a:ln w="0"/>
                <a:solidFill>
                  <a:schemeClr val="tx1"/>
                </a:solidFill>
              </a:rPr>
            </a:br>
            <a:r>
              <a:rPr lang="es-GT" i="1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Salmo 147:1-11.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237631" y="5029912"/>
            <a:ext cx="1490008" cy="1160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CA08"/>
            </a:solidFill>
          </a:ln>
        </p:spPr>
        <p:txBody>
          <a:bodyPr anchor="b">
            <a:noAutofit/>
          </a:bodyPr>
          <a:lstStyle/>
          <a:p>
            <a:pPr algn="ctr"/>
            <a:r>
              <a:rPr lang="es-GT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8726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537882"/>
            <a:ext cx="11161059" cy="5782236"/>
          </a:xfrm>
        </p:spPr>
        <p:txBody>
          <a:bodyPr anchor="ctr">
            <a:noAutofit/>
          </a:bodyPr>
          <a:lstStyle/>
          <a:p>
            <a:pPr marL="536575" indent="-536575" algn="just">
              <a:buClrTx/>
              <a:buFont typeface="+mj-lt"/>
              <a:buAutoNum type="alphaUcPeriod"/>
            </a:pPr>
            <a:r>
              <a:rPr lang="es-GT" sz="4400" b="1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¿Por qué razones alabar al Señor? </a:t>
            </a:r>
          </a:p>
          <a:p>
            <a:pPr marL="901700" lvl="1" indent="-363538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Porque la alabanza es buena, suave y hermosa, V.1.</a:t>
            </a:r>
          </a:p>
          <a:p>
            <a:pPr marL="901700" lvl="1" indent="-363538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Porque Dios cuida activamente a su pueblo, V.2. 3</a:t>
            </a:r>
          </a:p>
          <a:p>
            <a:pPr marL="901700" lvl="1" indent="-363538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Porque Dios sana a los quebrantados de corazón, V.3.</a:t>
            </a:r>
          </a:p>
          <a:p>
            <a:pPr marL="901700" lvl="1" indent="-363538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Porque Dios es majestuoso, V.4-5.</a:t>
            </a:r>
          </a:p>
          <a:p>
            <a:pPr marL="901700" lvl="1" indent="-363538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Porque Dios exalta al humilde y humilla a los impíos, V.6. Véase también Proverbios 3:34; Santiago 4:6 1 Pedro 5:5.</a:t>
            </a:r>
          </a:p>
        </p:txBody>
      </p:sp>
    </p:spTree>
    <p:extLst>
      <p:ext uri="{BB962C8B-B14F-4D97-AF65-F5344CB8AC3E}">
        <p14:creationId xmlns:p14="http://schemas.microsoft.com/office/powerpoint/2010/main" val="412173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4B878D-68E8-4D11-AA67-9CB0B8438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564776"/>
            <a:ext cx="11147612" cy="5755342"/>
          </a:xfrm>
        </p:spPr>
        <p:txBody>
          <a:bodyPr anchor="ctr">
            <a:normAutofit/>
          </a:bodyPr>
          <a:lstStyle/>
          <a:p>
            <a:pPr marL="539750" indent="-539750" algn="just">
              <a:buClrTx/>
              <a:buFont typeface="+mj-lt"/>
              <a:buAutoNum type="alphaUcPeriod" startAt="2"/>
            </a:pPr>
            <a:r>
              <a:rPr lang="es-GT" sz="4400" b="1" dirty="0">
                <a:solidFill>
                  <a:schemeClr val="tx1"/>
                </a:solidFill>
                <a:latin typeface="Calibri" panose="020F0502020204030204" pitchFamily="34" charset="0"/>
              </a:rPr>
              <a:t>¿Cómo alabar al Señor? </a:t>
            </a:r>
          </a:p>
          <a:p>
            <a:pPr marL="901700" lvl="1" indent="-361950" algn="just">
              <a:buClrTx/>
              <a:buFont typeface="+mj-lt"/>
              <a:buAutoNum type="arabicParenR"/>
            </a:pPr>
            <a:r>
              <a:rPr lang="es-GT" sz="4000" dirty="0">
                <a:solidFill>
                  <a:schemeClr val="tx1"/>
                </a:solidFill>
                <a:latin typeface="Calibri" panose="020F0502020204030204" pitchFamily="34" charset="0"/>
              </a:rPr>
              <a:t>Alabarlo con cantos y música, V.7. “con arpa”.</a:t>
            </a:r>
          </a:p>
          <a:p>
            <a:pPr marL="901700" lvl="1" indent="-361950" algn="just">
              <a:buClrTx/>
              <a:buFont typeface="+mj-lt"/>
              <a:buAutoNum type="arabicParenR"/>
            </a:pPr>
            <a:r>
              <a:rPr lang="es-GT" sz="4000" dirty="0">
                <a:solidFill>
                  <a:schemeClr val="tx1"/>
                </a:solidFill>
                <a:latin typeface="Calibri" panose="020F0502020204030204" pitchFamily="34" charset="0"/>
              </a:rPr>
              <a:t>Alabarlo con reconocimiento de su soberanía y cuidado en la naturaleza, V.8,9.</a:t>
            </a:r>
          </a:p>
          <a:p>
            <a:pPr marL="901700" lvl="1" indent="-361950" algn="just">
              <a:buClrTx/>
              <a:buFont typeface="+mj-lt"/>
              <a:buAutoNum type="arabicParenR"/>
            </a:pPr>
            <a:r>
              <a:rPr lang="es-GT" sz="4000" dirty="0">
                <a:solidFill>
                  <a:schemeClr val="tx1"/>
                </a:solidFill>
                <a:latin typeface="Calibri" panose="020F0502020204030204" pitchFamily="34" charset="0"/>
              </a:rPr>
              <a:t>Alabarlo con reverencia y confianza, V.10-11. “temer y esperar en su misericordia”.  </a:t>
            </a:r>
          </a:p>
        </p:txBody>
      </p:sp>
    </p:spTree>
    <p:extLst>
      <p:ext uri="{BB962C8B-B14F-4D97-AF65-F5344CB8AC3E}">
        <p14:creationId xmlns:p14="http://schemas.microsoft.com/office/powerpoint/2010/main" val="3268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0059BB-3953-4DB2-8DCF-A6BC5DAFE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30" y="551329"/>
            <a:ext cx="11147612" cy="5755341"/>
          </a:xfrm>
        </p:spPr>
        <p:txBody>
          <a:bodyPr anchor="ctr">
            <a:normAutofit/>
          </a:bodyPr>
          <a:lstStyle/>
          <a:p>
            <a:pPr marL="538163" indent="-493713" algn="just">
              <a:buClrTx/>
              <a:buFont typeface="+mj-lt"/>
              <a:buAutoNum type="alphaUcPeriod" startAt="3"/>
            </a:pPr>
            <a:r>
              <a:rPr lang="es-GT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Dios desea que vocalicemos nuestra alabanza a Él, no sólo con un gesto de aprobación mental, sino que con expresiones de amor y gratitud hacia Él. </a:t>
            </a:r>
          </a:p>
        </p:txBody>
      </p:sp>
    </p:spTree>
    <p:extLst>
      <p:ext uri="{BB962C8B-B14F-4D97-AF65-F5344CB8AC3E}">
        <p14:creationId xmlns:p14="http://schemas.microsoft.com/office/powerpoint/2010/main" val="279349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1739900"/>
            <a:ext cx="9875520" cy="2717800"/>
          </a:xfrm>
          <a:prstGeom prst="wedgeRoundRectCallout">
            <a:avLst>
              <a:gd name="adj1" fmla="val -59413"/>
              <a:gd name="adj2" fmla="val -105724"/>
              <a:gd name="adj3" fmla="val 16667"/>
            </a:avLst>
          </a:prstGeom>
          <a:solidFill>
            <a:srgbClr val="FFC0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s-GT" sz="67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289922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363071"/>
            <a:ext cx="11174506" cy="6118411"/>
          </a:xfrm>
        </p:spPr>
        <p:txBody>
          <a:bodyPr anchor="ctr">
            <a:noAutofit/>
          </a:bodyPr>
          <a:lstStyle/>
          <a:p>
            <a:pPr marL="363538" indent="-319088" algn="just">
              <a:lnSpc>
                <a:spcPct val="70000"/>
              </a:lnSpc>
              <a:buClr>
                <a:srgbClr val="FFCA08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Dios conoce nuestros pensamientos y las intenciones de nuestro corazón, Salmo 139.</a:t>
            </a:r>
          </a:p>
          <a:p>
            <a:pPr marL="363538" indent="-319088" algn="just">
              <a:lnSpc>
                <a:spcPct val="70000"/>
              </a:lnSpc>
              <a:buClr>
                <a:srgbClr val="FFCA08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En la Biblia, Dios usó historia, drama, milagros, parábolas, poesía, canciones y más para mostrarnos su amor.</a:t>
            </a:r>
          </a:p>
          <a:p>
            <a:pPr marL="363538" indent="-319088" algn="just">
              <a:lnSpc>
                <a:spcPct val="70000"/>
              </a:lnSpc>
              <a:buClr>
                <a:srgbClr val="FFCA08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Dios nos llama a responder a su amor y a compartir ese amor con otros.</a:t>
            </a:r>
          </a:p>
          <a:p>
            <a:pPr marL="363538" indent="-319088" algn="just">
              <a:lnSpc>
                <a:spcPct val="70000"/>
              </a:lnSpc>
              <a:buClr>
                <a:srgbClr val="FFCA08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No caiga en un patrón espiritual que solo enfatiza el rito en vez del fervor y la relación con Dios. </a:t>
            </a:r>
          </a:p>
          <a:p>
            <a:pPr marL="363538" indent="-319088" algn="just">
              <a:lnSpc>
                <a:spcPct val="70000"/>
              </a:lnSpc>
              <a:buClr>
                <a:srgbClr val="FFCA08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Desarrolle una estrategia para vivir con una actitud de gratitud.</a:t>
            </a:r>
          </a:p>
          <a:p>
            <a:pPr marL="363538" indent="-319088" algn="just">
              <a:lnSpc>
                <a:spcPct val="70000"/>
              </a:lnSpc>
              <a:buClr>
                <a:srgbClr val="FFCA08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Ore por las personas negativas, que están experimentando sufrimiento y quebranto.</a:t>
            </a:r>
          </a:p>
        </p:txBody>
      </p:sp>
    </p:spTree>
    <p:extLst>
      <p:ext uri="{BB962C8B-B14F-4D97-AF65-F5344CB8AC3E}">
        <p14:creationId xmlns:p14="http://schemas.microsoft.com/office/powerpoint/2010/main" val="360087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B7CAC75-8033-936B-64DD-7AB1BA1DE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4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2694" y="551329"/>
            <a:ext cx="10797988" cy="2702859"/>
          </a:xfrm>
        </p:spPr>
        <p:txBody>
          <a:bodyPr>
            <a:normAutofit fontScale="90000"/>
          </a:bodyPr>
          <a:lstStyle/>
          <a:p>
            <a:pPr algn="ctr"/>
            <a:r>
              <a:rPr lang="es-GT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VERSICULO CLAVE: </a:t>
            </a:r>
            <a:br>
              <a:rPr lang="es-GT" sz="5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GT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“¡Alabado sea el Señor! ¡Qué bueno es cantar alabanzas a nuestro Dios! ¡Qué agradable y apropiado!, Salmo 147:1 (NTV).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2694" y="3603811"/>
            <a:ext cx="10797988" cy="2702859"/>
          </a:xfrm>
        </p:spPr>
        <p:txBody>
          <a:bodyPr anchor="ctr">
            <a:normAutofit/>
          </a:bodyPr>
          <a:lstStyle/>
          <a:p>
            <a:pPr marL="45720" indent="0" algn="ctr">
              <a:buNone/>
            </a:pPr>
            <a:r>
              <a:rPr lang="es-GT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FUNDAMENTO BÌBLICO: </a:t>
            </a:r>
          </a:p>
          <a:p>
            <a:pPr marL="45720" indent="0" algn="ctr">
              <a:buNone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Salmo 50:1,3-6,16,17,21-23,9-12; </a:t>
            </a:r>
          </a:p>
          <a:p>
            <a:pPr marL="45720" indent="0" algn="ctr">
              <a:buNone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147:1,3,5-7,11. </a:t>
            </a:r>
          </a:p>
        </p:txBody>
      </p:sp>
    </p:spTree>
    <p:extLst>
      <p:ext uri="{BB962C8B-B14F-4D97-AF65-F5344CB8AC3E}">
        <p14:creationId xmlns:p14="http://schemas.microsoft.com/office/powerpoint/2010/main" val="184422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7882" y="389965"/>
            <a:ext cx="11174506" cy="968188"/>
          </a:xfrm>
        </p:spPr>
        <p:txBody>
          <a:bodyPr>
            <a:normAutofit/>
          </a:bodyPr>
          <a:lstStyle/>
          <a:p>
            <a:pPr algn="ctr"/>
            <a:r>
              <a:rPr lang="es-GT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INTRODUCCION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1358153"/>
            <a:ext cx="11174506" cy="5136776"/>
          </a:xfrm>
        </p:spPr>
        <p:txBody>
          <a:bodyPr anchor="ctr">
            <a:noAutofit/>
          </a:bodyPr>
          <a:lstStyle/>
          <a:p>
            <a:pPr marL="363538" indent="-363538" algn="just">
              <a:buFont typeface="Wingdings" panose="05000000000000000000" pitchFamily="2" charset="2"/>
              <a:buChar char="§"/>
            </a:pPr>
            <a:r>
              <a:rPr lang="es-GT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adoración es una parte vital de la vida de cada creyente y una parte integral de la iglesia. </a:t>
            </a:r>
          </a:p>
          <a:p>
            <a:pPr marL="363538" indent="-363538" algn="just">
              <a:buFont typeface="Wingdings" panose="05000000000000000000" pitchFamily="2" charset="2"/>
              <a:buChar char="§"/>
            </a:pPr>
            <a:r>
              <a:rPr lang="es-GT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Hoy no tenemos sacrificios de animales, sin embargo, la adoración puede tomar muchas formas, tales como cantar, ofrendar, servir, etc. </a:t>
            </a:r>
          </a:p>
          <a:p>
            <a:pPr marL="363538" indent="-363538" algn="just">
              <a:buFont typeface="Wingdings" panose="05000000000000000000" pitchFamily="2" charset="2"/>
              <a:buChar char="§"/>
            </a:pPr>
            <a:r>
              <a:rPr lang="es-GT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forma en que adoramos y la condición de nuestro corazón son clave. </a:t>
            </a:r>
          </a:p>
          <a:p>
            <a:pPr marL="363538" indent="-363538" algn="just">
              <a:buFont typeface="Wingdings" panose="05000000000000000000" pitchFamily="2" charset="2"/>
              <a:buChar char="§"/>
            </a:pPr>
            <a:r>
              <a:rPr lang="es-GT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estudiar la lección de hoy abra su corazón y su mente para escuchar lo que Dios quiere decirle respecto al estado actual de su adoración.</a:t>
            </a:r>
          </a:p>
        </p:txBody>
      </p:sp>
    </p:spTree>
    <p:extLst>
      <p:ext uri="{BB962C8B-B14F-4D97-AF65-F5344CB8AC3E}">
        <p14:creationId xmlns:p14="http://schemas.microsoft.com/office/powerpoint/2010/main" val="10050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B9F6E56-0559-4AAF-B340-62D9D7EF2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435" y="720437"/>
            <a:ext cx="5398969" cy="54698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118412" y="376518"/>
            <a:ext cx="5728447" cy="4329953"/>
          </a:xfrm>
        </p:spPr>
        <p:txBody>
          <a:bodyPr anchor="ctr"/>
          <a:lstStyle/>
          <a:p>
            <a:pPr algn="ctr"/>
            <a:r>
              <a:rPr lang="es-GT" sz="6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ESCUCHEN Y OBEDEZCAN AL JUEZ PERFECTO </a:t>
            </a:r>
            <a:br>
              <a:rPr lang="es-GT" sz="6500" b="1" dirty="0">
                <a:ln w="0"/>
                <a:solidFill>
                  <a:schemeClr val="tx1"/>
                </a:solidFill>
              </a:rPr>
            </a:br>
            <a:r>
              <a:rPr lang="es-GT" b="1" dirty="0">
                <a:ln w="0"/>
                <a:solidFill>
                  <a:schemeClr val="tx1"/>
                </a:solidFill>
              </a:rPr>
              <a:t> </a:t>
            </a:r>
            <a:br>
              <a:rPr lang="es-GT" sz="5400" b="1" dirty="0">
                <a:ln w="0"/>
                <a:solidFill>
                  <a:schemeClr val="tx1"/>
                </a:solidFill>
              </a:rPr>
            </a:br>
            <a:r>
              <a:rPr lang="es-GT" i="1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Salmo 50:1-6,16-23.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237631" y="5029912"/>
            <a:ext cx="1490008" cy="1160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CA08"/>
            </a:solidFill>
          </a:ln>
        </p:spPr>
        <p:txBody>
          <a:bodyPr anchor="b">
            <a:noAutofit/>
          </a:bodyPr>
          <a:lstStyle/>
          <a:p>
            <a:pPr algn="ctr"/>
            <a:r>
              <a:rPr lang="es-GT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8192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551329"/>
            <a:ext cx="11134165" cy="5755342"/>
          </a:xfrm>
        </p:spPr>
        <p:txBody>
          <a:bodyPr anchor="ctr">
            <a:noAutofit/>
          </a:bodyPr>
          <a:lstStyle/>
          <a:p>
            <a:pPr marL="538163" indent="-493713" algn="just">
              <a:buClrTx/>
              <a:buFont typeface="+mj-lt"/>
              <a:buAutoNum type="alphaUcPeriod"/>
            </a:pPr>
            <a:r>
              <a:rPr lang="es-GT" sz="4400" b="1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Dios hace una invitación a comparecer.</a:t>
            </a:r>
          </a:p>
          <a:p>
            <a:pPr marL="1057275" lvl="1" indent="-5143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Él los llama a una reunión universal, V.1.</a:t>
            </a:r>
          </a:p>
          <a:p>
            <a:pPr marL="1057275" lvl="1" indent="-5143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Él los ha reunido para juzgar a su pueblo, V.2-4.</a:t>
            </a:r>
          </a:p>
          <a:p>
            <a:pPr marL="1057275" lvl="1" indent="-5143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Él pide que estén cerca de Él sus fieles, V.5-6.</a:t>
            </a:r>
          </a:p>
        </p:txBody>
      </p:sp>
    </p:spTree>
    <p:extLst>
      <p:ext uri="{BB962C8B-B14F-4D97-AF65-F5344CB8AC3E}">
        <p14:creationId xmlns:p14="http://schemas.microsoft.com/office/powerpoint/2010/main" val="369570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551329"/>
            <a:ext cx="11161060" cy="5768789"/>
          </a:xfrm>
        </p:spPr>
        <p:txBody>
          <a:bodyPr anchor="ctr">
            <a:noAutofit/>
          </a:bodyPr>
          <a:lstStyle/>
          <a:p>
            <a:pPr marL="538163" indent="-538163" algn="just">
              <a:buClrTx/>
              <a:buFont typeface="+mj-lt"/>
              <a:buAutoNum type="alphaUcPeriod" startAt="2"/>
            </a:pPr>
            <a:r>
              <a:rPr lang="es-GT" sz="4400" b="1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Dios reprende a los malvados.  </a:t>
            </a:r>
          </a:p>
          <a:p>
            <a:pPr marL="901700" lvl="1" indent="-354013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Acciones del malo.</a:t>
            </a:r>
          </a:p>
          <a:p>
            <a:pPr marL="1341438" lvl="2" indent="-439738" algn="just">
              <a:buClrTx/>
              <a:buFont typeface="+mj-lt"/>
              <a:buAutoNum type="alphaLcParenR"/>
            </a:pPr>
            <a:r>
              <a:rPr lang="es-GT" sz="32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Desechan la Palabra de Dios, V.16.</a:t>
            </a:r>
          </a:p>
          <a:p>
            <a:pPr marL="1341438" lvl="2" indent="-439738" algn="just">
              <a:buClrTx/>
              <a:buFont typeface="+mj-lt"/>
              <a:buAutoNum type="alphaLcParenR"/>
            </a:pPr>
            <a:r>
              <a:rPr lang="es-GT" sz="32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quieren la corrección, V.17.</a:t>
            </a:r>
          </a:p>
          <a:p>
            <a:pPr marL="1341438" lvl="2" indent="-439738" algn="just">
              <a:buClrTx/>
              <a:buFont typeface="+mj-lt"/>
              <a:buAutoNum type="alphaLcParenR"/>
            </a:pPr>
            <a:r>
              <a:rPr lang="es-GT" sz="32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complacían en robar junto con los impíos, V.18.</a:t>
            </a:r>
          </a:p>
          <a:p>
            <a:pPr marL="1341438" lvl="2" indent="-439738" algn="just">
              <a:buClrTx/>
              <a:buFont typeface="+mj-lt"/>
              <a:buAutoNum type="alphaLcParenR"/>
            </a:pPr>
            <a:r>
              <a:rPr lang="es-GT" sz="32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identificaban muy bien con los adúlteros, V.18.</a:t>
            </a:r>
          </a:p>
          <a:p>
            <a:pPr marL="1341438" lvl="2" indent="-439738" algn="just">
              <a:buClrTx/>
              <a:buFont typeface="+mj-lt"/>
              <a:buAutoNum type="alphaLcParenR"/>
            </a:pPr>
            <a:r>
              <a:rPr lang="es-GT" sz="32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Usaban su lengua para mentir y engañar, V.19-20.</a:t>
            </a:r>
          </a:p>
          <a:p>
            <a:pPr marL="901700" lvl="1" indent="-363538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Acciones de Dios.</a:t>
            </a:r>
          </a:p>
          <a:p>
            <a:pPr marL="1344613" lvl="2" indent="-442913" algn="just">
              <a:buClrTx/>
              <a:buFont typeface="+mj-lt"/>
              <a:buAutoNum type="alphaLcParenR"/>
            </a:pPr>
            <a:r>
              <a:rPr lang="es-GT" sz="32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Él guardó silencio por un tiempo, V.21. “Esto fue mal interpretado por los malos”.</a:t>
            </a:r>
          </a:p>
          <a:p>
            <a:pPr marL="1344613" lvl="2" indent="-442913" algn="just">
              <a:buClrTx/>
              <a:buFont typeface="+mj-lt"/>
              <a:buAutoNum type="alphaLcParenR"/>
            </a:pPr>
            <a:r>
              <a:rPr lang="es-GT" sz="32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Él pide al malo arrepentirse, V.22-23.</a:t>
            </a:r>
          </a:p>
        </p:txBody>
      </p:sp>
    </p:spTree>
    <p:extLst>
      <p:ext uri="{BB962C8B-B14F-4D97-AF65-F5344CB8AC3E}">
        <p14:creationId xmlns:p14="http://schemas.microsoft.com/office/powerpoint/2010/main" val="426707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551329"/>
            <a:ext cx="11174506" cy="5755342"/>
          </a:xfrm>
        </p:spPr>
        <p:txBody>
          <a:bodyPr anchor="ctr">
            <a:normAutofit/>
          </a:bodyPr>
          <a:lstStyle/>
          <a:p>
            <a:pPr marL="538163" lvl="2" indent="-538163" algn="just">
              <a:buClrTx/>
              <a:buFont typeface="+mj-lt"/>
              <a:buAutoNum type="alphaUcPeriod" startAt="3"/>
            </a:pPr>
            <a:r>
              <a:rPr lang="es-GT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Dios es amor, pero también es fuego consumidor, cuidado con su comportamiento, no confunda la gran paciencia de Dios con aprobación o debilidad.</a:t>
            </a:r>
          </a:p>
        </p:txBody>
      </p:sp>
    </p:spTree>
    <p:extLst>
      <p:ext uri="{BB962C8B-B14F-4D97-AF65-F5344CB8AC3E}">
        <p14:creationId xmlns:p14="http://schemas.microsoft.com/office/powerpoint/2010/main" val="175069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8C2C09-852E-B12B-BE49-874EC84F7C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727" y="720437"/>
            <a:ext cx="5426892" cy="54698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118412" y="376518"/>
            <a:ext cx="5728447" cy="4329953"/>
          </a:xfrm>
        </p:spPr>
        <p:txBody>
          <a:bodyPr anchor="ctr"/>
          <a:lstStyle/>
          <a:p>
            <a:pPr algn="ctr"/>
            <a:r>
              <a:rPr lang="es-GT" sz="6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SUPLIQUEN </a:t>
            </a:r>
            <a:br>
              <a:rPr lang="es-GT" sz="6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GT" sz="6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 DIOS AUTOSUFICIENTE </a:t>
            </a:r>
            <a:br>
              <a:rPr lang="es-GT" sz="6500" b="1" dirty="0">
                <a:ln w="0"/>
                <a:solidFill>
                  <a:schemeClr val="tx1"/>
                </a:solidFill>
              </a:rPr>
            </a:br>
            <a:r>
              <a:rPr lang="es-GT" b="1" dirty="0">
                <a:ln w="0"/>
                <a:solidFill>
                  <a:schemeClr val="tx1"/>
                </a:solidFill>
              </a:rPr>
              <a:t> </a:t>
            </a:r>
            <a:br>
              <a:rPr lang="es-GT" sz="5400" b="1" dirty="0">
                <a:ln w="0"/>
                <a:solidFill>
                  <a:schemeClr val="tx1"/>
                </a:solidFill>
              </a:rPr>
            </a:br>
            <a:r>
              <a:rPr lang="es-GT" i="1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Salmo 50:7-15.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237631" y="5029912"/>
            <a:ext cx="1490008" cy="1160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CA08"/>
            </a:solidFill>
          </a:ln>
        </p:spPr>
        <p:txBody>
          <a:bodyPr anchor="b">
            <a:noAutofit/>
          </a:bodyPr>
          <a:lstStyle/>
          <a:p>
            <a:pPr algn="ctr"/>
            <a:r>
              <a:rPr lang="es-GT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7624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8" y="564776"/>
            <a:ext cx="11161059" cy="5741895"/>
          </a:xfrm>
        </p:spPr>
        <p:txBody>
          <a:bodyPr anchor="ctr">
            <a:noAutofit/>
          </a:bodyPr>
          <a:lstStyle/>
          <a:p>
            <a:pPr marL="542925" indent="-498475" algn="just">
              <a:buClrTx/>
              <a:buAutoNum type="alphaUcPeriod"/>
            </a:pPr>
            <a:r>
              <a:rPr lang="es-GT" sz="4400" b="1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Dios da la orden de que escuchen. </a:t>
            </a:r>
          </a:p>
          <a:p>
            <a:pPr marL="901700" lvl="1" indent="-363538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palabra para oír es “Shamá”, que indica oír, pero con mucha atención. “Oye” </a:t>
            </a:r>
          </a:p>
          <a:p>
            <a:pPr marL="901700" lvl="1" indent="-363538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gran razón para que pusieran atención: “Yo soy Dios, el Dios tuyo”.</a:t>
            </a:r>
          </a:p>
          <a:p>
            <a:pPr marL="901700" lvl="1" indent="-363538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obediencia con relación al ofrecer sacrificios y holocaustos frecuentemente es valorado por Dios, V.8. “No te reprenderé”. </a:t>
            </a:r>
          </a:p>
        </p:txBody>
      </p:sp>
    </p:spTree>
    <p:extLst>
      <p:ext uri="{BB962C8B-B14F-4D97-AF65-F5344CB8AC3E}">
        <p14:creationId xmlns:p14="http://schemas.microsoft.com/office/powerpoint/2010/main" val="315965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se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601</TotalTime>
  <Words>801</Words>
  <Application>Microsoft Office PowerPoint</Application>
  <PresentationFormat>Panorámica</PresentationFormat>
  <Paragraphs>61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 Black</vt:lpstr>
      <vt:lpstr>Calibri</vt:lpstr>
      <vt:lpstr>Corbel</vt:lpstr>
      <vt:lpstr>Wingdings</vt:lpstr>
      <vt:lpstr>Base</vt:lpstr>
      <vt:lpstr>ALABAR AL DIOS TODOPODEROSO</vt:lpstr>
      <vt:lpstr>VERSICULO CLAVE:  “¡Alabado sea el Señor! ¡Qué bueno es cantar alabanzas a nuestro Dios! ¡Qué agradable y apropiado!, Salmo 147:1 (NTV). </vt:lpstr>
      <vt:lpstr>INTRODUCCION</vt:lpstr>
      <vt:lpstr>ESCUCHEN Y OBEDEZCAN AL JUEZ PERFECTO    Salmo 50:1-6,16-23.</vt:lpstr>
      <vt:lpstr>Presentación de PowerPoint</vt:lpstr>
      <vt:lpstr>Presentación de PowerPoint</vt:lpstr>
      <vt:lpstr>Presentación de PowerPoint</vt:lpstr>
      <vt:lpstr>SUPLIQUEN  AL DIOS AUTOSUFICIENTE    Salmo 50:7-15.</vt:lpstr>
      <vt:lpstr>Presentación de PowerPoint</vt:lpstr>
      <vt:lpstr>Presentación de PowerPoint</vt:lpstr>
      <vt:lpstr>Presentación de PowerPoint</vt:lpstr>
      <vt:lpstr>CANTEMOS ALABANZAS AL SEÑOR    Salmo 147:1-11.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DIOS DE JUICIO Y MISERICORDIA</dc:title>
  <dc:creator>Alfonso Gaitan</dc:creator>
  <cp:lastModifiedBy>David Rodríguez Zamora</cp:lastModifiedBy>
  <cp:revision>100</cp:revision>
  <dcterms:created xsi:type="dcterms:W3CDTF">2016-12-08T03:18:22Z</dcterms:created>
  <dcterms:modified xsi:type="dcterms:W3CDTF">2022-08-04T16:41:13Z</dcterms:modified>
</cp:coreProperties>
</file>