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8" r:id="rId4"/>
    <p:sldId id="263" r:id="rId5"/>
    <p:sldId id="259" r:id="rId6"/>
    <p:sldId id="278" r:id="rId7"/>
    <p:sldId id="287" r:id="rId8"/>
    <p:sldId id="260" r:id="rId9"/>
    <p:sldId id="271" r:id="rId10"/>
    <p:sldId id="288" r:id="rId11"/>
    <p:sldId id="279" r:id="rId12"/>
    <p:sldId id="289" r:id="rId13"/>
    <p:sldId id="280" r:id="rId14"/>
    <p:sldId id="267" r:id="rId15"/>
    <p:sldId id="262" r:id="rId16"/>
    <p:sldId id="268" r:id="rId1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2FE"/>
    <a:srgbClr val="0068AF"/>
    <a:srgbClr val="DFA35B"/>
    <a:srgbClr val="7EBC37"/>
    <a:srgbClr val="9DCD58"/>
    <a:srgbClr val="0B0302"/>
    <a:srgbClr val="D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4/08/2022</a:t>
            </a:fld>
            <a:endParaRPr lang="es-GT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28282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4/08/2022</a:t>
            </a:fld>
            <a:endParaRPr lang="es-GT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9458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4/08/2022</a:t>
            </a:fld>
            <a:endParaRPr lang="es-GT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25966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4/08/2022</a:t>
            </a:fld>
            <a:endParaRPr lang="es-GT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6607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4/08/2022</a:t>
            </a:fld>
            <a:endParaRPr lang="es-GT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98665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4/08/2022</a:t>
            </a:fld>
            <a:endParaRPr lang="es-GT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572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4/08/2022</a:t>
            </a:fld>
            <a:endParaRPr lang="es-GT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3734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4/08/2022</a:t>
            </a:fld>
            <a:endParaRPr lang="es-GT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3551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4/08/2022</a:t>
            </a:fld>
            <a:endParaRPr lang="es-GT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76095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4/08/2022</a:t>
            </a:fld>
            <a:endParaRPr lang="es-GT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1465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4/08/2022</a:t>
            </a:fld>
            <a:endParaRPr lang="es-GT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0707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10535-6C3B-443B-B00D-50F61ADF4491}" type="datetimeFigureOut">
              <a:rPr lang="es-GT" smtClean="0"/>
              <a:t>4/08/2022</a:t>
            </a:fld>
            <a:endParaRPr lang="es-GT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34135-F387-4A8E-920C-4B7F873C30FA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1847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9624" y="389966"/>
            <a:ext cx="5741894" cy="3765175"/>
          </a:xfrm>
        </p:spPr>
        <p:txBody>
          <a:bodyPr anchor="ctr">
            <a:noAutofit/>
          </a:bodyPr>
          <a:lstStyle/>
          <a:p>
            <a:pPr algn="ctr"/>
            <a:r>
              <a:rPr lang="es-GT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ADORAR A DIOS EN TIEMPOS DE PRUEBA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49624" y="4565386"/>
            <a:ext cx="57418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 alabanza a Dios puede alentarnos en cualquier situación”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18" y="0"/>
            <a:ext cx="6102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8462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9" y="1532964"/>
            <a:ext cx="6089904" cy="49485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892" y="389965"/>
            <a:ext cx="11117049" cy="1680881"/>
          </a:xfrm>
        </p:spPr>
        <p:txBody>
          <a:bodyPr anchor="t">
            <a:noAutofit/>
          </a:bodyPr>
          <a:lstStyle/>
          <a:p>
            <a:pPr algn="r"/>
            <a:r>
              <a:rPr lang="es-G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CONFÍE EN DIOS CUANDO ENFRENTE OPOSICIÓN</a:t>
            </a:r>
          </a:p>
        </p:txBody>
      </p:sp>
      <p:sp>
        <p:nvSpPr>
          <p:cNvPr id="7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17659" y="2922214"/>
            <a:ext cx="4881282" cy="865653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124:1-8.</a:t>
            </a:r>
          </a:p>
        </p:txBody>
      </p:sp>
      <p:sp>
        <p:nvSpPr>
          <p:cNvPr id="8" name="Elipse 7"/>
          <p:cNvSpPr/>
          <p:nvPr/>
        </p:nvSpPr>
        <p:spPr>
          <a:xfrm>
            <a:off x="8625237" y="4639235"/>
            <a:ext cx="1077867" cy="959782"/>
          </a:xfrm>
          <a:prstGeom prst="ellipse">
            <a:avLst/>
          </a:prstGeom>
          <a:solidFill>
            <a:srgbClr val="3F92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54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7811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1329" y="376518"/>
            <a:ext cx="11134165" cy="6118411"/>
          </a:xfrm>
        </p:spPr>
        <p:txBody>
          <a:bodyPr anchor="ctr">
            <a:noAutofit/>
          </a:bodyPr>
          <a:lstStyle/>
          <a:p>
            <a:pPr marL="542925" indent="-542925" algn="just">
              <a:buFont typeface="+mj-lt"/>
              <a:buAutoNum type="alphaUcPeriod"/>
            </a:pPr>
            <a:r>
              <a:rPr lang="es-GT" sz="4000" b="1" dirty="0"/>
              <a:t>Este Salmo era cantado por el pueblo de Dios mientras atravesaban Jerusalén y subían o ascendían hacia el templo para adorar. Se cree que fue escrito al regresar del exilio babilónico.</a:t>
            </a:r>
          </a:p>
        </p:txBody>
      </p:sp>
    </p:spTree>
    <p:extLst>
      <p:ext uri="{BB962C8B-B14F-4D97-AF65-F5344CB8AC3E}">
        <p14:creationId xmlns:p14="http://schemas.microsoft.com/office/powerpoint/2010/main" val="41892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4435" y="376518"/>
            <a:ext cx="11154947" cy="6131858"/>
          </a:xfrm>
        </p:spPr>
        <p:txBody>
          <a:bodyPr anchor="ctr">
            <a:noAutofit/>
          </a:bodyPr>
          <a:lstStyle/>
          <a:p>
            <a:pPr marL="538163" indent="-538163" algn="just">
              <a:buFont typeface="+mj-lt"/>
              <a:buAutoNum type="alphaUcPeriod" startAt="2"/>
            </a:pPr>
            <a:r>
              <a:rPr lang="es-GT" sz="4000" b="1" dirty="0"/>
              <a:t>Este Salmo nos recuerda que la victoria no tiene que ver con nosotros; tiene que ver con la Persona en quién confiamos en tiempos de necesidad. 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600" dirty="0"/>
              <a:t>Confiemos que Dios estará con nosotros, en nosotros, y a favor de nosotros, V.1-2. 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600" dirty="0"/>
              <a:t>Confiemos que Dios nos librará de nuestros enemigos, V.3-5. “Tres palabras que describen a los enemigos: bestias que se lo habrían tragado, torrentes de aguas impetuosas, y cazadores de pájaros”.</a:t>
            </a:r>
          </a:p>
        </p:txBody>
      </p:sp>
    </p:spTree>
    <p:extLst>
      <p:ext uri="{BB962C8B-B14F-4D97-AF65-F5344CB8AC3E}">
        <p14:creationId xmlns:p14="http://schemas.microsoft.com/office/powerpoint/2010/main" val="8499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2" y="389965"/>
            <a:ext cx="11174506" cy="6104964"/>
          </a:xfrm>
        </p:spPr>
        <p:txBody>
          <a:bodyPr anchor="ctr">
            <a:noAutofit/>
          </a:bodyPr>
          <a:lstStyle/>
          <a:p>
            <a:pPr marL="539750" indent="-539750" algn="just">
              <a:buFont typeface="+mj-lt"/>
              <a:buAutoNum type="alphaUcPeriod" startAt="3"/>
            </a:pPr>
            <a:r>
              <a:rPr lang="es-GT" sz="4000" b="1" dirty="0"/>
              <a:t>Este Salmo nos motiva a alabar a Dios por preservarnos.  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800" dirty="0"/>
              <a:t>Dios nos ha librado de las trampas engañosas del enemigo, V. 6-7.</a:t>
            </a:r>
          </a:p>
          <a:p>
            <a:pPr marL="901700" lvl="1" indent="-444500" algn="just">
              <a:buFont typeface="+mj-lt"/>
              <a:buAutoNum type="arabicParenR"/>
            </a:pPr>
            <a:r>
              <a:rPr lang="es-GT" sz="3800" dirty="0"/>
              <a:t>Dios es el único que nos ha ayudado, salvado y liberado, V.8.</a:t>
            </a:r>
          </a:p>
          <a:p>
            <a:pPr marL="539750" lvl="1" indent="-539750" algn="just">
              <a:buFont typeface="+mj-lt"/>
              <a:buAutoNum type="alphaUcPeriod" startAt="4"/>
            </a:pPr>
            <a:r>
              <a:rPr lang="es-GT" sz="4000" b="1" dirty="0"/>
              <a:t>El cristiano debe aprender a confiar en Dios, las pruebas de la vida palidecen en comparación con Aquel que nos hizo y que es digno de toda nuestra alabanza. </a:t>
            </a:r>
          </a:p>
        </p:txBody>
      </p:sp>
    </p:spTree>
    <p:extLst>
      <p:ext uri="{BB962C8B-B14F-4D97-AF65-F5344CB8AC3E}">
        <p14:creationId xmlns:p14="http://schemas.microsoft.com/office/powerpoint/2010/main" val="38471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59254"/>
            <a:ext cx="10515600" cy="5403663"/>
          </a:xfrm>
          <a:prstGeom prst="curvedRightArrow">
            <a:avLst>
              <a:gd name="adj1" fmla="val 41492"/>
              <a:gd name="adj2" fmla="val 50000"/>
              <a:gd name="adj3" fmla="val 25000"/>
            </a:avLst>
          </a:prstGeom>
          <a:solidFill>
            <a:srgbClr val="3F92FE"/>
          </a:solidFill>
          <a:ln>
            <a:noFill/>
          </a:ln>
          <a:scene3d>
            <a:camera prst="isometricOffAxis2Lef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es-GT" sz="72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DISCIPULADO Y </a:t>
            </a:r>
            <a:br>
              <a:rPr lang="es-GT" sz="72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br>
              <a:rPr lang="es-GT" sz="72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GT" sz="72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MINISTERIO EN ACCIÓN</a:t>
            </a:r>
          </a:p>
        </p:txBody>
      </p:sp>
    </p:spTree>
    <p:extLst>
      <p:ext uri="{BB962C8B-B14F-4D97-AF65-F5344CB8AC3E}">
        <p14:creationId xmlns:p14="http://schemas.microsoft.com/office/powerpoint/2010/main" val="234287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2" y="389965"/>
            <a:ext cx="11147612" cy="6118411"/>
          </a:xfrm>
        </p:spPr>
        <p:txBody>
          <a:bodyPr anchor="ctr">
            <a:noAutofit/>
          </a:bodyPr>
          <a:lstStyle/>
          <a:p>
            <a:pPr marL="444500" indent="-444500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GT" sz="3600" dirty="0"/>
              <a:t>Ser hijo de Dios no siempre nos libra de las pruebas, pero nos da la confianza de saber que Dios está con nosotros.</a:t>
            </a:r>
          </a:p>
          <a:p>
            <a:pPr marL="444500" indent="-444500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GT" sz="3600" dirty="0"/>
              <a:t>Si esta enfrentando una prueba hoy, dedique tiempo a alabar a Dios no como una manera denegar la prueba, sino para reconocer que Dios está con usted y lo sustenta.</a:t>
            </a:r>
          </a:p>
          <a:p>
            <a:pPr marL="444500" indent="-444500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GT" sz="3600" dirty="0"/>
              <a:t>Ore y ofrezca su ayuda a alguien que esta enfrentando una prueba, sin dado caso es usted que está enfrentando una prueba pida a alguien que ore por usted.</a:t>
            </a:r>
          </a:p>
          <a:p>
            <a:pPr marL="444500" indent="-444500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GT" sz="3600" dirty="0"/>
              <a:t>Dedique un tiempo a adorar a Dios colectivamente, y continue en ese espíritu en todo tiempo.</a:t>
            </a:r>
          </a:p>
        </p:txBody>
      </p:sp>
    </p:spTree>
    <p:extLst>
      <p:ext uri="{BB962C8B-B14F-4D97-AF65-F5344CB8AC3E}">
        <p14:creationId xmlns:p14="http://schemas.microsoft.com/office/powerpoint/2010/main" val="20291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8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36E1-EC9B-B28A-9F00-3D4E7C5B7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47" y="551329"/>
            <a:ext cx="10824882" cy="2514600"/>
          </a:xfrm>
        </p:spPr>
        <p:txBody>
          <a:bodyPr>
            <a:normAutofit/>
          </a:bodyPr>
          <a:lstStyle/>
          <a:p>
            <a:pPr algn="ctr"/>
            <a:r>
              <a:rPr lang="es-GT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VERSÍCULO CLAVE: </a:t>
            </a:r>
            <a:br>
              <a:rPr lang="es-G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GT" dirty="0">
                <a:latin typeface="+mn-lt"/>
              </a:rPr>
              <a:t>“Sobre mí, oh Dios, están tus votos; te tributaré alabanzas”, Salmo 56:12.</a:t>
            </a:r>
            <a:endParaRPr lang="es-419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16D90-498F-5C9C-7174-4F5A5B08F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3805518"/>
            <a:ext cx="10824882" cy="25146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GT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LECTURA EN CLASE:</a:t>
            </a:r>
          </a:p>
          <a:p>
            <a:pPr marL="0" indent="0" algn="ctr">
              <a:buNone/>
            </a:pPr>
            <a:r>
              <a:rPr lang="es-GT" sz="4400" dirty="0"/>
              <a:t>Salmo 56:3-9,13; 61:1-5,8;124:1-8. </a:t>
            </a:r>
            <a:endParaRPr lang="es-419" sz="4400" dirty="0"/>
          </a:p>
        </p:txBody>
      </p:sp>
    </p:spTree>
    <p:extLst>
      <p:ext uri="{BB962C8B-B14F-4D97-AF65-F5344CB8AC3E}">
        <p14:creationId xmlns:p14="http://schemas.microsoft.com/office/powerpoint/2010/main" val="29949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9965"/>
            <a:ext cx="10824882" cy="968188"/>
          </a:xfrm>
        </p:spPr>
        <p:txBody>
          <a:bodyPr>
            <a:normAutofit/>
          </a:bodyPr>
          <a:lstStyle/>
          <a:p>
            <a:pPr algn="ctr"/>
            <a:r>
              <a:rPr lang="es-GT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1" y="1358153"/>
            <a:ext cx="11161059" cy="5136776"/>
          </a:xfrm>
        </p:spPr>
        <p:txBody>
          <a:bodyPr anchor="ctr">
            <a:noAutofit/>
          </a:bodyPr>
          <a:lstStyle/>
          <a:p>
            <a:pPr marL="357188" indent="-357188" algn="just">
              <a:buFont typeface="Wingdings" panose="05000000000000000000" pitchFamily="2" charset="2"/>
              <a:buChar char="§"/>
            </a:pPr>
            <a:r>
              <a:rPr lang="es-GT" sz="3000" dirty="0"/>
              <a:t>Nadie es inmune a las pruebas y las luchas, no hay dinero, poder o influencia que asegure la vida perfecta. En lugar de negar las pruebas, entonces, debemos encontrar formas de atravesarlas con éxito. </a:t>
            </a:r>
          </a:p>
          <a:p>
            <a:pPr marL="357188" indent="-357188" algn="just">
              <a:buFont typeface="Wingdings" panose="05000000000000000000" pitchFamily="2" charset="2"/>
              <a:buChar char="§"/>
            </a:pPr>
            <a:r>
              <a:rPr lang="es-GT" sz="3000" dirty="0"/>
              <a:t>El estudio de hoy examina tres salmos que nos recuerdan como la adoración puede ayudarnos a atravesar los momentos difíciles. </a:t>
            </a:r>
          </a:p>
          <a:p>
            <a:pPr marL="357188" indent="-357188" algn="just">
              <a:buFont typeface="Wingdings" panose="05000000000000000000" pitchFamily="2" charset="2"/>
              <a:buChar char="§"/>
            </a:pPr>
            <a:r>
              <a:rPr lang="es-GT" sz="3000" dirty="0"/>
              <a:t>Estos salmos nos muestran que la adoración reorienta nuestro enfoque de nuestras propias crisis, por mas graves que sean, hacia Aquel que nos ayuda a través de las dificultades. </a:t>
            </a:r>
          </a:p>
          <a:p>
            <a:pPr marL="357188" indent="-357188" algn="just">
              <a:buFont typeface="Wingdings" panose="05000000000000000000" pitchFamily="2" charset="2"/>
              <a:buChar char="§"/>
            </a:pPr>
            <a:r>
              <a:rPr lang="es-GT" sz="3000" dirty="0"/>
              <a:t>A medida que avanzamos en esta unidad, observe las muchas maneras en que podemos expresar a Dios nuestra adoración sincera.</a:t>
            </a:r>
          </a:p>
        </p:txBody>
      </p:sp>
    </p:spTree>
    <p:extLst>
      <p:ext uri="{BB962C8B-B14F-4D97-AF65-F5344CB8AC3E}">
        <p14:creationId xmlns:p14="http://schemas.microsoft.com/office/powerpoint/2010/main" val="26297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2" y="1452283"/>
            <a:ext cx="6086475" cy="502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892" y="389965"/>
            <a:ext cx="11117049" cy="1680881"/>
          </a:xfrm>
        </p:spPr>
        <p:txBody>
          <a:bodyPr anchor="t">
            <a:noAutofit/>
          </a:bodyPr>
          <a:lstStyle/>
          <a:p>
            <a:pPr algn="r"/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CONFÍE EN DIOS CUANDO TENGA MIEDO</a:t>
            </a:r>
            <a:endParaRPr lang="es-G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17659" y="2922214"/>
            <a:ext cx="4881282" cy="865653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56:1-13.</a:t>
            </a:r>
          </a:p>
        </p:txBody>
      </p:sp>
      <p:sp>
        <p:nvSpPr>
          <p:cNvPr id="8" name="Elipse 7"/>
          <p:cNvSpPr/>
          <p:nvPr/>
        </p:nvSpPr>
        <p:spPr>
          <a:xfrm>
            <a:off x="8625237" y="4639235"/>
            <a:ext cx="1077867" cy="959782"/>
          </a:xfrm>
          <a:prstGeom prst="ellipse">
            <a:avLst/>
          </a:prstGeom>
          <a:solidFill>
            <a:srgbClr val="3F92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5400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614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4435" y="376518"/>
            <a:ext cx="11174506" cy="6118411"/>
          </a:xfrm>
        </p:spPr>
        <p:txBody>
          <a:bodyPr anchor="ctr">
            <a:normAutofit/>
          </a:bodyPr>
          <a:lstStyle/>
          <a:p>
            <a:pPr marL="542925" indent="-542925" algn="just">
              <a:buFont typeface="+mj-lt"/>
              <a:buAutoNum type="alphaUcPeriod"/>
            </a:pPr>
            <a:r>
              <a:rPr lang="es-GT" sz="4000" b="1" dirty="0"/>
              <a:t>Según 1 Samuel 21:10 a 22:1 David al huir de Saul se refugio en Gat de los filisteos y cuando se sintió amenazado por el rey de Gat huyó nuevamente.</a:t>
            </a:r>
          </a:p>
          <a:p>
            <a:pPr marL="542925" indent="-542925" algn="just">
              <a:buFont typeface="+mj-lt"/>
              <a:buAutoNum type="alphaUcPeriod"/>
            </a:pPr>
            <a:r>
              <a:rPr lang="es-GT" sz="4000" b="1" dirty="0"/>
              <a:t>David usó su confianza personal en Dios para enfrentar sus miedos. </a:t>
            </a:r>
          </a:p>
          <a:p>
            <a:pPr marL="901700" lvl="1" indent="-450850" algn="just">
              <a:buFont typeface="+mj-lt"/>
              <a:buAutoNum type="arabicParenR"/>
            </a:pPr>
            <a:r>
              <a:rPr lang="es-GT" sz="3600" dirty="0"/>
              <a:t>El apeló a la misericordia de Dios, V. 1-3.</a:t>
            </a:r>
          </a:p>
          <a:p>
            <a:pPr marL="901700" lvl="1" indent="-450850" algn="just">
              <a:buFont typeface="+mj-lt"/>
              <a:buAutoNum type="arabicParenR"/>
            </a:pPr>
            <a:r>
              <a:rPr lang="es-GT" sz="3600" dirty="0"/>
              <a:t>El se apropió de la absoluta seguridad de la Palabra de Dios, V.4.</a:t>
            </a:r>
          </a:p>
          <a:p>
            <a:pPr marL="901700" lvl="1" indent="-450850" algn="just">
              <a:buFont typeface="+mj-lt"/>
              <a:buAutoNum type="arabicParenR"/>
            </a:pPr>
            <a:r>
              <a:rPr lang="es-GT" sz="3600" dirty="0"/>
              <a:t>El confío en la justicia de Dios, V.4-7. </a:t>
            </a:r>
          </a:p>
        </p:txBody>
      </p:sp>
    </p:spTree>
    <p:extLst>
      <p:ext uri="{BB962C8B-B14F-4D97-AF65-F5344CB8AC3E}">
        <p14:creationId xmlns:p14="http://schemas.microsoft.com/office/powerpoint/2010/main" val="233675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2" y="376518"/>
            <a:ext cx="11174506" cy="6131858"/>
          </a:xfrm>
        </p:spPr>
        <p:txBody>
          <a:bodyPr anchor="ctr">
            <a:normAutofit/>
          </a:bodyPr>
          <a:lstStyle/>
          <a:p>
            <a:pPr marL="539750" indent="-539750" algn="just">
              <a:buFont typeface="+mj-lt"/>
              <a:buAutoNum type="alphaUcPeriod" startAt="3"/>
            </a:pPr>
            <a:r>
              <a:rPr lang="es-GT" sz="4000" b="1" dirty="0"/>
              <a:t>David reconoce que Dios es más grande que sus miedos. 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800" dirty="0"/>
              <a:t>Que Dios estará siempre a su lado, V.8-9.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800" dirty="0"/>
              <a:t>Que Dios actuará a su favor, V.10-11.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800" dirty="0"/>
              <a:t>Que Dios es digno de confianza y adoración, V.12-13.</a:t>
            </a:r>
          </a:p>
          <a:p>
            <a:pPr marL="539750" lvl="1" indent="-539750" algn="just">
              <a:buFont typeface="+mj-lt"/>
              <a:buAutoNum type="alphaUcPeriod" startAt="4"/>
            </a:pPr>
            <a:r>
              <a:rPr lang="es-GT" sz="4000" b="1" dirty="0"/>
              <a:t>El mundo actual manifiesta una animosidad real hacia Dios y su pueblo, nuestras creencias están bajo ataque de diversas formas, la clave para vencer es confiar en Dios en todo momento. </a:t>
            </a:r>
          </a:p>
        </p:txBody>
      </p:sp>
    </p:spTree>
    <p:extLst>
      <p:ext uri="{BB962C8B-B14F-4D97-AF65-F5344CB8AC3E}">
        <p14:creationId xmlns:p14="http://schemas.microsoft.com/office/powerpoint/2010/main" val="19842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9" y="1452282"/>
            <a:ext cx="6089904" cy="502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892" y="389965"/>
            <a:ext cx="11117049" cy="1680881"/>
          </a:xfrm>
        </p:spPr>
        <p:txBody>
          <a:bodyPr anchor="t">
            <a:noAutofit/>
          </a:bodyPr>
          <a:lstStyle/>
          <a:p>
            <a:pPr algn="r"/>
            <a:r>
              <a:rPr lang="es-G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ALABE A DIOS CUANDO SE SIENTA ABRUMADO</a:t>
            </a:r>
          </a:p>
        </p:txBody>
      </p:sp>
      <p:sp>
        <p:nvSpPr>
          <p:cNvPr id="7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17659" y="2922214"/>
            <a:ext cx="4881282" cy="865653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61:1-8.</a:t>
            </a:r>
          </a:p>
        </p:txBody>
      </p:sp>
      <p:sp>
        <p:nvSpPr>
          <p:cNvPr id="8" name="Elipse 7"/>
          <p:cNvSpPr/>
          <p:nvPr/>
        </p:nvSpPr>
        <p:spPr>
          <a:xfrm>
            <a:off x="8625237" y="4639235"/>
            <a:ext cx="1077867" cy="959782"/>
          </a:xfrm>
          <a:prstGeom prst="ellipse">
            <a:avLst/>
          </a:prstGeom>
          <a:solidFill>
            <a:srgbClr val="3F92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54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889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1" y="389964"/>
            <a:ext cx="11161059" cy="6118411"/>
          </a:xfrm>
        </p:spPr>
        <p:txBody>
          <a:bodyPr anchor="ctr">
            <a:noAutofit/>
          </a:bodyPr>
          <a:lstStyle/>
          <a:p>
            <a:pPr marL="538163" indent="-538163" algn="just">
              <a:buFont typeface="+mj-lt"/>
              <a:buAutoNum type="alphaUcPeriod"/>
            </a:pPr>
            <a:r>
              <a:rPr lang="es-GT" sz="4000" b="1" dirty="0"/>
              <a:t>Según este Salmo el rey David se encontraba en un situación tan compleja y difícil en donde su propio hijo lo había expulsado de su palacio.</a:t>
            </a:r>
          </a:p>
          <a:p>
            <a:pPr marL="538163" indent="-538163" algn="just">
              <a:buFont typeface="+mj-lt"/>
              <a:buAutoNum type="alphaUcPeriod"/>
            </a:pPr>
            <a:r>
              <a:rPr lang="es-GT" sz="4000" b="1" dirty="0"/>
              <a:t>David ora a Dios en momentos de dificultad. </a:t>
            </a:r>
          </a:p>
          <a:p>
            <a:pPr marL="901700" lvl="2" indent="-457200" algn="just">
              <a:buFont typeface="+mj-lt"/>
              <a:buAutoNum type="arabicParenR"/>
            </a:pPr>
            <a:r>
              <a:rPr lang="es-GT" sz="3800" dirty="0"/>
              <a:t>El oró hasta obtener respuesta de Dios, V.1.</a:t>
            </a:r>
          </a:p>
          <a:p>
            <a:pPr marL="901700" lvl="2" indent="-457200" algn="just">
              <a:buFont typeface="+mj-lt"/>
              <a:buAutoNum type="arabicParenR"/>
            </a:pPr>
            <a:r>
              <a:rPr lang="es-GT" sz="3800" dirty="0"/>
              <a:t>El oró a Dios en todo lugar, V.2.</a:t>
            </a:r>
          </a:p>
          <a:p>
            <a:pPr marL="901700" lvl="2" indent="-457200" algn="just">
              <a:buFont typeface="+mj-lt"/>
              <a:buAutoNum type="arabicParenR"/>
            </a:pPr>
            <a:r>
              <a:rPr lang="es-GT" sz="3800" dirty="0"/>
              <a:t>El oró para que Dios lo ayudara a superar la crisis, V.2. </a:t>
            </a:r>
          </a:p>
          <a:p>
            <a:pPr marL="901700" lvl="2" indent="-457200" algn="just">
              <a:buFont typeface="+mj-lt"/>
              <a:buAutoNum type="arabicParenR"/>
            </a:pPr>
            <a:r>
              <a:rPr lang="es-GT" sz="3800" dirty="0"/>
              <a:t>El oró a un Dios que siempre ha obrado a su favor, V.3-4.</a:t>
            </a:r>
          </a:p>
        </p:txBody>
      </p:sp>
    </p:spTree>
    <p:extLst>
      <p:ext uri="{BB962C8B-B14F-4D97-AF65-F5344CB8AC3E}">
        <p14:creationId xmlns:p14="http://schemas.microsoft.com/office/powerpoint/2010/main" val="164707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1" y="349624"/>
            <a:ext cx="11161059" cy="6131858"/>
          </a:xfrm>
        </p:spPr>
        <p:txBody>
          <a:bodyPr anchor="ctr">
            <a:noAutofit/>
          </a:bodyPr>
          <a:lstStyle/>
          <a:p>
            <a:pPr marL="539750" lvl="3" indent="-539750" algn="just">
              <a:buFont typeface="+mj-lt"/>
              <a:buAutoNum type="alphaUcPeriod" startAt="3"/>
            </a:pPr>
            <a:r>
              <a:rPr lang="es-GT" sz="4000" b="1" dirty="0"/>
              <a:t>David alaba a Dios en momentos de dificultad.   </a:t>
            </a:r>
          </a:p>
          <a:p>
            <a:pPr marL="901700" lvl="3" indent="-444500" algn="just">
              <a:buFont typeface="+mj-lt"/>
              <a:buAutoNum type="arabicParenR"/>
            </a:pPr>
            <a:r>
              <a:rPr lang="es-GT" sz="3800" dirty="0"/>
              <a:t>Lo alabó por escuchar sus votos y darle la herencia de los que temen a Dios, V.5.</a:t>
            </a:r>
          </a:p>
          <a:p>
            <a:pPr marL="901700" lvl="3" indent="-444500" algn="just">
              <a:buFont typeface="+mj-lt"/>
              <a:buAutoNum type="arabicParenR"/>
            </a:pPr>
            <a:r>
              <a:rPr lang="es-GT" sz="3800" dirty="0"/>
              <a:t>Lo alabó por sus cuidados, V.6.</a:t>
            </a:r>
          </a:p>
          <a:p>
            <a:pPr marL="901700" lvl="3" indent="-444500" algn="just">
              <a:buFont typeface="+mj-lt"/>
              <a:buAutoNum type="arabicParenR"/>
            </a:pPr>
            <a:r>
              <a:rPr lang="es-GT" sz="3800" dirty="0"/>
              <a:t>Lo alabó por el reinado eterno del Mesías que surgiría de su linaje, V.7.</a:t>
            </a:r>
          </a:p>
          <a:p>
            <a:pPr marL="901700" lvl="3" indent="-444500" algn="just">
              <a:buFont typeface="+mj-lt"/>
              <a:buAutoNum type="arabicParenR"/>
            </a:pPr>
            <a:r>
              <a:rPr lang="es-GT" sz="3800" dirty="0"/>
              <a:t>Lo alabó tanto de palabra como de acción, V.8.</a:t>
            </a:r>
          </a:p>
          <a:p>
            <a:pPr marL="538163" lvl="2" indent="-538163" algn="just">
              <a:buFont typeface="+mj-lt"/>
              <a:buAutoNum type="alphaUcPeriod" startAt="4"/>
            </a:pPr>
            <a:r>
              <a:rPr lang="es-GT" sz="4000" b="1" dirty="0"/>
              <a:t>El Señor quiere que busquemos el refugio que sólo Él puede darnos, no llene su corazón de ansiedad y temor más bien llénelo con oración y alabanzas.</a:t>
            </a:r>
          </a:p>
        </p:txBody>
      </p:sp>
    </p:spTree>
    <p:extLst>
      <p:ext uri="{BB962C8B-B14F-4D97-AF65-F5344CB8AC3E}">
        <p14:creationId xmlns:p14="http://schemas.microsoft.com/office/powerpoint/2010/main" val="24397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862</Words>
  <Application>Microsoft Office PowerPoint</Application>
  <PresentationFormat>Panorámica</PresentationFormat>
  <Paragraphs>54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de Office</vt:lpstr>
      <vt:lpstr>ADORAR A DIOS EN TIEMPOS DE PRUEBA</vt:lpstr>
      <vt:lpstr>VERSÍCULO CLAVE:  “Sobre mí, oh Dios, están tus votos; te tributaré alabanzas”, Salmo 56:12.</vt:lpstr>
      <vt:lpstr>INTRODUCCIÓN</vt:lpstr>
      <vt:lpstr>CONFÍE EN DIOS CUANDO TENGA MIEDO</vt:lpstr>
      <vt:lpstr>Presentación de PowerPoint</vt:lpstr>
      <vt:lpstr>Presentación de PowerPoint</vt:lpstr>
      <vt:lpstr>ALABE A DIOS CUANDO SE SIENTA ABRUMADO</vt:lpstr>
      <vt:lpstr>Presentación de PowerPoint</vt:lpstr>
      <vt:lpstr>Presentación de PowerPoint</vt:lpstr>
      <vt:lpstr>CONFÍE EN DIOS CUANDO ENFRENTE OPOSICIÓN</vt:lpstr>
      <vt:lpstr>Presentación de PowerPoint</vt:lpstr>
      <vt:lpstr>Presentación de PowerPoint</vt:lpstr>
      <vt:lpstr>Presentación de PowerPoint</vt:lpstr>
      <vt:lpstr>DISCIPULADO Y   MINISTERIO EN ACCIÓN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MINISTERIO DE LA RECONCILIACIÓN</dc:title>
  <dc:creator>Alberto A. Gaitan Ortiz</dc:creator>
  <cp:lastModifiedBy>David Rodríguez Zamora</cp:lastModifiedBy>
  <cp:revision>209</cp:revision>
  <dcterms:created xsi:type="dcterms:W3CDTF">2018-04-23T20:17:41Z</dcterms:created>
  <dcterms:modified xsi:type="dcterms:W3CDTF">2022-08-04T16:40:42Z</dcterms:modified>
</cp:coreProperties>
</file>