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8" r:id="rId4"/>
    <p:sldId id="263" r:id="rId5"/>
    <p:sldId id="259" r:id="rId6"/>
    <p:sldId id="276" r:id="rId7"/>
    <p:sldId id="278" r:id="rId8"/>
    <p:sldId id="281" r:id="rId9"/>
    <p:sldId id="260" r:id="rId10"/>
    <p:sldId id="271" r:id="rId11"/>
    <p:sldId id="279" r:id="rId12"/>
    <p:sldId id="282" r:id="rId13"/>
    <p:sldId id="261" r:id="rId14"/>
    <p:sldId id="274" r:id="rId15"/>
    <p:sldId id="280" r:id="rId16"/>
    <p:sldId id="267" r:id="rId17"/>
    <p:sldId id="262" r:id="rId18"/>
    <p:sldId id="268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0302"/>
    <a:srgbClr val="DFA35B"/>
    <a:srgbClr val="7EBC37"/>
    <a:srgbClr val="9DCD58"/>
    <a:srgbClr val="D0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282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9458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966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6607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866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572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373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551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095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465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0707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0535-6C3B-443B-B00D-50F61ADF4491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4135-F387-4A8E-920C-4B7F873C30FA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847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2616" y="374074"/>
            <a:ext cx="6303819" cy="1953490"/>
          </a:xfrm>
        </p:spPr>
        <p:txBody>
          <a:bodyPr anchor="t">
            <a:noAutofit/>
          </a:bodyPr>
          <a:lstStyle/>
          <a:p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CONVERSIÓN DE SAULO</a:t>
            </a:r>
          </a:p>
        </p:txBody>
      </p:sp>
      <p:sp>
        <p:nvSpPr>
          <p:cNvPr id="8" name="7 Marcador de texto"/>
          <p:cNvSpPr>
            <a:spLocks noGrp="1"/>
          </p:cNvSpPr>
          <p:nvPr>
            <p:ph type="body" sz="half" idx="2"/>
          </p:nvPr>
        </p:nvSpPr>
        <p:spPr>
          <a:xfrm>
            <a:off x="540327" y="2535383"/>
            <a:ext cx="4641273" cy="3976254"/>
          </a:xfrm>
        </p:spPr>
        <p:txBody>
          <a:bodyPr anchor="ctr"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s-GT" sz="4000" dirty="0">
                <a:solidFill>
                  <a:prstClr val="black"/>
                </a:solidFill>
              </a:rPr>
              <a:t>“Cualquiera que se arrepienta y crea en Cristo será salvo”.</a:t>
            </a:r>
          </a:p>
        </p:txBody>
      </p:sp>
      <p:pic>
        <p:nvPicPr>
          <p:cNvPr id="18434" name="Picture 2" descr="Textos y Porciones de la Biblia: CONVERSIÓN DE SAULO DE ... | Paulo biblia,  Discípulos de jesus, Apostolo pau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5672" y="180110"/>
            <a:ext cx="6137563" cy="61237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49184620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60218"/>
            <a:ext cx="11166763" cy="6123709"/>
          </a:xfrm>
        </p:spPr>
        <p:txBody>
          <a:bodyPr anchor="ctr">
            <a:noAutofit/>
          </a:bodyPr>
          <a:lstStyle/>
          <a:p>
            <a:pPr marL="539750" lvl="3" indent="-539750" algn="just"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Saulo es ministrado por un discípulo de Cristo llamado Ananías.</a:t>
            </a:r>
          </a:p>
          <a:p>
            <a:pPr marL="900113" lvl="3" indent="-442913" algn="just">
              <a:buFont typeface="+mj-lt"/>
              <a:buAutoNum type="arabicParenR"/>
            </a:pPr>
            <a:r>
              <a:rPr lang="es-GT" sz="3600" dirty="0"/>
              <a:t>El tuvo una visión y recibe instrucciones específicas sobre cómo visitar y sanar a Saulo, V,9-12.</a:t>
            </a:r>
          </a:p>
          <a:p>
            <a:pPr marL="900113" lvl="3" indent="-442913" algn="just">
              <a:buFont typeface="+mj-lt"/>
              <a:buAutoNum type="arabicParenR"/>
            </a:pPr>
            <a:r>
              <a:rPr lang="es-GT" sz="3600" dirty="0"/>
              <a:t>El superó las objeciones que le hizo a Cristo por las malas acciones de Saulo, V.13-16. “Saulo pasó de ser un perseguidor a Instrumento escogido”</a:t>
            </a:r>
          </a:p>
          <a:p>
            <a:pPr marL="900113" lvl="3" indent="-442913" algn="just">
              <a:buFont typeface="+mj-lt"/>
              <a:buAutoNum type="arabicParenR"/>
            </a:pPr>
            <a:r>
              <a:rPr lang="es-GT" sz="3600" dirty="0"/>
              <a:t>El obedeció la dirección divina, y al imponer manos sobre Saulo, este fue sanado, recibe el espíritu Santo y es bautizado en agua, V.17,18. Véase 1 Corintios 14:18.</a:t>
            </a:r>
          </a:p>
        </p:txBody>
      </p:sp>
    </p:spTree>
    <p:extLst>
      <p:ext uri="{BB962C8B-B14F-4D97-AF65-F5344CB8AC3E}">
        <p14:creationId xmlns:p14="http://schemas.microsoft.com/office/powerpoint/2010/main" val="243972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2A06E2-7EA9-6FC8-4F39-EE6D67DC9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40327"/>
            <a:ext cx="11152909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personas que al tratar de dañar la iglesia se han encontrado con Cristo, sea un buen mentor para que Dios cumpla su propósito en ellos. </a:t>
            </a:r>
          </a:p>
        </p:txBody>
      </p:sp>
    </p:spTree>
    <p:extLst>
      <p:ext uri="{BB962C8B-B14F-4D97-AF65-F5344CB8AC3E}">
        <p14:creationId xmlns:p14="http://schemas.microsoft.com/office/powerpoint/2010/main" val="1946804208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7236" y="554183"/>
            <a:ext cx="6124431" cy="56080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27" y="360217"/>
            <a:ext cx="5915892" cy="2507673"/>
          </a:xfrm>
        </p:spPr>
        <p:txBody>
          <a:bodyPr anchor="ctr">
            <a:noAutofit/>
          </a:bodyPr>
          <a:lstStyle/>
          <a:p>
            <a:pPr algn="ctr"/>
            <a:r>
              <a:rPr lang="pt-B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TRANSFORMADO POR CRISTO</a:t>
            </a:r>
            <a:endParaRPr lang="es-GT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26473" y="2964873"/>
            <a:ext cx="5375563" cy="1551709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9:19-31.</a:t>
            </a:r>
          </a:p>
        </p:txBody>
      </p:sp>
      <p:sp>
        <p:nvSpPr>
          <p:cNvPr id="6" name="Elipse 5"/>
          <p:cNvSpPr/>
          <p:nvPr/>
        </p:nvSpPr>
        <p:spPr>
          <a:xfrm>
            <a:off x="2514579" y="4876799"/>
            <a:ext cx="1317812" cy="1413165"/>
          </a:xfrm>
          <a:prstGeom prst="ellipse">
            <a:avLst/>
          </a:prstGeom>
          <a:solidFill>
            <a:srgbClr val="DFA35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561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60218"/>
            <a:ext cx="11180618" cy="6123709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vida de Saulo vemos un antes y un después.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El ahora busca a Dios y trata de comprender lo que le ha sucedido, V.9.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El ahora es sanado por Cristo y alentado por Ananías, V.19.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El ahora proclama que Jesús era el Mesías, el Hijo de Dios, V.20-22.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El ahora pasa de ser perseguidor a ser perseguido, V.23,24.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El ahora es rescatado por los creyentes, V.25. “Lo bajaron en una canasta por el muro de la ciudad”</a:t>
            </a:r>
          </a:p>
        </p:txBody>
      </p:sp>
    </p:spTree>
    <p:extLst>
      <p:ext uri="{BB962C8B-B14F-4D97-AF65-F5344CB8AC3E}">
        <p14:creationId xmlns:p14="http://schemas.microsoft.com/office/powerpoint/2010/main" val="19921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360218"/>
            <a:ext cx="11194473" cy="6123709"/>
          </a:xfrm>
        </p:spPr>
        <p:txBody>
          <a:bodyPr anchor="ctr">
            <a:noAutofit/>
          </a:bodyPr>
          <a:lstStyle/>
          <a:p>
            <a:pPr marL="539750" lvl="1" indent="-539750" algn="just">
              <a:lnSpc>
                <a:spcPct val="80000"/>
              </a:lnSpc>
              <a:buFont typeface="+mj-lt"/>
              <a:buAutoNum type="alphaUcPeriod" startAt="2"/>
            </a:pPr>
            <a:r>
              <a:rPr lang="es-GT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vida de Saulo vemos un esfuerzo por reunirse con los creyentes. </a:t>
            </a:r>
          </a:p>
          <a:p>
            <a:pPr marL="900113" lvl="1" indent="-442913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al unirse en comunión con ellos temían que se hiciera pasar por discípulo para hacerles daño, V.26. Véase Gálatas 1:18.</a:t>
            </a:r>
          </a:p>
          <a:p>
            <a:pPr marL="900113" lvl="1" indent="-442913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sin embargo encontró un gran amigo en Bernabé, lo llevó a los apóstoles e informó de su conversión, V.27.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Esto le dio la oportunidad de predicar en Jerusalén como lo hizo en Damasco, V.28,29. 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Esto lo puso en conflicto con los judíos helenistas o griegos, V.30. “Su vida es amenazada y los creyentes lo enviaron a Tarso, su lugar de nacimiento”</a:t>
            </a:r>
          </a:p>
          <a:p>
            <a:pPr marL="900113" lvl="1" indent="-442913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estado de la iglesia en esa época, “tenían paz, eran edificadas y se acrecentaban” V.31.</a:t>
            </a:r>
          </a:p>
        </p:txBody>
      </p:sp>
    </p:spTree>
    <p:extLst>
      <p:ext uri="{BB962C8B-B14F-4D97-AF65-F5344CB8AC3E}">
        <p14:creationId xmlns:p14="http://schemas.microsoft.com/office/powerpoint/2010/main" val="92493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CE9A-66E8-00AA-5A86-EECC10DE0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6"/>
            <a:ext cx="11139055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personas que al encontrarse con Cristo han sido transformadas, ahora son instrumentos útiles en la iglesia, es necesario apoyarlos y animarlos. </a:t>
            </a:r>
            <a:endParaRPr lang="x-non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3642704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1492"/>
              <a:gd name="adj2" fmla="val 50000"/>
              <a:gd name="adj3" fmla="val 25000"/>
            </a:avLst>
          </a:prstGeom>
          <a:solidFill>
            <a:srgbClr val="DFA35B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DISCIPULADO Y </a:t>
            </a:r>
            <a:b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</a:br>
            <a:b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</a:br>
            <a: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234287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374073"/>
            <a:ext cx="11166764" cy="6109854"/>
          </a:xfrm>
        </p:spPr>
        <p:txBody>
          <a:bodyPr anchor="ctr">
            <a:noAutofit/>
          </a:bodyPr>
          <a:lstStyle/>
          <a:p>
            <a:pPr algn="just"/>
            <a:r>
              <a:rPr lang="es-GT" sz="3800" dirty="0"/>
              <a:t>Hay personas que rechazan el evangelio, hay ciudades donde ha sido difícil establecer una iglesia, hay países enteros donde se alaba la pecaminosidad como algo bueno.</a:t>
            </a:r>
          </a:p>
          <a:p>
            <a:pPr algn="just"/>
            <a:r>
              <a:rPr lang="es-GT" sz="3800" dirty="0"/>
              <a:t>Dios puede cambiar estas situaciones para su gloria, a medida que oramos, confiamos en Él y nos comprometemos a trabajar con Él.</a:t>
            </a:r>
          </a:p>
          <a:p>
            <a:pPr algn="just"/>
            <a:r>
              <a:rPr lang="es-GT" sz="3800" dirty="0"/>
              <a:t>Identifique a los que necesitan salvación, comprométase a orar diariamente y póngase a disposición de Dios para ser parte de la respuesta a sus oraciones.</a:t>
            </a:r>
          </a:p>
        </p:txBody>
      </p:sp>
    </p:spTree>
    <p:extLst>
      <p:ext uri="{BB962C8B-B14F-4D97-AF65-F5344CB8AC3E}">
        <p14:creationId xmlns:p14="http://schemas.microsoft.com/office/powerpoint/2010/main" val="20291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8" y="-7938"/>
            <a:ext cx="12207876" cy="687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48089862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BA460-12A7-5583-D9E7-2A5D7FBF6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581" y="554183"/>
            <a:ext cx="10806545" cy="3228108"/>
          </a:xfrm>
        </p:spPr>
        <p:txBody>
          <a:bodyPr>
            <a:normAutofit fontScale="90000"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VERSÍCULO CLAVE: </a:t>
            </a:r>
            <a:br>
              <a:rPr lang="es-GT" dirty="0"/>
            </a:br>
            <a:r>
              <a:rPr lang="es-GT" dirty="0"/>
              <a:t>“</a:t>
            </a:r>
            <a:r>
              <a:rPr lang="es-GT" dirty="0">
                <a:latin typeface="+mn-lt"/>
              </a:rPr>
              <a:t>Palabra fiel y digna de ser recibida por todos: que Cristo Jesús vino al mundo para salvar a los pecadores, de los cuales yo soy el primero”, </a:t>
            </a:r>
            <a:br>
              <a:rPr lang="es-GT" dirty="0">
                <a:latin typeface="+mn-lt"/>
              </a:rPr>
            </a:br>
            <a:r>
              <a:rPr lang="es-GT" dirty="0">
                <a:latin typeface="+mn-lt"/>
              </a:rPr>
              <a:t>1 Timoteo 1:15.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F50678-E711-ADD8-1560-E4703D32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1" y="4142509"/>
            <a:ext cx="10806545" cy="216130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LECTURA EN CLASE: </a:t>
            </a:r>
          </a:p>
          <a:p>
            <a:pPr marL="0" indent="0" algn="ctr">
              <a:buNone/>
            </a:pPr>
            <a:r>
              <a:rPr lang="es-GT" sz="4000" dirty="0"/>
              <a:t>Hechos 9:1,2; 22:4; 26:11; 9:3-6,17,18,20,26-28. </a:t>
            </a: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92309257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581" y="346364"/>
            <a:ext cx="10792691" cy="997527"/>
          </a:xfrm>
        </p:spPr>
        <p:txBody>
          <a:bodyPr>
            <a:norm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5" y="1260765"/>
            <a:ext cx="10778837" cy="5305262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es-GT" sz="4100" dirty="0"/>
              <a:t>La conversión de Saulo nos da una razón más para creer que Dios es poderoso para lo que creemos imposible.</a:t>
            </a:r>
          </a:p>
          <a:p>
            <a:pPr algn="just"/>
            <a:r>
              <a:rPr lang="es-GT" sz="4100" dirty="0"/>
              <a:t>La vida de Saulo después de conocer a Cristo muestra la gran diferencia que el Señor hace en nuestra vida.</a:t>
            </a:r>
          </a:p>
          <a:p>
            <a:pPr algn="just"/>
            <a:r>
              <a:rPr lang="es-GT" sz="4100" dirty="0"/>
              <a:t>Saulo se refería a sí mismo como un ejemplo del poder de Dios para salvar incluso a los pecadores más duros.</a:t>
            </a:r>
          </a:p>
          <a:p>
            <a:pPr algn="just"/>
            <a:r>
              <a:rPr lang="es-GT" sz="4100" dirty="0"/>
              <a:t>Un examen detenido de nuestra vida confirma con creces esta afirmación.</a:t>
            </a:r>
          </a:p>
        </p:txBody>
      </p:sp>
    </p:spTree>
    <p:extLst>
      <p:ext uri="{BB962C8B-B14F-4D97-AF65-F5344CB8AC3E}">
        <p14:creationId xmlns:p14="http://schemas.microsoft.com/office/powerpoint/2010/main" val="262977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7017" y="540328"/>
            <a:ext cx="6456219" cy="55833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27" y="360217"/>
            <a:ext cx="5403274" cy="2507673"/>
          </a:xfrm>
        </p:spPr>
        <p:txBody>
          <a:bodyPr anchor="ctr">
            <a:noAutofit/>
          </a:bodyPr>
          <a:lstStyle/>
          <a:p>
            <a:pPr algn="ctr"/>
            <a:r>
              <a:rPr lang="pt-B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PERSEGUIDOR DE CRISTIANOS</a:t>
            </a:r>
            <a:endParaRPr lang="es-GT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26473" y="2964873"/>
            <a:ext cx="5375563" cy="1551709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7:58;8:3;9:1,2;</a:t>
            </a:r>
          </a:p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22:4,19,20.</a:t>
            </a:r>
          </a:p>
        </p:txBody>
      </p:sp>
      <p:sp>
        <p:nvSpPr>
          <p:cNvPr id="6" name="Elipse 5"/>
          <p:cNvSpPr/>
          <p:nvPr/>
        </p:nvSpPr>
        <p:spPr>
          <a:xfrm>
            <a:off x="2514579" y="4876799"/>
            <a:ext cx="1317812" cy="1413165"/>
          </a:xfrm>
          <a:prstGeom prst="ellipse">
            <a:avLst/>
          </a:prstGeom>
          <a:solidFill>
            <a:srgbClr val="DFA35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362" name="AutoShape 2" descr="Hechos, 22: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561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7"/>
            <a:ext cx="11166763" cy="5777346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 de Saulo antes de convertirse a Cristo.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El fue testigo presencia de la muerte de Esteban, 7:58;22:20.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El fue la figura central de la persecución de la Iglesia, 8:3;22:19.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El persiguió y trató cruelmente a hombres y mujeres creyentes, 9:2;22:4. “Conocidos como los del camino”. Véase Juan 14:6, Mateo 7:14.</a:t>
            </a:r>
          </a:p>
        </p:txBody>
      </p:sp>
    </p:spTree>
    <p:extLst>
      <p:ext uri="{BB962C8B-B14F-4D97-AF65-F5344CB8AC3E}">
        <p14:creationId xmlns:p14="http://schemas.microsoft.com/office/powerpoint/2010/main" val="233675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374073"/>
            <a:ext cx="11152909" cy="6123709"/>
          </a:xfrm>
        </p:spPr>
        <p:txBody>
          <a:bodyPr anchor="ctr">
            <a:noAutofit/>
          </a:bodyPr>
          <a:lstStyle/>
          <a:p>
            <a:pPr marL="539750" indent="-539750" algn="just">
              <a:lnSpc>
                <a:spcPct val="80000"/>
              </a:lnSpc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 de Saulo en contra de la causa de Cristo. </a:t>
            </a:r>
          </a:p>
          <a:p>
            <a:pPr marL="900113" indent="-449263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creía que era su deber oponerse al nombre de Jesús, V.9. “Desde el principio de la Iglesia, la salvación se ha predicado solo en su Nombre”. Véase Hechos 4:12.</a:t>
            </a:r>
          </a:p>
          <a:p>
            <a:pPr marL="900113" indent="-449263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encerraba en cárceles, mataba y daba su voto en contra de los santos o creyentes, V.10.</a:t>
            </a:r>
          </a:p>
          <a:p>
            <a:pPr marL="900113" indent="-449263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castiga y forzaba a los creyentes a maldecir a Jesús, su Mesías, V.11. “blasfemar se castigaba con la muerte”. Véase Levítico 24:10-16.</a:t>
            </a:r>
          </a:p>
          <a:p>
            <a:pPr marL="900113" indent="-449263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se obsesionó con perseguir a los creyentes viajando a ciudades de otras regiones, V.11.</a:t>
            </a:r>
          </a:p>
        </p:txBody>
      </p:sp>
    </p:spTree>
    <p:extLst>
      <p:ext uri="{BB962C8B-B14F-4D97-AF65-F5344CB8AC3E}">
        <p14:creationId xmlns:p14="http://schemas.microsoft.com/office/powerpoint/2010/main" val="268819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8F6930-86D4-4138-975E-1DFCA526A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49636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personas que con sus acciones muestran que su relación con Dios no es correcta, a pesar de sus diligentes observaciones religiosas.</a:t>
            </a:r>
          </a:p>
        </p:txBody>
      </p:sp>
    </p:spTree>
    <p:extLst>
      <p:ext uri="{BB962C8B-B14F-4D97-AF65-F5344CB8AC3E}">
        <p14:creationId xmlns:p14="http://schemas.microsoft.com/office/powerpoint/2010/main" val="2233062314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Walter Escalante — Mas yendo por el camino, aconteció que al llega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5455" y="540327"/>
            <a:ext cx="6494027" cy="55972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27" y="360217"/>
            <a:ext cx="5403274" cy="2507673"/>
          </a:xfrm>
        </p:spPr>
        <p:txBody>
          <a:bodyPr anchor="ctr">
            <a:noAutofit/>
          </a:bodyPr>
          <a:lstStyle/>
          <a:p>
            <a:pPr algn="ctr"/>
            <a:r>
              <a:rPr lang="pt-B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ARRESTADO POR CRISTO</a:t>
            </a:r>
            <a:endParaRPr lang="es-GT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26473" y="2964873"/>
            <a:ext cx="5375563" cy="1551709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9:3-18.</a:t>
            </a:r>
          </a:p>
        </p:txBody>
      </p:sp>
      <p:sp>
        <p:nvSpPr>
          <p:cNvPr id="6" name="Elipse 5"/>
          <p:cNvSpPr/>
          <p:nvPr/>
        </p:nvSpPr>
        <p:spPr>
          <a:xfrm>
            <a:off x="2514579" y="4876799"/>
            <a:ext cx="1317812" cy="1413165"/>
          </a:xfrm>
          <a:prstGeom prst="ellipse">
            <a:avLst/>
          </a:prstGeom>
          <a:solidFill>
            <a:srgbClr val="DFA35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561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74073"/>
            <a:ext cx="11166763" cy="6123709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Saulo buscó arrestar a los creyentes, pero él termino arrestado por Cristo.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400" dirty="0"/>
              <a:t>El afirma que “le rodeó un resplandor de luz del cielo, y cayó al suelo, V.3,4.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400" dirty="0"/>
              <a:t>EL oyó una voz del cielo que lo llamó por su nombre y le preguntó: ¿Por qué me persigues? V.4.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400" dirty="0"/>
              <a:t>El preguntó ¿Quién eres, Señor? y escuchó “Yo soy Jesús, a quien tú persigues”, V.5.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400" dirty="0"/>
              <a:t>EL recibió la orden de continuar a Damasco para recibir más ordenes, V.6.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400" dirty="0"/>
              <a:t>El quedó ciego y necesitó que lo llevaran de la mano a la ciudad, V.7-9.</a:t>
            </a:r>
          </a:p>
        </p:txBody>
      </p:sp>
    </p:spTree>
    <p:extLst>
      <p:ext uri="{BB962C8B-B14F-4D97-AF65-F5344CB8AC3E}">
        <p14:creationId xmlns:p14="http://schemas.microsoft.com/office/powerpoint/2010/main" val="164707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981</Words>
  <Application>Microsoft Office PowerPoint</Application>
  <PresentationFormat>Panorámica</PresentationFormat>
  <Paragraphs>58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LA CONVERSIÓN DE SAULO</vt:lpstr>
      <vt:lpstr>VERSÍCULO CLAVE:  “Palabra fiel y digna de ser recibida por todos: que Cristo Jesús vino al mundo para salvar a los pecadores, de los cuales yo soy el primero”,  1 Timoteo 1:15.</vt:lpstr>
      <vt:lpstr>INTRODUCCIÓN</vt:lpstr>
      <vt:lpstr>PERSEGUIDOR DE CRISTIANOS</vt:lpstr>
      <vt:lpstr>Presentación de PowerPoint</vt:lpstr>
      <vt:lpstr>Presentación de PowerPoint</vt:lpstr>
      <vt:lpstr>Presentación de PowerPoint</vt:lpstr>
      <vt:lpstr>ARRESTADO POR CRISTO</vt:lpstr>
      <vt:lpstr>Presentación de PowerPoint</vt:lpstr>
      <vt:lpstr>Presentación de PowerPoint</vt:lpstr>
      <vt:lpstr>Presentación de PowerPoint</vt:lpstr>
      <vt:lpstr>TRANSFORMADO POR CRISTO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MINISTERIO DE LA RECONCILIACIÓN</dc:title>
  <dc:creator>Alberto A. Gaitan Ortiz</dc:creator>
  <cp:lastModifiedBy>David Rodríguez Zamora</cp:lastModifiedBy>
  <cp:revision>111</cp:revision>
  <dcterms:created xsi:type="dcterms:W3CDTF">2018-04-23T20:17:41Z</dcterms:created>
  <dcterms:modified xsi:type="dcterms:W3CDTF">2022-08-04T16:39:36Z</dcterms:modified>
</cp:coreProperties>
</file>