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74" r:id="rId7"/>
    <p:sldId id="269" r:id="rId8"/>
    <p:sldId id="277" r:id="rId9"/>
    <p:sldId id="263" r:id="rId10"/>
    <p:sldId id="275" r:id="rId11"/>
    <p:sldId id="270" r:id="rId12"/>
    <p:sldId id="278" r:id="rId13"/>
    <p:sldId id="265" r:id="rId14"/>
    <p:sldId id="276" r:id="rId15"/>
    <p:sldId id="271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E280-1871-49D8-A445-F99B3DE6D125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F9843-D91B-4553-8027-600AA0A2E446}" type="slidenum">
              <a:rPr lang="es-GT" smtClean="0"/>
              <a:pPr/>
              <a:t>‹Nº›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1843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2123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5433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9563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986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7380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3951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6344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774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357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468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2000">
              <a:schemeClr val="accent4">
                <a:lumMod val="60000"/>
                <a:lumOff val="40000"/>
              </a:schemeClr>
            </a:gs>
            <a:gs pos="74000">
              <a:schemeClr val="accent4">
                <a:lumMod val="60000"/>
                <a:lumOff val="40000"/>
              </a:schemeClr>
            </a:gs>
            <a:gs pos="97000">
              <a:schemeClr val="accent4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EDC5-CA9F-4391-9EFC-A53D7ED1DD4F}" type="datetimeFigureOut">
              <a:rPr lang="es-GT" smtClean="0"/>
              <a:pPr/>
              <a:t>4/08/2022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94A18-969F-48C9-B837-E6C14231E73E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4275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3887" y="1635860"/>
            <a:ext cx="7027412" cy="48466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473" y="360219"/>
            <a:ext cx="11166763" cy="1094507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EXPANSIÓN DE LA IGLESIA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0EB393-0090-FC21-AF6F-9FDA40EDF4DB}"/>
              </a:ext>
            </a:extLst>
          </p:cNvPr>
          <p:cNvSpPr txBox="1"/>
          <p:nvPr/>
        </p:nvSpPr>
        <p:spPr>
          <a:xfrm>
            <a:off x="553561" y="2688610"/>
            <a:ext cx="377277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“El Espíritu Santo da poder y dirección para el ministerio”</a:t>
            </a:r>
            <a:endParaRPr lang="x-none" sz="4000" dirty="0"/>
          </a:p>
        </p:txBody>
      </p:sp>
    </p:spTree>
    <p:extLst>
      <p:ext uri="{BB962C8B-B14F-4D97-AF65-F5344CB8AC3E}">
        <p14:creationId xmlns:p14="http://schemas.microsoft.com/office/powerpoint/2010/main" val="196532329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26908-07FB-787A-9780-0D6579B85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39055" cy="574963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UcPeriod" startAt="3"/>
            </a:pPr>
            <a:r>
              <a:rPr lang="x-none" sz="3600" b="1" dirty="0"/>
              <a:t>Pedro es usado por Dios para que Dorcas resucitara.</a:t>
            </a:r>
          </a:p>
          <a:p>
            <a:pPr marL="803275" lvl="1" indent="-346075">
              <a:buFont typeface="+mj-lt"/>
              <a:buAutoNum type="arabicParenR"/>
            </a:pPr>
            <a:r>
              <a:rPr lang="es-GT" sz="3200" dirty="0"/>
              <a:t>Dorcas fue una discípula de Cristo, que hacía buenas obras y ayudaba a los pobres, V.36. </a:t>
            </a:r>
          </a:p>
          <a:p>
            <a:pPr marL="803275" lvl="1" indent="-346075">
              <a:buFont typeface="+mj-lt"/>
              <a:buAutoNum type="arabicParenR"/>
            </a:pPr>
            <a:r>
              <a:rPr lang="es-GT" sz="3200" dirty="0"/>
              <a:t>Dorcas enfermó y murió, pero fue respetada y amada por todos, V.37-39.</a:t>
            </a:r>
          </a:p>
          <a:p>
            <a:pPr marL="803275" lvl="1" indent="-346075">
              <a:buFont typeface="+mj-lt"/>
              <a:buAutoNum type="arabicParenR"/>
            </a:pPr>
            <a:r>
              <a:rPr lang="es-GT" sz="3200" dirty="0"/>
              <a:t>Dorcas resucitó por el poder de Dios, V.40,41. </a:t>
            </a:r>
          </a:p>
          <a:p>
            <a:pPr marL="803275" lvl="1" indent="-346075">
              <a:buFont typeface="+mj-lt"/>
              <a:buAutoNum type="arabicParenR"/>
            </a:pPr>
            <a:r>
              <a:rPr lang="es-GT" sz="3200" dirty="0"/>
              <a:t>Dorcas al ser resucitada por Dios impacto a toda la población, V.42,43. “muchos creyeron en el Señor”. 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683707955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52909" cy="5771573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b="1" dirty="0">
                <a:cs typeface="Arial" panose="020B0604020202020204" pitchFamily="34" charset="0"/>
              </a:rPr>
              <a:t>El Señor obrará en nuestros esfuerzos evangelísticos hoy mediante sanidades y milagros gloriosos. </a:t>
            </a:r>
          </a:p>
        </p:txBody>
      </p:sp>
    </p:spTree>
    <p:extLst>
      <p:ext uri="{BB962C8B-B14F-4D97-AF65-F5344CB8AC3E}">
        <p14:creationId xmlns:p14="http://schemas.microsoft.com/office/powerpoint/2010/main" val="219767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518" y="2153290"/>
            <a:ext cx="10096500" cy="43293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7345" y="360219"/>
            <a:ext cx="9725891" cy="1620982"/>
          </a:xfrm>
        </p:spPr>
        <p:txBody>
          <a:bodyPr>
            <a:normAutofit fontScale="90000"/>
          </a:bodyPr>
          <a:lstStyle/>
          <a:p>
            <a:pPr algn="ctr"/>
            <a:r>
              <a:rPr lang="es-GT" sz="5400" b="1" dirty="0">
                <a:latin typeface="+mn-lt"/>
              </a:rPr>
              <a:t>LOS GENTILES RECIBEN EL      ESPIRITU SANTO</a:t>
            </a:r>
            <a:br>
              <a:rPr lang="es-GT" sz="5400" b="1" dirty="0">
                <a:latin typeface="+mn-lt"/>
              </a:rPr>
            </a:br>
            <a:r>
              <a:rPr lang="es-GT" sz="4000" dirty="0">
                <a:latin typeface="+mn-lt"/>
              </a:rPr>
              <a:t>Hechos 10:1-2,19-20,30-48.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40327" y="346364"/>
            <a:ext cx="1427018" cy="162098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7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74073"/>
            <a:ext cx="11166763" cy="6096000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600" b="1" dirty="0">
                <a:cs typeface="Arial" panose="020B0604020202020204" pitchFamily="34" charset="0"/>
              </a:rPr>
              <a:t>Pedro fue el instrumento de Dios para abrir la misión a los gentiles.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Dios incluyó a los gentiles en la Iglesia, V.1,2, 19,20. “Cornelio y su familia”.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Dios preparó a Pedro para ir a los gentiles, V.9-23. “Pedro recibió la visión por tres veces para saber que Dios había aceptado a los gentiles en la Iglesia, a Cornelio solo le bastó una visión para obedecer. ¿Por qué nos cuesta obedecer?”</a:t>
            </a:r>
          </a:p>
          <a:p>
            <a:pPr marL="539750" lvl="1" indent="-539750" algn="just">
              <a:buFont typeface="+mj-lt"/>
              <a:buAutoNum type="alphaUcPeriod" startAt="2"/>
            </a:pPr>
            <a:r>
              <a:rPr lang="es-GT" sz="3600" b="1" dirty="0">
                <a:cs typeface="Arial" panose="020B0604020202020204" pitchFamily="34" charset="0"/>
              </a:rPr>
              <a:t>Pedro aceptó la palabra de Dios, recibió a los emisarios de Cornelio en su casa y después viajo con ellos a Cesárea, V. 34-44.</a:t>
            </a:r>
          </a:p>
        </p:txBody>
      </p:sp>
    </p:spTree>
    <p:extLst>
      <p:ext uri="{BB962C8B-B14F-4D97-AF65-F5344CB8AC3E}">
        <p14:creationId xmlns:p14="http://schemas.microsoft.com/office/powerpoint/2010/main" val="265272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A9AA-1D45-5F09-725C-5E18E6F37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68036"/>
            <a:ext cx="11180618" cy="5735782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600" b="1" dirty="0"/>
              <a:t>Pedro al predicar el Evangelio a Cornelio y a los de su casa, Dios los llenó con su Espíritu Santo, esta experiencia fue idéntica a la que se dio en el día de Pentecostés. 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GT" sz="3200" dirty="0"/>
              <a:t>Los que viajaron con Pedro se quedaron atónitos. V.44,45.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GT" sz="3200" dirty="0"/>
              <a:t>Los oían que hablaban en lenguas, V. 46. 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GT" sz="3200" dirty="0"/>
              <a:t>Los bautizaron en agua y los discipularon, V.47-48. 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347726060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52909" cy="5749637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 startAt="4"/>
            </a:pPr>
            <a:r>
              <a:rPr lang="es-GT" sz="4000" b="1" dirty="0">
                <a:cs typeface="Arial" panose="020B0604020202020204" pitchFamily="34" charset="0"/>
              </a:rPr>
              <a:t>El cristiano debe permitir que el Espíritu Santo lo bautice, es una promesa vigente para todos. Hechos 2: 39.</a:t>
            </a:r>
          </a:p>
        </p:txBody>
      </p:sp>
    </p:spTree>
    <p:extLst>
      <p:ext uri="{BB962C8B-B14F-4D97-AF65-F5344CB8AC3E}">
        <p14:creationId xmlns:p14="http://schemas.microsoft.com/office/powerpoint/2010/main" val="368633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00752"/>
            <a:ext cx="10149114" cy="5063320"/>
          </a:xfrm>
          <a:prstGeom prst="leftRightArrow">
            <a:avLst>
              <a:gd name="adj1" fmla="val 68061"/>
              <a:gd name="adj2" fmla="val 39164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s-GT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6378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40327"/>
            <a:ext cx="11180618" cy="5771573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Dios usó a Felipe para tocar a las multitudes en Samaria y para llegar a un individuo en un camino remoto. </a:t>
            </a:r>
          </a:p>
          <a:p>
            <a:pPr algn="just"/>
            <a:r>
              <a:rPr lang="es-GT" sz="3600" dirty="0"/>
              <a:t>Dios usó a Pedro para traer sanidad y vida en Lida y Jope, y para traer el evangelio a un hogar gentil en Cesárea. </a:t>
            </a:r>
          </a:p>
          <a:p>
            <a:pPr algn="just"/>
            <a:r>
              <a:rPr lang="es-GT" sz="3600" dirty="0"/>
              <a:t>Dios usará a cada creyente que se abra a su poder y dirección.</a:t>
            </a:r>
          </a:p>
          <a:p>
            <a:pPr algn="just"/>
            <a:r>
              <a:rPr lang="es-GT" sz="3600" dirty="0"/>
              <a:t>Procure que sus familiares y amistades oigan el evangelio, escuche a Dios y abrase a su dirección especifica.</a:t>
            </a:r>
          </a:p>
          <a:p>
            <a:pPr algn="just"/>
            <a:r>
              <a:rPr lang="es-GT" sz="3600" dirty="0"/>
              <a:t>Examine su corazón para detectar cualquier prejuicio que le impida compartir el evangelio. </a:t>
            </a:r>
          </a:p>
        </p:txBody>
      </p:sp>
    </p:spTree>
    <p:extLst>
      <p:ext uri="{BB962C8B-B14F-4D97-AF65-F5344CB8AC3E}">
        <p14:creationId xmlns:p14="http://schemas.microsoft.com/office/powerpoint/2010/main" val="59787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-4763"/>
            <a:ext cx="12207875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54686304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908F2F6-08B3-6616-25C7-17475E469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6473" y="3616036"/>
            <a:ext cx="11166763" cy="2673928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dirty="0"/>
              <a:t>LECTURA EN CLASE:</a:t>
            </a:r>
          </a:p>
          <a:p>
            <a:pPr algn="ctr"/>
            <a:r>
              <a:rPr lang="es-GT" sz="4000" b="0" dirty="0"/>
              <a:t>Hechos 8:5,6,26,29,35; 9:32-34,36,37,40; 10:19,20,34,44,46,47.</a:t>
            </a:r>
            <a:endParaRPr lang="x-none" sz="4000" b="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930F203-7EA7-5B84-69A5-56C2E32B7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6473" y="540328"/>
            <a:ext cx="11166763" cy="2701636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dirty="0"/>
              <a:t>VERSÍCULO CLAVE:</a:t>
            </a:r>
          </a:p>
          <a:p>
            <a:pPr algn="ctr"/>
            <a:r>
              <a:rPr lang="es-GT" sz="4000" b="0" dirty="0"/>
              <a:t>“Porque todos los que son guiados por el Espíritu de Dios, éstos son hijos de Dios”, Romanos 8:14.</a:t>
            </a:r>
            <a:endParaRPr lang="x-none" sz="4000" b="0" dirty="0"/>
          </a:p>
        </p:txBody>
      </p:sp>
    </p:spTree>
    <p:extLst>
      <p:ext uri="{BB962C8B-B14F-4D97-AF65-F5344CB8AC3E}">
        <p14:creationId xmlns:p14="http://schemas.microsoft.com/office/powerpoint/2010/main" val="202196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473" y="374073"/>
            <a:ext cx="11180618" cy="1080654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es-GT" sz="5400" b="1" dirty="0">
                <a:latin typeface="+mn-lt"/>
                <a:ea typeface="+mn-ea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1607127"/>
            <a:ext cx="11166764" cy="4876800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El testimonio de la Iglesia tuvo un comienzo poderoso en la ciudad de Jerusalén.</a:t>
            </a:r>
          </a:p>
          <a:p>
            <a:pPr algn="just"/>
            <a:r>
              <a:rPr lang="es-GT" sz="3600" dirty="0"/>
              <a:t>El derramamiento del Espíritu Santo en el día de Pentecostés ocasiono la salvación de miles de personas. </a:t>
            </a:r>
          </a:p>
          <a:p>
            <a:pPr algn="just"/>
            <a:r>
              <a:rPr lang="es-GT" sz="3600" dirty="0"/>
              <a:t>Sin embargo, el plan de Dios incluía a aquellos que vendrían a Cristo desde fuera de Israel y el judaísmo. </a:t>
            </a:r>
          </a:p>
          <a:p>
            <a:pPr algn="just"/>
            <a:r>
              <a:rPr lang="es-GT" sz="3600" dirty="0"/>
              <a:t>Felipe y Pedro tuvieron el privilegio de ser los primeros en llevar el evangelio a samaritanos y gentiles.</a:t>
            </a:r>
          </a:p>
        </p:txBody>
      </p:sp>
    </p:spTree>
    <p:extLst>
      <p:ext uri="{BB962C8B-B14F-4D97-AF65-F5344CB8AC3E}">
        <p14:creationId xmlns:p14="http://schemas.microsoft.com/office/powerpoint/2010/main" val="30853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575" y="2153290"/>
            <a:ext cx="10096500" cy="43592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360219"/>
            <a:ext cx="9372600" cy="1620982"/>
          </a:xfrm>
        </p:spPr>
        <p:txBody>
          <a:bodyPr/>
          <a:lstStyle/>
          <a:p>
            <a:pPr algn="ctr"/>
            <a:r>
              <a:rPr lang="es-GT" sz="5400" b="1" dirty="0">
                <a:latin typeface="+mn-lt"/>
              </a:rPr>
              <a:t>EL MINISTERIO DE FELIPE</a:t>
            </a:r>
            <a:br>
              <a:rPr lang="es-GT" sz="5400" b="1" dirty="0">
                <a:latin typeface="+mn-lt"/>
              </a:rPr>
            </a:br>
            <a:r>
              <a:rPr lang="es-GT" sz="4000" dirty="0">
                <a:latin typeface="+mn-lt"/>
              </a:rPr>
              <a:t>Hechos 8:4-13,26-40.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40327" y="346364"/>
            <a:ext cx="1440873" cy="162098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436" name="AutoShape 4" descr="La predicación del evangelio en Samaria...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  <p:sp>
        <p:nvSpPr>
          <p:cNvPr id="18438" name="AutoShape 6" descr="La predicación del evangelio en Samaria...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57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7"/>
            <a:ext cx="11152909" cy="5763491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600" b="1" dirty="0">
                <a:cs typeface="Arial" panose="020B0604020202020204" pitchFamily="34" charset="0"/>
              </a:rPr>
              <a:t>Felipe lleva el evangelio a los samaritanos.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El sufrió persecución.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El les predicó a Cristo, V.4,5.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El Señor le dio autoridad y el poder para hacer milagros, V.6,7.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El resultado: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>
                <a:cs typeface="Arial" panose="020B0604020202020204" pitchFamily="34" charset="0"/>
              </a:rPr>
              <a:t>Los samaritanos al ver los milagros se llenaron de gran gozo, V.7,8.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>
                <a:cs typeface="Arial" panose="020B0604020202020204" pitchFamily="34" charset="0"/>
              </a:rPr>
              <a:t>Los samaritanos salieron del engaño del brujo llamado Simón,   V.9-11.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>
                <a:cs typeface="Arial" panose="020B0604020202020204" pitchFamily="34" charset="0"/>
              </a:rPr>
              <a:t>Los samaritanos creyeron en Cristo y se bautizaron, V.12.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>
                <a:cs typeface="Arial" panose="020B0604020202020204" pitchFamily="34" charset="0"/>
              </a:rPr>
              <a:t>samaritanos vieron como el brujo llamado Simón creyó en Cristo y se bautizó, V.13. </a:t>
            </a:r>
          </a:p>
        </p:txBody>
      </p:sp>
    </p:spTree>
    <p:extLst>
      <p:ext uri="{BB962C8B-B14F-4D97-AF65-F5344CB8AC3E}">
        <p14:creationId xmlns:p14="http://schemas.microsoft.com/office/powerpoint/2010/main" val="258859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09E87-CE3B-2BB9-E4F0-673260242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39055" cy="5763491"/>
          </a:xfrm>
        </p:spPr>
        <p:txBody>
          <a:bodyPr anchor="ctr">
            <a:norm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x-none" sz="3600" b="1" dirty="0"/>
              <a:t>Felipe le predica a un funcionario gubernamental etíope. </a:t>
            </a:r>
            <a:endParaRPr lang="es-GT" sz="3600" b="1" dirty="0"/>
          </a:p>
          <a:p>
            <a:pPr marL="803275" lvl="1" indent="-346075" algn="just">
              <a:buFont typeface="+mj-lt"/>
              <a:buAutoNum type="arabicParenR"/>
            </a:pPr>
            <a:r>
              <a:rPr lang="es-GT" sz="3200" dirty="0"/>
              <a:t>Felipe es enviado por un ángel al eunuco etíope, V.26-28.</a:t>
            </a:r>
          </a:p>
          <a:p>
            <a:pPr marL="803275" lvl="1" indent="-346075" algn="just">
              <a:buFont typeface="+mj-lt"/>
              <a:buAutoNum type="arabicParenR"/>
            </a:pPr>
            <a:r>
              <a:rPr lang="es-GT" sz="3200" dirty="0"/>
              <a:t>Felipe es dirigido por el Espíritu y le predica a Jesús, V.29-35. </a:t>
            </a:r>
          </a:p>
          <a:p>
            <a:pPr marL="803275" lvl="1" indent="-346075" algn="just">
              <a:buFont typeface="+mj-lt"/>
              <a:buAutoNum type="arabicParenR"/>
            </a:pPr>
            <a:r>
              <a:rPr lang="es-GT" sz="3200" dirty="0"/>
              <a:t>Felipe bautizo al eunuco etíope, V.36-38. “Esto fue un caso excepcional y no debe contrariar lo que hoy esta reglamentado”.</a:t>
            </a:r>
          </a:p>
          <a:p>
            <a:pPr marL="803275" lvl="1" indent="-346075" algn="just">
              <a:buFont typeface="+mj-lt"/>
              <a:buAutoNum type="arabicParenR"/>
            </a:pPr>
            <a:r>
              <a:rPr lang="es-GT" sz="3200" dirty="0"/>
              <a:t>Felipe es arrebatado por el Espíritu del Señor, V.39.</a:t>
            </a:r>
          </a:p>
          <a:p>
            <a:pPr marL="803275" lvl="1" indent="-346075" algn="just">
              <a:buFont typeface="+mj-lt"/>
              <a:buAutoNum type="arabicParenR"/>
            </a:pPr>
            <a:r>
              <a:rPr lang="es-GT" sz="3200" dirty="0"/>
              <a:t>Felipe se encontró en Azoto y continúa predicando, V.40. </a:t>
            </a:r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val="145876057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4182"/>
            <a:ext cx="11166764" cy="5757718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b="1" dirty="0">
                <a:cs typeface="Arial" panose="020B0604020202020204" pitchFamily="34" charset="0"/>
              </a:rPr>
              <a:t>El evangelio tiene poder para cambiar su vida, y la vida de todas las personas a quienes le testifique. </a:t>
            </a:r>
          </a:p>
        </p:txBody>
      </p:sp>
    </p:spTree>
    <p:extLst>
      <p:ext uri="{BB962C8B-B14F-4D97-AF65-F5344CB8AC3E}">
        <p14:creationId xmlns:p14="http://schemas.microsoft.com/office/powerpoint/2010/main" val="426258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824" y="2156346"/>
            <a:ext cx="10078397" cy="43399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7345" y="360219"/>
            <a:ext cx="9725891" cy="1620982"/>
          </a:xfrm>
        </p:spPr>
        <p:txBody>
          <a:bodyPr>
            <a:normAutofit fontScale="90000"/>
          </a:bodyPr>
          <a:lstStyle/>
          <a:p>
            <a:pPr algn="ctr"/>
            <a:r>
              <a:rPr lang="es-GT" sz="5400" b="1" dirty="0">
                <a:latin typeface="+mn-lt"/>
              </a:rPr>
              <a:t>EL MINISTERIO DEL APOSTOL PEDRO</a:t>
            </a:r>
            <a:br>
              <a:rPr lang="es-GT" sz="5400" b="1" dirty="0">
                <a:latin typeface="+mn-lt"/>
              </a:rPr>
            </a:br>
            <a:r>
              <a:rPr lang="es-GT" sz="4000" dirty="0">
                <a:latin typeface="+mn-lt"/>
              </a:rPr>
              <a:t>Hechos 9:32-43.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40327" y="346364"/>
            <a:ext cx="1427018" cy="162098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57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74073"/>
            <a:ext cx="11152909" cy="6109854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600" b="1" dirty="0">
                <a:cs typeface="Arial" panose="020B0604020202020204" pitchFamily="34" charset="0"/>
              </a:rPr>
              <a:t>Pedro practica la visitación, él visita a los discípulos de Cristo en Lida, a 19 km (12 millas) de Jope, V.32. “Es necesario el día de hoy practicar la visitación”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3600" b="1" dirty="0">
                <a:cs typeface="Arial" panose="020B0604020202020204" pitchFamily="34" charset="0"/>
              </a:rPr>
              <a:t>Pedro allí encontró a Eneas.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Eneas sufría de parálisis durante ocho años, V.33.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Eneas oye que Pedro le anunció la acción sanadora de Jesús y le ordenó que se levantara, V.34.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Eneas actúa en fe para recibir su sanidad, V.34. “Y en seguida se levantó”.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>
                <a:cs typeface="Arial" panose="020B0604020202020204" pitchFamily="34" charset="0"/>
              </a:rPr>
              <a:t>Eneas al ser sanado por Dios impacto a toda la población, V.35. “muchos se convirtieron al Señor”.</a:t>
            </a:r>
          </a:p>
        </p:txBody>
      </p:sp>
    </p:spTree>
    <p:extLst>
      <p:ext uri="{BB962C8B-B14F-4D97-AF65-F5344CB8AC3E}">
        <p14:creationId xmlns:p14="http://schemas.microsoft.com/office/powerpoint/2010/main" val="152991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904</Words>
  <Application>Microsoft Office PowerPoint</Application>
  <PresentationFormat>Panorámica</PresentationFormat>
  <Paragraphs>60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LA EXPANSIÓN DE LA IGLESIA</vt:lpstr>
      <vt:lpstr>Presentación de PowerPoint</vt:lpstr>
      <vt:lpstr>INTRODUCCIÓN</vt:lpstr>
      <vt:lpstr>EL MINISTERIO DE FELIPE Hechos 8:4-13,26-40.</vt:lpstr>
      <vt:lpstr>Presentación de PowerPoint</vt:lpstr>
      <vt:lpstr>Presentación de PowerPoint</vt:lpstr>
      <vt:lpstr>Presentación de PowerPoint</vt:lpstr>
      <vt:lpstr>EL MINISTERIO DEL APOSTOL PEDRO Hechos 9:32-43.</vt:lpstr>
      <vt:lpstr>Presentación de PowerPoint</vt:lpstr>
      <vt:lpstr>Presentación de PowerPoint</vt:lpstr>
      <vt:lpstr>Presentación de PowerPoint</vt:lpstr>
      <vt:lpstr>LOS GENTILES RECIBEN EL      ESPIRITU SANTO Hechos 10:1-2,19-20,30-48.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ENVIADOS POR EL ESPÍRITU SANTO</dc:title>
  <dc:creator>Alberto A. Gaitan Ortiz</dc:creator>
  <cp:lastModifiedBy>David Rodríguez Zamora</cp:lastModifiedBy>
  <cp:revision>65</cp:revision>
  <dcterms:created xsi:type="dcterms:W3CDTF">2017-04-19T19:18:16Z</dcterms:created>
  <dcterms:modified xsi:type="dcterms:W3CDTF">2022-08-04T16:39:09Z</dcterms:modified>
</cp:coreProperties>
</file>