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62" r:id="rId1"/>
  </p:sldMasterIdLst>
  <p:sldIdLst>
    <p:sldId id="258" r:id="rId2"/>
    <p:sldId id="259" r:id="rId3"/>
    <p:sldId id="260" r:id="rId4"/>
    <p:sldId id="261" r:id="rId5"/>
    <p:sldId id="264" r:id="rId6"/>
    <p:sldId id="270" r:id="rId7"/>
    <p:sldId id="271" r:id="rId8"/>
    <p:sldId id="262" r:id="rId9"/>
    <p:sldId id="265" r:id="rId10"/>
    <p:sldId id="272" r:id="rId11"/>
    <p:sldId id="273" r:id="rId12"/>
    <p:sldId id="263" r:id="rId13"/>
    <p:sldId id="266" r:id="rId14"/>
    <p:sldId id="274" r:id="rId15"/>
    <p:sldId id="275" r:id="rId16"/>
    <p:sldId id="267" r:id="rId17"/>
    <p:sldId id="268" r:id="rId18"/>
    <p:sldId id="269" r:id="rId19"/>
  </p:sldIdLst>
  <p:sldSz cx="12863513" cy="7235825"/>
  <p:notesSz cx="6858000" cy="9144000"/>
  <p:defaultTextStyle>
    <a:defPPr>
      <a:defRPr lang="en-US"/>
    </a:defPPr>
    <a:lvl1pPr marL="0" algn="l" defTabSz="458892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1pPr>
    <a:lvl2pPr marL="458892" algn="l" defTabSz="458892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2pPr>
    <a:lvl3pPr marL="917783" algn="l" defTabSz="458892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3pPr>
    <a:lvl4pPr marL="1376675" algn="l" defTabSz="458892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4pPr>
    <a:lvl5pPr marL="1835567" algn="l" defTabSz="458892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5pPr>
    <a:lvl6pPr marL="2294458" algn="l" defTabSz="458892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6pPr>
    <a:lvl7pPr marL="2753350" algn="l" defTabSz="458892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7pPr>
    <a:lvl8pPr marL="3212241" algn="l" defTabSz="458892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8pPr>
    <a:lvl9pPr marL="3671133" algn="l" defTabSz="458892" rtl="0" eaLnBrk="1" latinLnBrk="0" hangingPunct="1">
      <a:defRPr sz="18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53024-5083-4A2B-B4E2-6E721960422D}" type="doc">
      <dgm:prSet loTypeId="urn:microsoft.com/office/officeart/2005/8/layout/arrow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6BF6640F-E9D2-470C-AE7F-78379DF52A82}">
      <dgm:prSet/>
      <dgm:spPr/>
      <dgm:t>
        <a:bodyPr/>
        <a:lstStyle/>
        <a:p>
          <a:pPr algn="ctr" rtl="0"/>
          <a:r>
            <a:rPr lang="es-GT" b="1" dirty="0"/>
            <a:t>DISCIPULADO Y MINISTERIO EN ACCION</a:t>
          </a:r>
        </a:p>
      </dgm:t>
    </dgm:pt>
    <dgm:pt modelId="{E24E7788-DE9A-45B7-A773-A5F44857E653}" type="parTrans" cxnId="{272B4057-7517-4890-AB49-0883D07A58CF}">
      <dgm:prSet/>
      <dgm:spPr/>
      <dgm:t>
        <a:bodyPr/>
        <a:lstStyle/>
        <a:p>
          <a:endParaRPr lang="es-GT"/>
        </a:p>
      </dgm:t>
    </dgm:pt>
    <dgm:pt modelId="{D24642E1-A0C5-43F4-87AF-21CA5BDEA660}" type="sibTrans" cxnId="{272B4057-7517-4890-AB49-0883D07A58CF}">
      <dgm:prSet/>
      <dgm:spPr/>
      <dgm:t>
        <a:bodyPr/>
        <a:lstStyle/>
        <a:p>
          <a:endParaRPr lang="es-GT"/>
        </a:p>
      </dgm:t>
    </dgm:pt>
    <dgm:pt modelId="{4D2B91B9-872D-4281-8DFA-F500B44E6133}" type="pres">
      <dgm:prSet presAssocID="{B1F53024-5083-4A2B-B4E2-6E721960422D}" presName="arrowDiagram" presStyleCnt="0">
        <dgm:presLayoutVars>
          <dgm:chMax val="5"/>
          <dgm:dir/>
          <dgm:resizeHandles val="exact"/>
        </dgm:presLayoutVars>
      </dgm:prSet>
      <dgm:spPr/>
    </dgm:pt>
    <dgm:pt modelId="{94B58F47-A1CF-42A9-AECB-071F4F9BAF05}" type="pres">
      <dgm:prSet presAssocID="{B1F53024-5083-4A2B-B4E2-6E721960422D}" presName="arrow" presStyleLbl="bgShp" presStyleIdx="0" presStyleCnt="1"/>
      <dgm:spPr/>
    </dgm:pt>
    <dgm:pt modelId="{2210EA95-6078-4150-B987-87537D2A84EB}" type="pres">
      <dgm:prSet presAssocID="{B1F53024-5083-4A2B-B4E2-6E721960422D}" presName="arrowDiagram1" presStyleCnt="0">
        <dgm:presLayoutVars>
          <dgm:bulletEnabled val="1"/>
        </dgm:presLayoutVars>
      </dgm:prSet>
      <dgm:spPr/>
    </dgm:pt>
    <dgm:pt modelId="{C767F853-344C-4A3D-A809-2404F251C302}" type="pres">
      <dgm:prSet presAssocID="{6BF6640F-E9D2-470C-AE7F-78379DF52A82}" presName="bullet1" presStyleLbl="node1" presStyleIdx="0" presStyleCnt="1"/>
      <dgm:spPr/>
    </dgm:pt>
    <dgm:pt modelId="{A24B042F-2A48-47EE-A142-21A2A9421CD2}" type="pres">
      <dgm:prSet presAssocID="{6BF6640F-E9D2-470C-AE7F-78379DF52A82}" presName="textBox1" presStyleLbl="revTx" presStyleIdx="0" presStyleCnt="1" custScaleX="150374" custScaleY="71629" custLinFactNeighborX="-26672" custLinFactNeighborY="-23889">
        <dgm:presLayoutVars>
          <dgm:bulletEnabled val="1"/>
        </dgm:presLayoutVars>
      </dgm:prSet>
      <dgm:spPr/>
    </dgm:pt>
  </dgm:ptLst>
  <dgm:cxnLst>
    <dgm:cxn modelId="{272B4057-7517-4890-AB49-0883D07A58CF}" srcId="{B1F53024-5083-4A2B-B4E2-6E721960422D}" destId="{6BF6640F-E9D2-470C-AE7F-78379DF52A82}" srcOrd="0" destOrd="0" parTransId="{E24E7788-DE9A-45B7-A773-A5F44857E653}" sibTransId="{D24642E1-A0C5-43F4-87AF-21CA5BDEA660}"/>
    <dgm:cxn modelId="{98EC1987-393F-4525-B908-E49B4CB1BCEF}" type="presOf" srcId="{B1F53024-5083-4A2B-B4E2-6E721960422D}" destId="{4D2B91B9-872D-4281-8DFA-F500B44E6133}" srcOrd="0" destOrd="0" presId="urn:microsoft.com/office/officeart/2005/8/layout/arrow2"/>
    <dgm:cxn modelId="{36232CF9-EEAD-4E6B-8981-E385017440E4}" type="presOf" srcId="{6BF6640F-E9D2-470C-AE7F-78379DF52A82}" destId="{A24B042F-2A48-47EE-A142-21A2A9421CD2}" srcOrd="0" destOrd="0" presId="urn:microsoft.com/office/officeart/2005/8/layout/arrow2"/>
    <dgm:cxn modelId="{5CD666DC-8A2B-410D-8D64-13337F8A2899}" type="presParOf" srcId="{4D2B91B9-872D-4281-8DFA-F500B44E6133}" destId="{94B58F47-A1CF-42A9-AECB-071F4F9BAF05}" srcOrd="0" destOrd="0" presId="urn:microsoft.com/office/officeart/2005/8/layout/arrow2"/>
    <dgm:cxn modelId="{B146BF66-4E06-422B-AF24-3DA1D0E074D0}" type="presParOf" srcId="{4D2B91B9-872D-4281-8DFA-F500B44E6133}" destId="{2210EA95-6078-4150-B987-87537D2A84EB}" srcOrd="1" destOrd="0" presId="urn:microsoft.com/office/officeart/2005/8/layout/arrow2"/>
    <dgm:cxn modelId="{4893360E-FC63-4DBB-A967-E05ED91500D0}" type="presParOf" srcId="{2210EA95-6078-4150-B987-87537D2A84EB}" destId="{C767F853-344C-4A3D-A809-2404F251C302}" srcOrd="0" destOrd="0" presId="urn:microsoft.com/office/officeart/2005/8/layout/arrow2"/>
    <dgm:cxn modelId="{A3F42354-C123-4927-B5A9-579772775CF8}" type="presParOf" srcId="{2210EA95-6078-4150-B987-87537D2A84EB}" destId="{A24B042F-2A48-47EE-A142-21A2A9421CD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58F47-A1CF-42A9-AECB-071F4F9BAF05}">
      <dsp:nvSpPr>
        <dsp:cNvPr id="0" name=""/>
        <dsp:cNvSpPr/>
      </dsp:nvSpPr>
      <dsp:spPr>
        <a:xfrm>
          <a:off x="1091175" y="0"/>
          <a:ext cx="8078152" cy="5048845"/>
        </a:xfrm>
        <a:prstGeom prst="swooshArrow">
          <a:avLst>
            <a:gd name="adj1" fmla="val 25000"/>
            <a:gd name="adj2" fmla="val 25000"/>
          </a:avLst>
        </a:prstGeom>
        <a:blipFill>
          <a:blip xmlns:r="http://schemas.openxmlformats.org/officeDocument/2006/relationships" r:embed="rId1">
            <a:duotone>
              <a:schemeClr val="accent4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767F853-344C-4A3D-A809-2404F251C302}">
      <dsp:nvSpPr>
        <dsp:cNvPr id="0" name=""/>
        <dsp:cNvSpPr/>
      </dsp:nvSpPr>
      <dsp:spPr>
        <a:xfrm>
          <a:off x="7254805" y="1023905"/>
          <a:ext cx="597783" cy="59778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B042F-2A48-47EE-A142-21A2A9421CD2}">
      <dsp:nvSpPr>
        <dsp:cNvPr id="0" name=""/>
        <dsp:cNvSpPr/>
      </dsp:nvSpPr>
      <dsp:spPr>
        <a:xfrm>
          <a:off x="2646736" y="961240"/>
          <a:ext cx="4858976" cy="266893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6753" bIns="0" numCol="1" spcCol="1270" anchor="t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4600" b="1" kern="1200" dirty="0"/>
            <a:t>DISCIPULADO Y MINISTERIO EN ACCION</a:t>
          </a:r>
        </a:p>
      </dsp:txBody>
      <dsp:txXfrm>
        <a:off x="2777022" y="1091526"/>
        <a:ext cx="4598404" cy="2408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867" y="0"/>
            <a:ext cx="12904830" cy="723394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0691" y="1974217"/>
            <a:ext cx="7191064" cy="1599028"/>
          </a:xfrm>
        </p:spPr>
        <p:txBody>
          <a:bodyPr anchor="b">
            <a:noAutofit/>
          </a:bodyPr>
          <a:lstStyle>
            <a:lvl1pPr algn="ctr">
              <a:defRPr sz="5698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0691" y="3859104"/>
            <a:ext cx="7191064" cy="1393568"/>
          </a:xfrm>
        </p:spPr>
        <p:txBody>
          <a:bodyPr anchor="t">
            <a:normAutofit/>
          </a:bodyPr>
          <a:lstStyle>
            <a:lvl1pPr marL="0" indent="0" algn="ctr">
              <a:buNone/>
              <a:defRPr sz="2216">
                <a:solidFill>
                  <a:schemeClr val="tx1"/>
                </a:solidFill>
              </a:defRPr>
            </a:lvl1pPr>
            <a:lvl2pPr marL="48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4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9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1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6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9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22934" y="5315201"/>
            <a:ext cx="946898" cy="294793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0690" y="5315201"/>
            <a:ext cx="5501848" cy="2947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0230" y="5315201"/>
            <a:ext cx="581524" cy="29479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40692" y="3716174"/>
            <a:ext cx="7191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4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749" y="5080709"/>
            <a:ext cx="10138949" cy="597961"/>
          </a:xfrm>
        </p:spPr>
        <p:txBody>
          <a:bodyPr anchor="b">
            <a:normAutofit/>
          </a:bodyPr>
          <a:lstStyle>
            <a:lvl1pPr algn="ctr">
              <a:defRPr sz="2532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8787" y="1098773"/>
            <a:ext cx="10662590" cy="351965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8"/>
            </a:lvl1pPr>
            <a:lvl2pPr marL="482392" indent="0">
              <a:buNone/>
              <a:defRPr sz="1688"/>
            </a:lvl2pPr>
            <a:lvl3pPr marL="964783" indent="0">
              <a:buNone/>
              <a:defRPr sz="1688"/>
            </a:lvl3pPr>
            <a:lvl4pPr marL="1447175" indent="0">
              <a:buNone/>
              <a:defRPr sz="1688"/>
            </a:lvl4pPr>
            <a:lvl5pPr marL="1929567" indent="0">
              <a:buNone/>
              <a:defRPr sz="1688"/>
            </a:lvl5pPr>
            <a:lvl6pPr marL="2411959" indent="0">
              <a:buNone/>
              <a:defRPr sz="1688"/>
            </a:lvl6pPr>
            <a:lvl7pPr marL="2894350" indent="0">
              <a:buNone/>
              <a:defRPr sz="1688"/>
            </a:lvl7pPr>
            <a:lvl8pPr marL="3376742" indent="0">
              <a:buNone/>
              <a:defRPr sz="1688"/>
            </a:lvl8pPr>
            <a:lvl9pPr marL="3859134" indent="0">
              <a:buNone/>
              <a:defRPr sz="168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6749" y="5678670"/>
            <a:ext cx="10138949" cy="520912"/>
          </a:xfrm>
        </p:spPr>
        <p:txBody>
          <a:bodyPr>
            <a:normAutofit/>
          </a:bodyPr>
          <a:lstStyle>
            <a:lvl1pPr marL="0" indent="0" algn="ctr">
              <a:buNone/>
              <a:defRPr sz="1477"/>
            </a:lvl1pPr>
            <a:lvl2pPr marL="482392" indent="0">
              <a:buNone/>
              <a:defRPr sz="1266"/>
            </a:lvl2pPr>
            <a:lvl3pPr marL="964783" indent="0">
              <a:buNone/>
              <a:defRPr sz="1055"/>
            </a:lvl3pPr>
            <a:lvl4pPr marL="1447175" indent="0">
              <a:buNone/>
              <a:defRPr sz="950"/>
            </a:lvl4pPr>
            <a:lvl5pPr marL="1929567" indent="0">
              <a:buNone/>
              <a:defRPr sz="950"/>
            </a:lvl5pPr>
            <a:lvl6pPr marL="2411959" indent="0">
              <a:buNone/>
              <a:defRPr sz="950"/>
            </a:lvl6pPr>
            <a:lvl7pPr marL="2894350" indent="0">
              <a:buNone/>
              <a:defRPr sz="950"/>
            </a:lvl7pPr>
            <a:lvl8pPr marL="3376742" indent="0">
              <a:buNone/>
              <a:defRPr sz="950"/>
            </a:lvl8pPr>
            <a:lvl9pPr marL="3859134" indent="0">
              <a:buNone/>
              <a:defRPr sz="9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124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683" y="1036240"/>
            <a:ext cx="10121082" cy="3117659"/>
          </a:xfrm>
        </p:spPr>
        <p:txBody>
          <a:bodyPr anchor="ctr">
            <a:normAutofit/>
          </a:bodyPr>
          <a:lstStyle>
            <a:lvl1pPr algn="ctr">
              <a:defRPr sz="3376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683" y="4582688"/>
            <a:ext cx="10121082" cy="16168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10">
                <a:solidFill>
                  <a:schemeClr val="tx1"/>
                </a:solidFill>
              </a:defRPr>
            </a:lvl1pPr>
            <a:lvl2pPr marL="48239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2pPr>
            <a:lvl3pPr marL="964783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44717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92956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41195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89435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337674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85913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73067" y="4368293"/>
            <a:ext cx="99254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638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68" y="1036240"/>
            <a:ext cx="9808427" cy="2501274"/>
          </a:xfrm>
        </p:spPr>
        <p:txBody>
          <a:bodyPr anchor="ctr">
            <a:normAutofit/>
          </a:bodyPr>
          <a:lstStyle>
            <a:lvl1pPr algn="ctr">
              <a:defRPr sz="3376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7058" y="3537514"/>
            <a:ext cx="9326049" cy="61638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110"/>
            </a:lvl1pPr>
            <a:lvl2pPr marL="482392" indent="0">
              <a:buFontTx/>
              <a:buNone/>
              <a:defRPr/>
            </a:lvl2pPr>
            <a:lvl3pPr marL="964783" indent="0">
              <a:buFontTx/>
              <a:buNone/>
              <a:defRPr/>
            </a:lvl3pPr>
            <a:lvl4pPr marL="1447175" indent="0">
              <a:buFontTx/>
              <a:buNone/>
              <a:defRPr/>
            </a:lvl4pPr>
            <a:lvl5pPr marL="1929567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6749" y="4582688"/>
            <a:ext cx="10138949" cy="16168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10">
                <a:solidFill>
                  <a:schemeClr val="tx1"/>
                </a:solidFill>
              </a:defRPr>
            </a:lvl1pPr>
            <a:lvl2pPr marL="48239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2pPr>
            <a:lvl3pPr marL="964783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44717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92956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41195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89435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337674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85913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9491" y="928440"/>
            <a:ext cx="643176" cy="616993"/>
          </a:xfrm>
          <a:prstGeom prst="rect">
            <a:avLst/>
          </a:prstGeom>
        </p:spPr>
        <p:txBody>
          <a:bodyPr vert="horz" lIns="96476" tIns="48238" rIns="96476" bIns="48238" rtlCol="0" anchor="ctr">
            <a:noAutofit/>
          </a:bodyPr>
          <a:lstStyle/>
          <a:p>
            <a:pPr lvl="0"/>
            <a:r>
              <a:rPr lang="en-US" sz="844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84110" y="2983665"/>
            <a:ext cx="643176" cy="616993"/>
          </a:xfrm>
          <a:prstGeom prst="rect">
            <a:avLst/>
          </a:prstGeom>
        </p:spPr>
        <p:txBody>
          <a:bodyPr vert="horz" lIns="96476" tIns="48238" rIns="96476" bIns="48238" rtlCol="0" anchor="ctr">
            <a:noAutofit/>
          </a:bodyPr>
          <a:lstStyle/>
          <a:p>
            <a:pPr lvl="0" algn="r"/>
            <a:r>
              <a:rPr lang="en-US" sz="8441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73067" y="4368293"/>
            <a:ext cx="99254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274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750" y="3490859"/>
            <a:ext cx="10138951" cy="1549720"/>
          </a:xfrm>
        </p:spPr>
        <p:txBody>
          <a:bodyPr anchor="b">
            <a:normAutofit/>
          </a:bodyPr>
          <a:lstStyle>
            <a:lvl1pPr algn="l">
              <a:defRPr sz="3376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6749" y="5040579"/>
            <a:ext cx="10138951" cy="907802"/>
          </a:xfrm>
        </p:spPr>
        <p:txBody>
          <a:bodyPr anchor="t">
            <a:normAutofit/>
          </a:bodyPr>
          <a:lstStyle>
            <a:lvl1pPr marL="0" indent="0" algn="l">
              <a:buNone/>
              <a:defRPr sz="2110">
                <a:solidFill>
                  <a:schemeClr val="tx1"/>
                </a:solidFill>
              </a:defRPr>
            </a:lvl1pPr>
            <a:lvl2pPr marL="48239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2pPr>
            <a:lvl3pPr marL="964783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44717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92956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41195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89435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337674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85913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81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68" y="1036240"/>
            <a:ext cx="9808427" cy="2367277"/>
          </a:xfrm>
        </p:spPr>
        <p:txBody>
          <a:bodyPr anchor="ctr">
            <a:normAutofit/>
          </a:bodyPr>
          <a:lstStyle>
            <a:lvl1pPr algn="ctr">
              <a:defRPr sz="3376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366749" y="3839811"/>
            <a:ext cx="10138951" cy="93583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532">
                <a:solidFill>
                  <a:schemeClr val="tx1"/>
                </a:solidFill>
              </a:defRPr>
            </a:lvl1pPr>
            <a:lvl2pPr marL="48239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2pPr>
            <a:lvl3pPr marL="964783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44717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92956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41195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89435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337674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85913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6749" y="4779218"/>
            <a:ext cx="10138951" cy="1420366"/>
          </a:xfrm>
        </p:spPr>
        <p:txBody>
          <a:bodyPr anchor="t">
            <a:normAutofit/>
          </a:bodyPr>
          <a:lstStyle>
            <a:lvl1pPr marL="0" indent="0" algn="l">
              <a:buNone/>
              <a:defRPr sz="1899">
                <a:solidFill>
                  <a:schemeClr val="tx1"/>
                </a:solidFill>
              </a:defRPr>
            </a:lvl1pPr>
            <a:lvl2pPr marL="48239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2pPr>
            <a:lvl3pPr marL="964783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44717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92956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41195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89435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337674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85913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9491" y="928440"/>
            <a:ext cx="643176" cy="616993"/>
          </a:xfrm>
          <a:prstGeom prst="rect">
            <a:avLst/>
          </a:prstGeom>
        </p:spPr>
        <p:txBody>
          <a:bodyPr vert="horz" lIns="96476" tIns="48238" rIns="96476" bIns="48238" rtlCol="0" anchor="ctr">
            <a:noAutofit/>
          </a:bodyPr>
          <a:lstStyle/>
          <a:p>
            <a:pPr lvl="0"/>
            <a:r>
              <a:rPr lang="en-US" sz="844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84110" y="2742461"/>
            <a:ext cx="643176" cy="616993"/>
          </a:xfrm>
          <a:prstGeom prst="rect">
            <a:avLst/>
          </a:prstGeom>
        </p:spPr>
        <p:txBody>
          <a:bodyPr vert="horz" lIns="96476" tIns="48238" rIns="96476" bIns="48238" rtlCol="0" anchor="ctr">
            <a:noAutofit/>
          </a:bodyPr>
          <a:lstStyle/>
          <a:p>
            <a:pPr lvl="0" algn="r"/>
            <a:r>
              <a:rPr lang="en-US" sz="8441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73067" y="3617913"/>
            <a:ext cx="99254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43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749" y="1036240"/>
            <a:ext cx="10138949" cy="236727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366749" y="3830163"/>
            <a:ext cx="10138951" cy="88759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54">
                <a:solidFill>
                  <a:schemeClr val="tx1"/>
                </a:solidFill>
              </a:defRPr>
            </a:lvl1pPr>
            <a:lvl2pPr marL="48239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2pPr>
            <a:lvl3pPr marL="964783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44717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92956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41195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89435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337674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85913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6748" y="4716685"/>
            <a:ext cx="10138953" cy="1482898"/>
          </a:xfrm>
        </p:spPr>
        <p:txBody>
          <a:bodyPr anchor="t">
            <a:normAutofit/>
          </a:bodyPr>
          <a:lstStyle>
            <a:lvl1pPr marL="0" indent="0" algn="l">
              <a:buNone/>
              <a:defRPr sz="1899">
                <a:solidFill>
                  <a:schemeClr val="tx1"/>
                </a:solidFill>
              </a:defRPr>
            </a:lvl1pPr>
            <a:lvl2pPr marL="48239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2pPr>
            <a:lvl3pPr marL="964783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44717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92956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41195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89435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337674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85913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73067" y="3617913"/>
            <a:ext cx="99254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12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73067" y="2554871"/>
            <a:ext cx="99254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66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5025" y="1036239"/>
            <a:ext cx="1995042" cy="51633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6747" y="1036240"/>
            <a:ext cx="7842422" cy="516334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352097" y="1045175"/>
            <a:ext cx="0" cy="514547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73067" y="2554871"/>
            <a:ext cx="99254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0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055" y="1849162"/>
            <a:ext cx="8608054" cy="1922921"/>
          </a:xfrm>
        </p:spPr>
        <p:txBody>
          <a:bodyPr anchor="b">
            <a:normAutofit/>
          </a:bodyPr>
          <a:lstStyle>
            <a:lvl1pPr algn="ctr">
              <a:defRPr sz="4642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053" y="4057941"/>
            <a:ext cx="8608056" cy="1007135"/>
          </a:xfrm>
        </p:spPr>
        <p:txBody>
          <a:bodyPr anchor="t">
            <a:normAutofit/>
          </a:bodyPr>
          <a:lstStyle>
            <a:lvl1pPr marL="0" indent="0" algn="ctr">
              <a:buNone/>
              <a:defRPr sz="2532">
                <a:solidFill>
                  <a:schemeClr val="tx1"/>
                </a:solidFill>
              </a:defRPr>
            </a:lvl1pPr>
            <a:lvl2pPr marL="48239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2pPr>
            <a:lvl3pPr marL="964783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44717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92956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41195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89435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337674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85913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23580" y="3915011"/>
            <a:ext cx="86130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23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73067" y="2554871"/>
            <a:ext cx="99254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9964" y="2701374"/>
            <a:ext cx="4978180" cy="349249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1801" y="2701374"/>
            <a:ext cx="4978180" cy="349249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5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6748" y="2804998"/>
            <a:ext cx="4978180" cy="608010"/>
          </a:xfrm>
        </p:spPr>
        <p:txBody>
          <a:bodyPr anchor="b">
            <a:noAutofit/>
          </a:bodyPr>
          <a:lstStyle>
            <a:lvl1pPr marL="0" indent="0">
              <a:spcBef>
                <a:spcPts val="709"/>
              </a:spcBef>
              <a:spcAft>
                <a:spcPts val="633"/>
              </a:spcAft>
              <a:buNone/>
              <a:defRPr sz="2954" b="0">
                <a:solidFill>
                  <a:schemeClr val="accent1"/>
                </a:solidFill>
              </a:defRPr>
            </a:lvl1pPr>
            <a:lvl2pPr marL="482392" indent="0">
              <a:buNone/>
              <a:defRPr sz="2110" b="1"/>
            </a:lvl2pPr>
            <a:lvl3pPr marL="964783" indent="0">
              <a:buNone/>
              <a:defRPr sz="1899" b="1"/>
            </a:lvl3pPr>
            <a:lvl4pPr marL="1447175" indent="0">
              <a:buNone/>
              <a:defRPr sz="1688" b="1"/>
            </a:lvl4pPr>
            <a:lvl5pPr marL="1929567" indent="0">
              <a:buNone/>
              <a:defRPr sz="1688" b="1"/>
            </a:lvl5pPr>
            <a:lvl6pPr marL="2411959" indent="0">
              <a:buNone/>
              <a:defRPr sz="1688" b="1"/>
            </a:lvl6pPr>
            <a:lvl7pPr marL="2894350" indent="0">
              <a:buNone/>
              <a:defRPr sz="1688" b="1"/>
            </a:lvl7pPr>
            <a:lvl8pPr marL="3376742" indent="0">
              <a:buNone/>
              <a:defRPr sz="1688" b="1"/>
            </a:lvl8pPr>
            <a:lvl9pPr marL="3859134" indent="0">
              <a:buNone/>
              <a:defRPr sz="168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6748" y="3421942"/>
            <a:ext cx="4978180" cy="2777642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1090" y="2804998"/>
            <a:ext cx="4978180" cy="608010"/>
          </a:xfrm>
        </p:spPr>
        <p:txBody>
          <a:bodyPr anchor="b">
            <a:noAutofit/>
          </a:bodyPr>
          <a:lstStyle>
            <a:lvl1pPr marL="0" indent="0">
              <a:spcBef>
                <a:spcPts val="709"/>
              </a:spcBef>
              <a:spcAft>
                <a:spcPts val="633"/>
              </a:spcAft>
              <a:buNone/>
              <a:defRPr sz="2954" b="0">
                <a:solidFill>
                  <a:schemeClr val="accent1"/>
                </a:solidFill>
              </a:defRPr>
            </a:lvl1pPr>
            <a:lvl2pPr marL="482392" indent="0">
              <a:buNone/>
              <a:defRPr sz="2110" b="1"/>
            </a:lvl2pPr>
            <a:lvl3pPr marL="964783" indent="0">
              <a:buNone/>
              <a:defRPr sz="1899" b="1"/>
            </a:lvl3pPr>
            <a:lvl4pPr marL="1447175" indent="0">
              <a:buNone/>
              <a:defRPr sz="1688" b="1"/>
            </a:lvl4pPr>
            <a:lvl5pPr marL="1929567" indent="0">
              <a:buNone/>
              <a:defRPr sz="1688" b="1"/>
            </a:lvl5pPr>
            <a:lvl6pPr marL="2411959" indent="0">
              <a:buNone/>
              <a:defRPr sz="1688" b="1"/>
            </a:lvl6pPr>
            <a:lvl7pPr marL="2894350" indent="0">
              <a:buNone/>
              <a:defRPr sz="1688" b="1"/>
            </a:lvl7pPr>
            <a:lvl8pPr marL="3376742" indent="0">
              <a:buNone/>
              <a:defRPr sz="1688" b="1"/>
            </a:lvl8pPr>
            <a:lvl9pPr marL="3859134" indent="0">
              <a:buNone/>
              <a:defRPr sz="1688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1090" y="3421942"/>
            <a:ext cx="4978180" cy="2777642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73067" y="2554871"/>
            <a:ext cx="99254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16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73067" y="2554871"/>
            <a:ext cx="99254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3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072" y="1465032"/>
            <a:ext cx="3923261" cy="1447165"/>
          </a:xfrm>
        </p:spPr>
        <p:txBody>
          <a:bodyPr anchor="b">
            <a:normAutofit/>
          </a:bodyPr>
          <a:lstStyle>
            <a:lvl1pPr algn="ctr">
              <a:defRPr sz="2532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118" y="1036239"/>
            <a:ext cx="5770714" cy="5163344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5072" y="3198054"/>
            <a:ext cx="3923261" cy="2572742"/>
          </a:xfrm>
        </p:spPr>
        <p:txBody>
          <a:bodyPr anchor="t">
            <a:normAutofit/>
          </a:bodyPr>
          <a:lstStyle>
            <a:lvl1pPr marL="0" indent="0" algn="ctr">
              <a:buNone/>
              <a:defRPr sz="1688"/>
            </a:lvl1pPr>
            <a:lvl2pPr marL="482392" indent="0">
              <a:buNone/>
              <a:defRPr sz="1266"/>
            </a:lvl2pPr>
            <a:lvl3pPr marL="964783" indent="0">
              <a:buNone/>
              <a:defRPr sz="1055"/>
            </a:lvl3pPr>
            <a:lvl4pPr marL="1447175" indent="0">
              <a:buNone/>
              <a:defRPr sz="950"/>
            </a:lvl4pPr>
            <a:lvl5pPr marL="1929567" indent="0">
              <a:buNone/>
              <a:defRPr sz="950"/>
            </a:lvl5pPr>
            <a:lvl6pPr marL="2411959" indent="0">
              <a:buNone/>
              <a:defRPr sz="950"/>
            </a:lvl6pPr>
            <a:lvl7pPr marL="2894350" indent="0">
              <a:buNone/>
              <a:defRPr sz="950"/>
            </a:lvl7pPr>
            <a:lvl8pPr marL="3376742" indent="0">
              <a:buNone/>
              <a:defRPr sz="950"/>
            </a:lvl8pPr>
            <a:lvl9pPr marL="3859134" indent="0">
              <a:buNone/>
              <a:defRPr sz="9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73067" y="3072992"/>
            <a:ext cx="3708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6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747" y="1987617"/>
            <a:ext cx="6585604" cy="1447165"/>
          </a:xfrm>
        </p:spPr>
        <p:txBody>
          <a:bodyPr anchor="b">
            <a:normAutofit/>
          </a:bodyPr>
          <a:lstStyle>
            <a:lvl1pPr algn="ctr">
              <a:defRPr sz="2954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0680" y="1098774"/>
            <a:ext cx="3232071" cy="503827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8"/>
            </a:lvl1pPr>
            <a:lvl2pPr marL="482392" indent="0">
              <a:buNone/>
              <a:defRPr sz="1688"/>
            </a:lvl2pPr>
            <a:lvl3pPr marL="964783" indent="0">
              <a:buNone/>
              <a:defRPr sz="1688"/>
            </a:lvl3pPr>
            <a:lvl4pPr marL="1447175" indent="0">
              <a:buNone/>
              <a:defRPr sz="1688"/>
            </a:lvl4pPr>
            <a:lvl5pPr marL="1929567" indent="0">
              <a:buNone/>
              <a:defRPr sz="1688"/>
            </a:lvl5pPr>
            <a:lvl6pPr marL="2411959" indent="0">
              <a:buNone/>
              <a:defRPr sz="1688"/>
            </a:lvl6pPr>
            <a:lvl7pPr marL="2894350" indent="0">
              <a:buNone/>
              <a:defRPr sz="1688"/>
            </a:lvl7pPr>
            <a:lvl8pPr marL="3376742" indent="0">
              <a:buNone/>
              <a:defRPr sz="1688"/>
            </a:lvl8pPr>
            <a:lvl9pPr marL="3859134" indent="0">
              <a:buNone/>
              <a:defRPr sz="168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6747" y="3434782"/>
            <a:ext cx="6585604" cy="1929553"/>
          </a:xfrm>
        </p:spPr>
        <p:txBody>
          <a:bodyPr anchor="t">
            <a:normAutofit/>
          </a:bodyPr>
          <a:lstStyle>
            <a:lvl1pPr marL="0" indent="0" algn="ctr">
              <a:buNone/>
              <a:defRPr sz="1899"/>
            </a:lvl1pPr>
            <a:lvl2pPr marL="482392" indent="0">
              <a:buNone/>
              <a:defRPr sz="1266"/>
            </a:lvl2pPr>
            <a:lvl3pPr marL="964783" indent="0">
              <a:buNone/>
              <a:defRPr sz="1055"/>
            </a:lvl3pPr>
            <a:lvl4pPr marL="1447175" indent="0">
              <a:buNone/>
              <a:defRPr sz="950"/>
            </a:lvl4pPr>
            <a:lvl5pPr marL="1929567" indent="0">
              <a:buNone/>
              <a:defRPr sz="950"/>
            </a:lvl5pPr>
            <a:lvl6pPr marL="2411959" indent="0">
              <a:buNone/>
              <a:defRPr sz="950"/>
            </a:lvl6pPr>
            <a:lvl7pPr marL="2894350" indent="0">
              <a:buNone/>
              <a:defRPr sz="950"/>
            </a:lvl7pPr>
            <a:lvl8pPr marL="3376742" indent="0">
              <a:buNone/>
              <a:defRPr sz="950"/>
            </a:lvl8pPr>
            <a:lvl9pPr marL="3859134" indent="0">
              <a:buNone/>
              <a:defRPr sz="9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4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603" y="0"/>
            <a:ext cx="12903566" cy="723394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6751" y="1036241"/>
            <a:ext cx="10130012" cy="13757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6749" y="2697800"/>
            <a:ext cx="10130012" cy="3501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5442" y="6297848"/>
            <a:ext cx="1688336" cy="294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6749" y="6297848"/>
            <a:ext cx="7708296" cy="294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4175" y="6297848"/>
            <a:ext cx="572588" cy="294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  <p:sldLayoutId id="2147484179" r:id="rId17"/>
  </p:sldLayoutIdLst>
  <p:hf sldNum="0" hdr="0" ftr="0" dt="0"/>
  <p:txStyles>
    <p:titleStyle>
      <a:lvl1pPr algn="ctr" defTabSz="482392" rtl="0" eaLnBrk="1" latinLnBrk="0" hangingPunct="1">
        <a:spcBef>
          <a:spcPct val="0"/>
        </a:spcBef>
        <a:buNone/>
        <a:defRPr sz="4642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1495" indent="-301495" algn="l" defTabSz="482392" rtl="0" eaLnBrk="1" latinLnBrk="0" hangingPunct="1">
        <a:spcBef>
          <a:spcPct val="20000"/>
        </a:spcBef>
        <a:spcAft>
          <a:spcPts val="633"/>
        </a:spcAft>
        <a:buClr>
          <a:schemeClr val="accent1"/>
        </a:buClr>
        <a:buSzPct val="115000"/>
        <a:buFont typeface="Arial"/>
        <a:buChar char="•"/>
        <a:defRPr sz="253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83887" indent="-301495" algn="l" defTabSz="482392" rtl="0" eaLnBrk="1" latinLnBrk="0" hangingPunct="1">
        <a:spcBef>
          <a:spcPct val="20000"/>
        </a:spcBef>
        <a:spcAft>
          <a:spcPts val="633"/>
        </a:spcAft>
        <a:buClr>
          <a:schemeClr val="accent1"/>
        </a:buClr>
        <a:buSzPct val="115000"/>
        <a:buFont typeface="Arial"/>
        <a:buChar char="•"/>
        <a:defRPr sz="211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66278" indent="-301495" algn="l" defTabSz="482392" rtl="0" eaLnBrk="1" latinLnBrk="0" hangingPunct="1">
        <a:spcBef>
          <a:spcPct val="20000"/>
        </a:spcBef>
        <a:spcAft>
          <a:spcPts val="633"/>
        </a:spcAft>
        <a:buClr>
          <a:schemeClr val="accent1"/>
        </a:buClr>
        <a:buSzPct val="115000"/>
        <a:buFont typeface="Arial"/>
        <a:buChar char="•"/>
        <a:defRPr sz="18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28072" indent="-180897" algn="l" defTabSz="482392" rtl="0" eaLnBrk="1" latinLnBrk="0" hangingPunct="1">
        <a:spcBef>
          <a:spcPct val="20000"/>
        </a:spcBef>
        <a:spcAft>
          <a:spcPts val="633"/>
        </a:spcAft>
        <a:buClr>
          <a:schemeClr val="accent1"/>
        </a:buClr>
        <a:buSzPct val="115000"/>
        <a:buFont typeface="Arial"/>
        <a:buChar char="•"/>
        <a:defRPr sz="16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10464" indent="-180897" algn="l" defTabSz="482392" rtl="0" eaLnBrk="1" latinLnBrk="0" hangingPunct="1">
        <a:spcBef>
          <a:spcPct val="20000"/>
        </a:spcBef>
        <a:spcAft>
          <a:spcPts val="633"/>
        </a:spcAft>
        <a:buClr>
          <a:schemeClr val="accent1"/>
        </a:buClr>
        <a:buSzPct val="115000"/>
        <a:buFont typeface="Arial"/>
        <a:buChar char="•"/>
        <a:defRPr sz="147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53154" indent="-241196" algn="l" defTabSz="482392" rtl="0" eaLnBrk="1" latinLnBrk="0" hangingPunct="1">
        <a:spcBef>
          <a:spcPct val="20000"/>
        </a:spcBef>
        <a:spcAft>
          <a:spcPts val="633"/>
        </a:spcAft>
        <a:buClr>
          <a:schemeClr val="accent1"/>
        </a:buClr>
        <a:buSzPct val="115000"/>
        <a:buFont typeface="Arial"/>
        <a:buChar char="•"/>
        <a:defRPr sz="147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35546" indent="-241196" algn="l" defTabSz="482392" rtl="0" eaLnBrk="1" latinLnBrk="0" hangingPunct="1">
        <a:spcBef>
          <a:spcPct val="20000"/>
        </a:spcBef>
        <a:spcAft>
          <a:spcPts val="633"/>
        </a:spcAft>
        <a:buClr>
          <a:schemeClr val="accent1"/>
        </a:buClr>
        <a:buSzPct val="115000"/>
        <a:buFont typeface="Arial"/>
        <a:buChar char="•"/>
        <a:defRPr sz="147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17938" indent="-241196" algn="l" defTabSz="482392" rtl="0" eaLnBrk="1" latinLnBrk="0" hangingPunct="1">
        <a:spcBef>
          <a:spcPct val="20000"/>
        </a:spcBef>
        <a:spcAft>
          <a:spcPts val="633"/>
        </a:spcAft>
        <a:buClr>
          <a:schemeClr val="accent1"/>
        </a:buClr>
        <a:buSzPct val="115000"/>
        <a:buFont typeface="Arial"/>
        <a:buChar char="•"/>
        <a:defRPr sz="147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00330" indent="-241196" algn="l" defTabSz="482392" rtl="0" eaLnBrk="1" latinLnBrk="0" hangingPunct="1">
        <a:spcBef>
          <a:spcPct val="20000"/>
        </a:spcBef>
        <a:spcAft>
          <a:spcPts val="633"/>
        </a:spcAft>
        <a:buClr>
          <a:schemeClr val="accent1"/>
        </a:buClr>
        <a:buSzPct val="115000"/>
        <a:buFont typeface="Arial"/>
        <a:buChar char="•"/>
        <a:defRPr sz="147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2392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482392" algn="l" defTabSz="482392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64783" algn="l" defTabSz="482392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3pPr>
      <a:lvl4pPr marL="1447175" algn="l" defTabSz="482392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4pPr>
      <a:lvl5pPr marL="1929567" algn="l" defTabSz="482392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5pPr>
      <a:lvl6pPr marL="2411959" algn="l" defTabSz="482392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94350" algn="l" defTabSz="482392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376742" algn="l" defTabSz="482392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859134" algn="l" defTabSz="482392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s-GT" sz="6124" dirty="0">
                <a:solidFill>
                  <a:schemeClr val="accent1">
                    <a:lumMod val="50000"/>
                  </a:schemeClr>
                </a:solidFill>
              </a:rPr>
              <a:t>ESPERANDO AL ESPÍRITU SANTO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s-GT" sz="2811" dirty="0">
                <a:solidFill>
                  <a:schemeClr val="accent1">
                    <a:lumMod val="50000"/>
                  </a:schemeClr>
                </a:solidFill>
              </a:rPr>
              <a:t>Dios da el Espíritu Santo a aquellos que le obedecen.</a:t>
            </a:r>
          </a:p>
        </p:txBody>
      </p:sp>
    </p:spTree>
    <p:extLst>
      <p:ext uri="{BB962C8B-B14F-4D97-AF65-F5344CB8AC3E}">
        <p14:creationId xmlns:p14="http://schemas.microsoft.com/office/powerpoint/2010/main" val="10812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85800" y="823913"/>
            <a:ext cx="11515725" cy="5603875"/>
          </a:xfrm>
        </p:spPr>
        <p:txBody>
          <a:bodyPr anchor="ctr">
            <a:normAutofit/>
          </a:bodyPr>
          <a:lstStyle/>
          <a:p>
            <a:pPr marL="442913" indent="-442913" algn="just">
              <a:buFont typeface="+mj-lt"/>
              <a:buAutoNum type="alphaUcPeriod" startAt="2"/>
            </a:pPr>
            <a:r>
              <a:rPr lang="es-GT" sz="3600" b="1" dirty="0"/>
              <a:t>Eventos cuando Jesús ascendía al cielo, Hechos 1:9-14.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Una nube lo oculto de la vista de los discípulos, V.9.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Dos hombres, probablemente ángeles, aparecieron repentinamente entre ellos, V.10.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Los dos hombres les dijeron a los discípulos que Jesús volvería como les fue prometido, V.11.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Tres decisiones que los discípulos hicieron ante esto: estaban en obediencia, estaban en convivencia y estaban en oración, V.12-14.</a:t>
            </a:r>
          </a:p>
        </p:txBody>
      </p:sp>
    </p:spTree>
    <p:extLst>
      <p:ext uri="{BB962C8B-B14F-4D97-AF65-F5344CB8AC3E}">
        <p14:creationId xmlns:p14="http://schemas.microsoft.com/office/powerpoint/2010/main" val="2200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85800" y="728663"/>
            <a:ext cx="11515725" cy="5772150"/>
          </a:xfrm>
        </p:spPr>
        <p:txBody>
          <a:bodyPr anchor="ctr">
            <a:normAutofit/>
          </a:bodyPr>
          <a:lstStyle/>
          <a:p>
            <a:pPr marL="442913" indent="-442913" algn="just">
              <a:buFont typeface="+mj-lt"/>
              <a:buAutoNum type="alphaUcPeriod" startAt="3"/>
            </a:pPr>
            <a:r>
              <a:rPr lang="es-GT" sz="3600" b="1" dirty="0"/>
              <a:t>El creyente también debe enfocarse en estas tres decisiones piadosas para recibir la promesa del Espíritu Santo.</a:t>
            </a:r>
          </a:p>
        </p:txBody>
      </p:sp>
    </p:spTree>
    <p:extLst>
      <p:ext uri="{BB962C8B-B14F-4D97-AF65-F5344CB8AC3E}">
        <p14:creationId xmlns:p14="http://schemas.microsoft.com/office/powerpoint/2010/main" val="283985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chos 2:1-4 RVR1960 - Cuando llegó el día de - Bibl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61486"/>
            <a:ext cx="6124175" cy="4969564"/>
          </a:xfrm>
          <a:prstGeom prst="rect">
            <a:avLst/>
          </a:prstGeom>
          <a:ln w="127000" cap="sq">
            <a:solidFill>
              <a:srgbClr val="EBC28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0809" y="1161486"/>
            <a:ext cx="3732980" cy="1784948"/>
          </a:xfrm>
        </p:spPr>
        <p:txBody>
          <a:bodyPr>
            <a:noAutofit/>
          </a:bodyPr>
          <a:lstStyle/>
          <a:p>
            <a:r>
              <a:rPr lang="es-GT" sz="4016" dirty="0"/>
              <a:t>OBEDECER Y RECIBIR	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es-GT" sz="3212" dirty="0"/>
              <a:t>Hechos 1:15-26; 2:1-4.</a:t>
            </a:r>
          </a:p>
        </p:txBody>
      </p:sp>
    </p:spTree>
    <p:extLst>
      <p:ext uri="{BB962C8B-B14F-4D97-AF65-F5344CB8AC3E}">
        <p14:creationId xmlns:p14="http://schemas.microsoft.com/office/powerpoint/2010/main" val="1733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00089" y="714375"/>
            <a:ext cx="11487150" cy="5800725"/>
          </a:xfrm>
        </p:spPr>
        <p:txBody>
          <a:bodyPr anchor="ctr">
            <a:noAutofit/>
          </a:bodyPr>
          <a:lstStyle/>
          <a:p>
            <a:pPr marL="458983" indent="-458983" algn="just">
              <a:buFont typeface="+mj-lt"/>
              <a:buAutoNum type="alphaUcPeriod"/>
            </a:pPr>
            <a:r>
              <a:rPr lang="es-GT" sz="3600" b="1" dirty="0"/>
              <a:t>Pedro, citando Salmos 69:25; 109:8 mostró la necesidad de escoger a otro discípulo para reemplazar a Judas, Hechos 1:15-20.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Se establecieron los requisitos según Hechos 1:21-22.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Se propusieron a dos: </a:t>
            </a:r>
            <a:r>
              <a:rPr lang="es-GT" sz="3200" dirty="0" err="1"/>
              <a:t>Barsabás</a:t>
            </a:r>
            <a:r>
              <a:rPr lang="es-GT" sz="3200" dirty="0"/>
              <a:t> y Matías, Hechos 1:23.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Se oró y se valieron de la costumbre judía de echar suertes para elegir, Hechos 1:24-26. Véase Josué 18:3-10. “Esta costumbre no se vuelve a mencionar después de la venida del Espíritu Santo, quien es nuestro Maestro y Guía”.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Se eligió a Matías para reemplazar a Judas, V.26.</a:t>
            </a:r>
          </a:p>
        </p:txBody>
      </p:sp>
    </p:spTree>
    <p:extLst>
      <p:ext uri="{BB962C8B-B14F-4D97-AF65-F5344CB8AC3E}">
        <p14:creationId xmlns:p14="http://schemas.microsoft.com/office/powerpoint/2010/main" val="6112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00089" y="728663"/>
            <a:ext cx="11487150" cy="5772150"/>
          </a:xfrm>
        </p:spPr>
        <p:txBody>
          <a:bodyPr anchor="ctr">
            <a:normAutofit/>
          </a:bodyPr>
          <a:lstStyle/>
          <a:p>
            <a:pPr marL="442913" indent="-442913" algn="just">
              <a:buFont typeface="+mj-lt"/>
              <a:buAutoNum type="alphaUcPeriod" startAt="2"/>
            </a:pPr>
            <a:r>
              <a:rPr lang="es-GT" sz="3600" b="1" dirty="0"/>
              <a:t>En el día de pentecostés, los discípulos fueron llenos del Espíritu Santo, Hechos 2:1-4.  Esto estuvo acompañado de varios sucesos: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Estaban todos unánimes juntos.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El sonido como de un viento recio.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La aparición como lenguas de fuego.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Hablaron lenguas que no conocían. “Esta señal se repitió según Hechos 10:44-46; 19:6.”</a:t>
            </a:r>
          </a:p>
        </p:txBody>
      </p:sp>
    </p:spTree>
    <p:extLst>
      <p:ext uri="{BB962C8B-B14F-4D97-AF65-F5344CB8AC3E}">
        <p14:creationId xmlns:p14="http://schemas.microsoft.com/office/powerpoint/2010/main" val="6497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00089" y="714375"/>
            <a:ext cx="11487150" cy="5772150"/>
          </a:xfrm>
        </p:spPr>
        <p:txBody>
          <a:bodyPr anchor="ctr">
            <a:normAutofit/>
          </a:bodyPr>
          <a:lstStyle/>
          <a:p>
            <a:pPr marL="442913" indent="-442913" algn="just">
              <a:buFont typeface="+mj-lt"/>
              <a:buAutoNum type="alphaUcPeriod" startAt="3"/>
            </a:pPr>
            <a:r>
              <a:rPr lang="es-GT" sz="3600" b="1" dirty="0"/>
              <a:t>El creyente necesita el poder del Espíritu Santo para proclamar el evangelio. Véase Lucas 24:49; Hechos 1:8.</a:t>
            </a:r>
          </a:p>
        </p:txBody>
      </p:sp>
    </p:spTree>
    <p:extLst>
      <p:ext uri="{BB962C8B-B14F-4D97-AF65-F5344CB8AC3E}">
        <p14:creationId xmlns:p14="http://schemas.microsoft.com/office/powerpoint/2010/main" val="382439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912741"/>
              </p:ext>
            </p:extLst>
          </p:nvPr>
        </p:nvGraphicFramePr>
        <p:xfrm>
          <a:off x="1283101" y="1093493"/>
          <a:ext cx="10260503" cy="504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7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85825" y="714375"/>
            <a:ext cx="11129963" cy="5772150"/>
          </a:xfrm>
        </p:spPr>
        <p:txBody>
          <a:bodyPr anchor="ctr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GT" sz="3012" dirty="0"/>
              <a:t>El don del Espíritu Santo prometido por el Padre todavía está disponible para los creyentes.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GT" sz="3012" dirty="0"/>
              <a:t>Los que no han sido llenos del Espíritu Santo necesitan buscar constantemente a Dios.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GT" sz="3012" dirty="0"/>
              <a:t>Los que han sido llenos del Espíritu necesitan aprender a andar y vivir por el Espíritu, Gálatas 5:16-25.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GT" sz="3012" dirty="0"/>
              <a:t>Este atento a la voz del Espíritu y desarrolle una mayor consciencia de su dirección en su vida.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GT" sz="3012" dirty="0"/>
              <a:t>Influya en otros creyentes para que deseen y busquen el bautismo en el Espíritu Santo.</a:t>
            </a:r>
          </a:p>
        </p:txBody>
      </p:sp>
    </p:spTree>
    <p:extLst>
      <p:ext uri="{BB962C8B-B14F-4D97-AF65-F5344CB8AC3E}">
        <p14:creationId xmlns:p14="http://schemas.microsoft.com/office/powerpoint/2010/main" val="40451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 Pentecostés Inolvidable (Hechos 2:1-4) – Iglesia Bautista Pi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863512" cy="72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2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12407" y="985495"/>
            <a:ext cx="4736735" cy="1546483"/>
          </a:xfrm>
        </p:spPr>
        <p:txBody>
          <a:bodyPr/>
          <a:lstStyle/>
          <a:p>
            <a:pPr algn="ctr"/>
            <a:r>
              <a:rPr lang="es-GT" sz="4819" dirty="0">
                <a:solidFill>
                  <a:schemeClr val="accent1">
                    <a:lumMod val="50000"/>
                  </a:schemeClr>
                </a:solidFill>
              </a:rPr>
              <a:t>VERSÍCULO CLAVE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12407" y="2726940"/>
            <a:ext cx="4736735" cy="3347398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GT" sz="3614" dirty="0">
                <a:solidFill>
                  <a:schemeClr val="accent1">
                    <a:lumMod val="50000"/>
                  </a:schemeClr>
                </a:solidFill>
              </a:rPr>
              <a:t>“Y nosotros somos testigos suyos de estas cosas, y también el Espíritu Santo, el cual ha dado Dios a los que le obedecen”. Hechos 5:32.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16760" y="985495"/>
            <a:ext cx="4736735" cy="1546483"/>
          </a:xfrm>
        </p:spPr>
        <p:txBody>
          <a:bodyPr anchor="ctr"/>
          <a:lstStyle/>
          <a:p>
            <a:pPr algn="ctr"/>
            <a:r>
              <a:rPr lang="es-GT" sz="4819" dirty="0">
                <a:solidFill>
                  <a:schemeClr val="accent1">
                    <a:lumMod val="50000"/>
                  </a:schemeClr>
                </a:solidFill>
              </a:rPr>
              <a:t>LECTURA EN CLASE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16760" y="2726940"/>
            <a:ext cx="4736735" cy="334739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GT" sz="3614" dirty="0">
                <a:solidFill>
                  <a:schemeClr val="accent1">
                    <a:lumMod val="50000"/>
                  </a:schemeClr>
                </a:solidFill>
              </a:rPr>
              <a:t>Lucas 24:49;</a:t>
            </a:r>
          </a:p>
          <a:p>
            <a:pPr marL="0" indent="0" algn="ctr">
              <a:buNone/>
            </a:pPr>
            <a:r>
              <a:rPr lang="es-GT" sz="3614" dirty="0">
                <a:solidFill>
                  <a:schemeClr val="accent1">
                    <a:lumMod val="50000"/>
                  </a:schemeClr>
                </a:solidFill>
              </a:rPr>
              <a:t>Hechos 1:4-8;</a:t>
            </a:r>
          </a:p>
          <a:p>
            <a:pPr marL="0" indent="0" algn="ctr">
              <a:buNone/>
            </a:pPr>
            <a:r>
              <a:rPr lang="es-GT" sz="3614" dirty="0">
                <a:solidFill>
                  <a:schemeClr val="accent1">
                    <a:lumMod val="50000"/>
                  </a:schemeClr>
                </a:solidFill>
              </a:rPr>
              <a:t>Lucas 24:52,53;</a:t>
            </a:r>
          </a:p>
          <a:p>
            <a:pPr marL="0" indent="0" algn="ctr">
              <a:buNone/>
            </a:pPr>
            <a:r>
              <a:rPr lang="es-GT" sz="3614" dirty="0">
                <a:solidFill>
                  <a:schemeClr val="accent1">
                    <a:lumMod val="50000"/>
                  </a:schemeClr>
                </a:solidFill>
              </a:rPr>
              <a:t>Hechos 1:12-14; 2:1-4. </a:t>
            </a:r>
          </a:p>
        </p:txBody>
      </p:sp>
    </p:spTree>
    <p:extLst>
      <p:ext uri="{BB962C8B-B14F-4D97-AF65-F5344CB8AC3E}">
        <p14:creationId xmlns:p14="http://schemas.microsoft.com/office/powerpoint/2010/main" val="14256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00089" y="1814513"/>
            <a:ext cx="11487150" cy="4700587"/>
          </a:xfrm>
        </p:spPr>
        <p:txBody>
          <a:bodyPr anchor="ctr">
            <a:noAutofit/>
          </a:bodyPr>
          <a:lstStyle/>
          <a:p>
            <a:pPr indent="-252983" algn="just"/>
            <a:r>
              <a:rPr lang="es-GT" sz="3000" dirty="0">
                <a:latin typeface="+mj-lt"/>
              </a:rPr>
              <a:t>Un dicho popular es “las cosas buenas llegan a los que esperan”.</a:t>
            </a:r>
          </a:p>
          <a:p>
            <a:pPr indent="-252983" algn="just"/>
            <a:r>
              <a:rPr lang="es-GT" sz="3000" dirty="0">
                <a:latin typeface="+mj-lt"/>
              </a:rPr>
              <a:t>Dios tenia algo bueno para los seguidores de Jesús, pero tuvieron que esperar.</a:t>
            </a:r>
          </a:p>
          <a:p>
            <a:pPr indent="-252983" algn="just"/>
            <a:r>
              <a:rPr lang="es-GT" sz="3000" dirty="0">
                <a:latin typeface="+mj-lt"/>
              </a:rPr>
              <a:t>En el día de Pentecostés, ellos fueron bautizados en el Espíritu Santo. </a:t>
            </a:r>
          </a:p>
          <a:p>
            <a:pPr indent="-252983" algn="just"/>
            <a:r>
              <a:rPr lang="es-GT" sz="3000" dirty="0">
                <a:latin typeface="+mj-lt"/>
              </a:rPr>
              <a:t>El tiempo de Dios, la espera de ellos, ayudó a cumplir este propósito divino.</a:t>
            </a:r>
          </a:p>
          <a:p>
            <a:pPr indent="-252983" algn="just"/>
            <a:r>
              <a:rPr lang="es-GT" sz="3000" dirty="0">
                <a:latin typeface="+mj-lt"/>
              </a:rPr>
              <a:t>Este propósito todavía se cumple hoy: el Espíritu Santo anhela bautizar a los creyentes.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00089" y="742950"/>
            <a:ext cx="11487150" cy="885825"/>
          </a:xfrm>
        </p:spPr>
        <p:txBody>
          <a:bodyPr anchor="ctr">
            <a:normAutofit/>
          </a:bodyPr>
          <a:lstStyle/>
          <a:p>
            <a:pPr algn="ctr"/>
            <a:r>
              <a:rPr lang="es-GT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7228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cas 24:49 BLPH - Miren, yo voy a enviarles el don - Bibl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61485"/>
            <a:ext cx="6124175" cy="4969565"/>
          </a:xfrm>
          <a:prstGeom prst="rect">
            <a:avLst/>
          </a:prstGeom>
          <a:ln w="127000" cap="sq">
            <a:solidFill>
              <a:srgbClr val="EBC28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0809" y="1161486"/>
            <a:ext cx="3732980" cy="1784948"/>
          </a:xfrm>
        </p:spPr>
        <p:txBody>
          <a:bodyPr>
            <a:noAutofit/>
          </a:bodyPr>
          <a:lstStyle/>
          <a:p>
            <a:r>
              <a:rPr lang="es-GT" sz="4016" dirty="0"/>
              <a:t>SE LES ORDENA ESPERAR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es-GT" sz="3212" dirty="0"/>
              <a:t>Lucas 24:44-49; Hechos 1:4-8. </a:t>
            </a:r>
          </a:p>
        </p:txBody>
      </p:sp>
    </p:spTree>
    <p:extLst>
      <p:ext uri="{BB962C8B-B14F-4D97-AF65-F5344CB8AC3E}">
        <p14:creationId xmlns:p14="http://schemas.microsoft.com/office/powerpoint/2010/main" val="7386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00088" y="728663"/>
            <a:ext cx="11501437" cy="5772150"/>
          </a:xfrm>
        </p:spPr>
        <p:txBody>
          <a:bodyPr anchor="ctr">
            <a:noAutofit/>
          </a:bodyPr>
          <a:lstStyle/>
          <a:p>
            <a:pPr marL="458983" indent="-458983" algn="just">
              <a:buFont typeface="+mj-lt"/>
              <a:buAutoNum type="alphaUcPeriod"/>
            </a:pPr>
            <a:r>
              <a:rPr lang="es-GT" sz="3600" b="1" dirty="0"/>
              <a:t>Jesús después de resucitar se apareció a sus discípulos. Lucas 24:44-49.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Les recordó lo que les había enseñado: “que sufriría en la cruz y resucitaría”, V.44-46.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Les dio una misión: “que se predicase en su nombre el arrepentimiento y el perdón de los pecados”, V.47.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Les dijo: “que ellos eran testigos presenciales de estas cosas”, V.48.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200" dirty="0"/>
              <a:t>Les dio esta promesa: “la presencia y el poder del Espíritu Santo en sus vidas”, V.49.</a:t>
            </a:r>
          </a:p>
        </p:txBody>
      </p:sp>
    </p:spTree>
    <p:extLst>
      <p:ext uri="{BB962C8B-B14F-4D97-AF65-F5344CB8AC3E}">
        <p14:creationId xmlns:p14="http://schemas.microsoft.com/office/powerpoint/2010/main" val="32669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14374" y="714375"/>
            <a:ext cx="11515725" cy="5786438"/>
          </a:xfrm>
        </p:spPr>
        <p:txBody>
          <a:bodyPr anchor="ctr">
            <a:noAutofit/>
          </a:bodyPr>
          <a:lstStyle/>
          <a:p>
            <a:pPr marL="446234" indent="-446234" algn="just">
              <a:buFont typeface="+mj-lt"/>
              <a:buAutoNum type="alphaUcPeriod" startAt="2"/>
            </a:pPr>
            <a:r>
              <a:rPr lang="es-GT" sz="3200" b="1" dirty="0"/>
              <a:t>Jesús les da instrucciones precisas a sus discípulos, Hechos 1:4-8.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000" dirty="0"/>
              <a:t>Que esperaran en Jerusalén el bautismo en el Espíritu Santo prometido, V.4.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000" dirty="0"/>
              <a:t>Que Juan bautizó con agua, más ellos serían bautizados con el Espíritu Santo dentro de no muchos días, V.5.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000" dirty="0"/>
              <a:t>Que el plan de restaurar a Israel no era para ese momento, por eso especular acerca de la hora y fecha de esta restauración no era apropiado para ellos, V.6,7.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3000" dirty="0"/>
              <a:t>Que el plan urgente ahora era compartir el Evangelio, por eso recibirían poder del Espíritu Santo para ser testigos de Cristo, V.8.</a:t>
            </a:r>
          </a:p>
        </p:txBody>
      </p:sp>
    </p:spTree>
    <p:extLst>
      <p:ext uri="{BB962C8B-B14F-4D97-AF65-F5344CB8AC3E}">
        <p14:creationId xmlns:p14="http://schemas.microsoft.com/office/powerpoint/2010/main" val="34560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85799" y="728663"/>
            <a:ext cx="11515725" cy="5772150"/>
          </a:xfrm>
        </p:spPr>
        <p:txBody>
          <a:bodyPr anchor="ctr">
            <a:normAutofit/>
          </a:bodyPr>
          <a:lstStyle/>
          <a:p>
            <a:pPr marL="458983" indent="-458983" algn="just">
              <a:buFont typeface="+mj-lt"/>
              <a:buAutoNum type="alphaUcPeriod" startAt="3"/>
            </a:pPr>
            <a:r>
              <a:rPr lang="es-GT" sz="3600" b="1" dirty="0"/>
              <a:t>El poder de permanecer firmes en Cristo y proclamar el evangelio, proviene sólo de estar llenos del Espíritu Santo.</a:t>
            </a:r>
          </a:p>
        </p:txBody>
      </p:sp>
    </p:spTree>
    <p:extLst>
      <p:ext uri="{BB962C8B-B14F-4D97-AF65-F5344CB8AC3E}">
        <p14:creationId xmlns:p14="http://schemas.microsoft.com/office/powerpoint/2010/main" val="8374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n Lucas 24:50-53 RVR1960 - Y los sacó fuera hasta - Bibl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61486"/>
            <a:ext cx="6124175" cy="4969564"/>
          </a:xfrm>
          <a:prstGeom prst="rect">
            <a:avLst/>
          </a:prstGeom>
          <a:ln w="127000" cap="sq">
            <a:solidFill>
              <a:srgbClr val="EBC28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0809" y="1161486"/>
            <a:ext cx="3732980" cy="1784948"/>
          </a:xfrm>
        </p:spPr>
        <p:txBody>
          <a:bodyPr>
            <a:noAutofit/>
          </a:bodyPr>
          <a:lstStyle/>
          <a:p>
            <a:r>
              <a:rPr lang="es-GT" sz="4016" dirty="0"/>
              <a:t>ADORAR Y ESPERAR	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es-GT" sz="3212" dirty="0"/>
              <a:t>Lucas 24:50-53; Hechos 1:9-14.</a:t>
            </a:r>
          </a:p>
        </p:txBody>
      </p:sp>
    </p:spTree>
    <p:extLst>
      <p:ext uri="{BB962C8B-B14F-4D97-AF65-F5344CB8AC3E}">
        <p14:creationId xmlns:p14="http://schemas.microsoft.com/office/powerpoint/2010/main" val="18810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00088" y="757238"/>
            <a:ext cx="11501437" cy="5743575"/>
          </a:xfrm>
        </p:spPr>
        <p:txBody>
          <a:bodyPr anchor="ctr">
            <a:noAutofit/>
          </a:bodyPr>
          <a:lstStyle/>
          <a:p>
            <a:pPr marL="458983" indent="-458983" algn="just">
              <a:buFont typeface="+mj-lt"/>
              <a:buAutoNum type="alphaUcPeriod"/>
            </a:pPr>
            <a:r>
              <a:rPr lang="es-GT" sz="3200" b="1" dirty="0"/>
              <a:t>Acciones de los discípulos cuando Jesús ascendía al cielo, Lucas 24:50-53.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2800" dirty="0"/>
              <a:t>Lo adoraron: Esto significa que sabían que Jesús era Dios, y le dieron el honor que se merece.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2800" dirty="0"/>
              <a:t>Volvieron a Jerusalén: Esto significa que obedecieron lo que Jesús les dijo que hicieran.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2800" dirty="0"/>
              <a:t>Con gran gozo: Esto significa que realmente creían que Jesús resucitó de entre los muertos, y dejaron que la alegría de ese hecho tocara todo en su vida.</a:t>
            </a:r>
          </a:p>
          <a:p>
            <a:pPr marL="542925" lvl="1" indent="-357188" algn="just">
              <a:buFont typeface="+mj-lt"/>
              <a:buAutoNum type="arabicParenR"/>
            </a:pPr>
            <a:r>
              <a:rPr lang="es-GT" sz="2800" dirty="0"/>
              <a:t>Estaban siempre en el templo alabando y bendiciendo a Dios: Esto significa que vivieron como seguidores públicos de Jesús, y no ocultaron su amor y adoración hacia él.</a:t>
            </a:r>
          </a:p>
        </p:txBody>
      </p:sp>
    </p:spTree>
    <p:extLst>
      <p:ext uri="{BB962C8B-B14F-4D97-AF65-F5344CB8AC3E}">
        <p14:creationId xmlns:p14="http://schemas.microsoft.com/office/powerpoint/2010/main" val="36679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891</Words>
  <Application>Microsoft Office PowerPoint</Application>
  <PresentationFormat>Personalizado</PresentationFormat>
  <Paragraphs>60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Orgánico</vt:lpstr>
      <vt:lpstr>ESPERANDO AL ESPÍRITU SANTO</vt:lpstr>
      <vt:lpstr>Presentación de PowerPoint</vt:lpstr>
      <vt:lpstr>INTRODUCCIÓN</vt:lpstr>
      <vt:lpstr>SE LES ORDENA ESPERAR</vt:lpstr>
      <vt:lpstr>Presentación de PowerPoint</vt:lpstr>
      <vt:lpstr>Presentación de PowerPoint</vt:lpstr>
      <vt:lpstr>Presentación de PowerPoint</vt:lpstr>
      <vt:lpstr>ADORAR Y ESPERAR </vt:lpstr>
      <vt:lpstr>Presentación de PowerPoint</vt:lpstr>
      <vt:lpstr>Presentación de PowerPoint</vt:lpstr>
      <vt:lpstr>Presentación de PowerPoint</vt:lpstr>
      <vt:lpstr>OBEDECER Y RECIBIR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A. Gaitan Ortiz</dc:creator>
  <cp:lastModifiedBy>David Rodríguez Zamora</cp:lastModifiedBy>
  <cp:revision>27</cp:revision>
  <dcterms:created xsi:type="dcterms:W3CDTF">2022-06-07T21:35:15Z</dcterms:created>
  <dcterms:modified xsi:type="dcterms:W3CDTF">2022-08-04T16:36:24Z</dcterms:modified>
</cp:coreProperties>
</file>