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82" r:id="rId9"/>
    <p:sldId id="264" r:id="rId10"/>
    <p:sldId id="265" r:id="rId11"/>
    <p:sldId id="283" r:id="rId12"/>
    <p:sldId id="284" r:id="rId13"/>
    <p:sldId id="267" r:id="rId14"/>
    <p:sldId id="276" r:id="rId15"/>
    <p:sldId id="285" r:id="rId16"/>
    <p:sldId id="269" r:id="rId17"/>
    <p:sldId id="280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CBF33"/>
    <a:srgbClr val="E5D8D2"/>
    <a:srgbClr val="A9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0E4FB-4128-4B07-A710-FB42099C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63BC4-97A6-442A-9EF3-F0BA4BB0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CBD95-E0F0-4974-A547-F61DE4CB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741D9-C26E-493D-A3BC-0A8D2ED4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EB703-0557-4DD2-A417-18F11163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44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B0BE3-A7B5-44EE-97AB-DB8BB112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A03EF-4109-45A6-BE0A-E461B1A7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44B1C-E9B0-4C8B-A302-D9A3C0B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B65CC-70E8-493E-A39D-D13B615F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98984-06F7-464A-8364-99AE1402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87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9209DA-3207-4E2B-8187-170C817F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6F552-37BE-48BA-8D8B-DF1DDB2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76B35-0001-496B-A13A-BA80F80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066EF-597D-4CCD-805F-3FE96BA1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3B520-C64B-47AB-A0AE-316E49A7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2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2CF2C-D343-47CF-A6E6-E2F8F4D4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0C030-04DD-42A7-81C7-FF0B4395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D3712-BB6D-4D9E-8FCB-473703E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2EDFF-23F3-4CEC-B438-C3A77B9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E3E5E-9312-4D32-A3A4-DE35D5E8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6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2DD03-57AB-47B8-8E49-AFC32500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B05D17-C6EC-411A-B782-ECD7DF4D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A0861-63B8-4C4C-A429-28AB7F9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68E5B-11F2-4575-BC30-7891CF60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0F742-FC1D-4EC7-99B9-863A4DB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800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263D4-F7F5-48F7-AD80-59D29421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F16E3-FF50-464D-B5DB-ECCE88FC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4ED55-E3A4-4C13-B857-70575AF2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C35C6-CEEE-4E78-A42B-B8BDCC8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294E8-46F5-45AE-8A1D-A006EFC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754E00-D9F1-4C0D-96D9-276285D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A3EE9-9C7E-4089-B979-417F8DC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EBC6CF-5B6E-4B24-B902-4D62DE4E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9FE6FA-0D72-4273-BF59-A7040FC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3F8EB4-8604-4423-90FF-72E18285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B187B7-DD47-4A5D-8DB9-C8031DD7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539F42-43F7-40A6-9386-C9814E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7EF958-BA7B-4B2A-A76F-5485242F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9ED5D4-0B9E-454C-BD73-1B405B7A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56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89438-E231-48CA-B4B9-1BBAE9B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89B29-0F8C-4100-A6D0-7A0FD7F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574C80-A7F2-4119-972A-0B92B1C3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61754A-9397-48F6-BB68-E084B29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95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A586D3-3732-4354-9468-90822458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5BD2E8-03F8-40DF-9AA5-1FC5E2ED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8BA780-180C-48F6-B9BC-C6F597C8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89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8D44F-3DD2-43F5-AEAE-8F6E31DC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87BD7-69A2-40FE-ABBD-F13B7E80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8DA540-0029-4629-977C-ECE253F0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296921-7237-4FEC-BE3E-AA90273A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3D0D3A-CE13-4C87-8E28-AEE0B9F5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EAC041-F66D-425B-B527-5F29347A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8354-4FAD-4E07-A4F3-3892D43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743618-0902-4195-AAB5-B7D2E643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BD5892-8962-4CE7-9C9C-4BCE5505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EE2971-54AE-43A0-A500-591555CC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7D863-32C3-407F-AF64-19079AC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85C65B-1C0C-4BBA-8130-C750C921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05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FA774F-B7C9-4F04-AC3E-00A2E9B9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F4841-26EF-4F2F-A4DB-676D857A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E00DD-FAAE-4C80-9E6E-435BF2E6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021-B5B3-4871-93CF-AB360676C655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15A19-502A-454C-BEC4-D78A3F7D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E3CBD-9BA9-4D0F-BC6C-380E55E5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2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19" y="2508017"/>
            <a:ext cx="6504432" cy="39684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DB903E5D-8E24-49D2-99EA-A332BB8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18" y="368709"/>
            <a:ext cx="11512233" cy="1961535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INSTRUCCIONES PARA LA GUERRA ESPIRITUAL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ED0462C-9416-4467-850C-39ACDDBCC1EC}"/>
              </a:ext>
            </a:extLst>
          </p:cNvPr>
          <p:cNvSpPr/>
          <p:nvPr/>
        </p:nvSpPr>
        <p:spPr>
          <a:xfrm>
            <a:off x="360218" y="3213835"/>
            <a:ext cx="469847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“Dios proporciona los recursos que necesitamos para las victorias espirituales”</a:t>
            </a:r>
          </a:p>
        </p:txBody>
      </p:sp>
    </p:spTree>
    <p:extLst>
      <p:ext uri="{BB962C8B-B14F-4D97-AF65-F5344CB8AC3E}">
        <p14:creationId xmlns:p14="http://schemas.microsoft.com/office/powerpoint/2010/main" val="211380686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339214"/>
            <a:ext cx="11547987" cy="6120580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Cuáles son los recursos que el cristiano posee bajo la figura de un soldado romano con su equipo bélico completo: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cinturón de la verdad, V.14. “La Palabra conocerla y andar en ella”.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La coraza de justicia, V.14. “Cuidar de nuestras motivaciones y actitudes”.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Calzados con el Evangelio de la paz, V.15. “Preparados para proclamar el Evangelio”. </a:t>
            </a:r>
          </a:p>
        </p:txBody>
      </p:sp>
    </p:spTree>
    <p:extLst>
      <p:ext uri="{BB962C8B-B14F-4D97-AF65-F5344CB8AC3E}">
        <p14:creationId xmlns:p14="http://schemas.microsoft.com/office/powerpoint/2010/main" val="3776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339214"/>
            <a:ext cx="11547987" cy="6120580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Cuáles son los recursos que el cristiano posee bajo la figura de un soldado romano con su equipo bélico completo: </a:t>
            </a:r>
          </a:p>
          <a:p>
            <a:pPr marL="987425" lvl="1" indent="-530225" algn="just">
              <a:buFont typeface="+mj-lt"/>
              <a:buAutoNum type="arabicParenR" startAt="4"/>
            </a:pPr>
            <a:r>
              <a:rPr lang="es-GT" sz="3800" dirty="0"/>
              <a:t>El escudo de la fe, V. 16. “Nos cubre de los darnos de satanás”.</a:t>
            </a:r>
          </a:p>
          <a:p>
            <a:pPr marL="971550" lvl="1" indent="-514350" algn="just">
              <a:buFont typeface="+mj-lt"/>
              <a:buAutoNum type="arabicParenR" startAt="4"/>
            </a:pPr>
            <a:r>
              <a:rPr lang="es-GT" sz="3800" dirty="0"/>
              <a:t>El yelmo de la salvación, V.17. “Protege nuestra mente y voluntad”.</a:t>
            </a:r>
          </a:p>
          <a:p>
            <a:pPr marL="971550" lvl="1" indent="-514350" algn="just">
              <a:buFont typeface="+mj-lt"/>
              <a:buAutoNum type="arabicParenR" startAt="4"/>
            </a:pPr>
            <a:r>
              <a:rPr lang="es-GT" sz="3800" dirty="0"/>
              <a:t>La espada del Espíritu, V.17. “La Palabra de Dios para la defensa y el ataque”.</a:t>
            </a:r>
          </a:p>
        </p:txBody>
      </p:sp>
    </p:spTree>
    <p:extLst>
      <p:ext uri="{BB962C8B-B14F-4D97-AF65-F5344CB8AC3E}">
        <p14:creationId xmlns:p14="http://schemas.microsoft.com/office/powerpoint/2010/main" val="216650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365" y="1462791"/>
            <a:ext cx="8267337" cy="440930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3" y="324465"/>
            <a:ext cx="11518490" cy="1892262"/>
          </a:xfrm>
        </p:spPr>
        <p:txBody>
          <a:bodyPr anchor="ctr">
            <a:noAutofit/>
          </a:bodyPr>
          <a:lstStyle/>
          <a:p>
            <a:pPr algn="just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ORAR Y PROCLAMAR EL EVANGELIO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9213" y="3117310"/>
            <a:ext cx="4321276" cy="7112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Efesios 6:18-24.</a:t>
            </a:r>
          </a:p>
        </p:txBody>
      </p:sp>
      <p:sp>
        <p:nvSpPr>
          <p:cNvPr id="9" name="Elipse 8"/>
          <p:cNvSpPr/>
          <p:nvPr/>
        </p:nvSpPr>
        <p:spPr>
          <a:xfrm>
            <a:off x="1690623" y="4729094"/>
            <a:ext cx="1618456" cy="1143000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7616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10" y="353961"/>
            <a:ext cx="11518489" cy="6105833"/>
          </a:xfrm>
        </p:spPr>
        <p:txBody>
          <a:bodyPr anchor="ctr">
            <a:no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oración; es tan importante en la vida del creyente, y especialmente en la lucha espiritual, V.18-20. 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800" dirty="0"/>
              <a:t>Hay que orar en todo tiempo.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800" dirty="0"/>
              <a:t>Hay que orar con toda oración y suplica.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800" dirty="0"/>
              <a:t>Hay que orar en el Espíritu.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800" dirty="0"/>
              <a:t>Hay que orar con perseverancia.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800" dirty="0"/>
              <a:t>Hay que orar por todos los cristianos.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800" dirty="0"/>
              <a:t>Hay que orar por los lideres y siervos para que Dios los guie. “Ejemplo Pablo”.</a:t>
            </a:r>
          </a:p>
        </p:txBody>
      </p:sp>
    </p:spTree>
    <p:extLst>
      <p:ext uri="{BB962C8B-B14F-4D97-AF65-F5344CB8AC3E}">
        <p14:creationId xmlns:p14="http://schemas.microsoft.com/office/powerpoint/2010/main" val="1217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0C3863-2C3D-4256-9260-B4F5D9D49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3" y="368710"/>
            <a:ext cx="11533239" cy="6105832"/>
          </a:xfrm>
        </p:spPr>
        <p:txBody>
          <a:bodyPr anchor="ctr">
            <a:normAutofit/>
          </a:bodyPr>
          <a:lstStyle/>
          <a:p>
            <a:pPr marL="539750" lvl="1" indent="-539750" algn="just">
              <a:buFont typeface="+mj-lt"/>
              <a:buAutoNum type="alphaUcPeriod" startAt="2"/>
              <a:tabLst>
                <a:tab pos="539750" algn="l"/>
              </a:tabLst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batalla no la estamos librando solos, hay otros creyentes quienes están con nosotros, por eso debemos ser cuidadosos en animar y entusiasmar a otros, V.21-24. </a:t>
            </a:r>
          </a:p>
          <a:p>
            <a:pPr marL="1081088" lvl="1" indent="-541338" algn="just">
              <a:buFont typeface="+mj-lt"/>
              <a:buAutoNum type="arabicPeriod"/>
              <a:tabLst>
                <a:tab pos="539750" algn="l"/>
              </a:tabLst>
            </a:pPr>
            <a:r>
              <a:rPr lang="es-GT" sz="3800" dirty="0"/>
              <a:t>Tiquico fue enviado por Pablo, V.21-22.</a:t>
            </a:r>
          </a:p>
          <a:p>
            <a:pPr marL="1677988" lvl="2" indent="-514350" algn="just">
              <a:buFont typeface="+mj-lt"/>
              <a:buAutoNum type="alphaLcParenR"/>
              <a:tabLst>
                <a:tab pos="539750" algn="l"/>
              </a:tabLst>
            </a:pPr>
            <a:r>
              <a:rPr lang="es-GT" sz="3400" dirty="0"/>
              <a:t>El era un hermano amado y fiel ministro.</a:t>
            </a:r>
          </a:p>
          <a:p>
            <a:pPr marL="1677988" lvl="2" indent="-514350" algn="just">
              <a:buFont typeface="+mj-lt"/>
              <a:buAutoNum type="alphaLcParenR"/>
              <a:tabLst>
                <a:tab pos="539750" algn="l"/>
              </a:tabLst>
            </a:pPr>
            <a:r>
              <a:rPr lang="es-GT" sz="3400" dirty="0"/>
              <a:t>El debía hacer ver a los hermanos la situación de Pablo. </a:t>
            </a:r>
          </a:p>
          <a:p>
            <a:pPr marL="1677988" lvl="2" indent="-514350" algn="just">
              <a:buFont typeface="+mj-lt"/>
              <a:buAutoNum type="alphaLcParenR"/>
              <a:tabLst>
                <a:tab pos="539750" algn="l"/>
              </a:tabLst>
            </a:pPr>
            <a:r>
              <a:rPr lang="es-GT" sz="3400" dirty="0"/>
              <a:t>El debía consolar a los hermanos.</a:t>
            </a:r>
          </a:p>
          <a:p>
            <a:pPr marL="1081088" lvl="1" indent="-541338" algn="just">
              <a:buFont typeface="+mj-lt"/>
              <a:buAutoNum type="arabicPeriod"/>
              <a:tabLst>
                <a:tab pos="539750" algn="l"/>
              </a:tabLst>
            </a:pPr>
            <a:r>
              <a:rPr lang="es-GT" sz="3800" dirty="0"/>
              <a:t>Pablo uso estas palabras para cerrar esta carta: “Paz, amor, fe y gracia”, V.23-24. </a:t>
            </a:r>
          </a:p>
        </p:txBody>
      </p:sp>
    </p:spTree>
    <p:extLst>
      <p:ext uri="{BB962C8B-B14F-4D97-AF65-F5344CB8AC3E}">
        <p14:creationId xmlns:p14="http://schemas.microsoft.com/office/powerpoint/2010/main" val="176176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5"/>
          <p:cNvSpPr/>
          <p:nvPr/>
        </p:nvSpPr>
        <p:spPr>
          <a:xfrm>
            <a:off x="1075766" y="1828801"/>
            <a:ext cx="10071846" cy="321384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3850" tIns="475615" rIns="323453" bIns="475616" numCol="1" spcCol="1270" anchor="ctr" anchorCtr="0">
            <a:noAutofit/>
          </a:bodyPr>
          <a:lstStyle/>
          <a:p>
            <a:pPr lvl="0" algn="ctr" defTabSz="2266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6600" b="1" kern="1200" dirty="0">
                <a:solidFill>
                  <a:schemeClr val="tx1"/>
                </a:solidFill>
              </a:rPr>
              <a:t>DISCIPULADO Y 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158355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7340A-4578-40AC-8D7F-36DC3845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0" y="265471"/>
            <a:ext cx="11518491" cy="6312310"/>
          </a:xfrm>
        </p:spPr>
        <p:txBody>
          <a:bodyPr anchor="ctr">
            <a:normAutofit fontScale="70000" lnSpcReduction="20000"/>
          </a:bodyPr>
          <a:lstStyle/>
          <a:p>
            <a:pPr algn="just">
              <a:lnSpc>
                <a:spcPct val="100000"/>
              </a:lnSpc>
            </a:pPr>
            <a:r>
              <a:rPr lang="es-GT" sz="5200" dirty="0"/>
              <a:t>Tenga presente que nuestro verdadero enemigo en la guerra espiritual es Satanás. </a:t>
            </a:r>
          </a:p>
          <a:p>
            <a:pPr algn="just">
              <a:lnSpc>
                <a:spcPct val="100000"/>
              </a:lnSpc>
            </a:pPr>
            <a:r>
              <a:rPr lang="es-GT" sz="5200" dirty="0"/>
              <a:t>Entendamos que nuestra victoria ya ha sido ganada a través de Cristo.</a:t>
            </a:r>
          </a:p>
          <a:p>
            <a:pPr algn="just">
              <a:lnSpc>
                <a:spcPct val="100000"/>
              </a:lnSpc>
            </a:pPr>
            <a:r>
              <a:rPr lang="es-GT" sz="5200" dirty="0"/>
              <a:t>Vivamos confiados, Él Señor está presente en nuestras vidas y utilice las armas para la guerra espiritual. </a:t>
            </a:r>
          </a:p>
          <a:p>
            <a:pPr algn="just">
              <a:lnSpc>
                <a:spcPct val="100000"/>
              </a:lnSpc>
            </a:pPr>
            <a:r>
              <a:rPr lang="es-GT" sz="5200" dirty="0"/>
              <a:t>Examine su vida y comprométase a resistir siempre las mentiras de Satanás. </a:t>
            </a:r>
          </a:p>
          <a:p>
            <a:pPr algn="just">
              <a:lnSpc>
                <a:spcPct val="100000"/>
              </a:lnSpc>
            </a:pPr>
            <a:r>
              <a:rPr lang="es-GT" sz="5200" dirty="0"/>
              <a:t>Esfuércese por traer unidad a relaciones rotas entre los hermanos de la fe.</a:t>
            </a:r>
          </a:p>
          <a:p>
            <a:pPr algn="just">
              <a:lnSpc>
                <a:spcPct val="100000"/>
              </a:lnSpc>
            </a:pPr>
            <a:r>
              <a:rPr lang="es-GT" sz="5200" dirty="0"/>
              <a:t>Ore por sus compañeros en la fe para que puedan mantenerse firmes en las batallas espirituales.</a:t>
            </a:r>
          </a:p>
        </p:txBody>
      </p:sp>
    </p:spTree>
    <p:extLst>
      <p:ext uri="{BB962C8B-B14F-4D97-AF65-F5344CB8AC3E}">
        <p14:creationId xmlns:p14="http://schemas.microsoft.com/office/powerpoint/2010/main" val="25893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1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E31D1F-C729-4B09-B58F-8AA49F4A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6474" y="530942"/>
            <a:ext cx="11139052" cy="2713703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s-GT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  <a:p>
            <a:pPr algn="ctr"/>
            <a:r>
              <a:rPr lang="es-GT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“Vestíos de toda la armadura de Dios, para que podáis estar firmes contra las acechanzas de diablo” Efesios 6:11. 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E8F5E9A-7D1A-489B-B0DE-B79F1E1D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6474" y="3613355"/>
            <a:ext cx="11139052" cy="2684206"/>
          </a:xfrm>
        </p:spPr>
        <p:txBody>
          <a:bodyPr anchor="ctr">
            <a:noAutofit/>
          </a:bodyPr>
          <a:lstStyle/>
          <a:p>
            <a:pPr algn="ctr"/>
            <a:r>
              <a:rPr lang="es-GT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LECTURA EN CLASE:</a:t>
            </a:r>
          </a:p>
          <a:p>
            <a:pPr algn="ctr"/>
            <a:r>
              <a:rPr lang="es-GT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Efesios 6:10-24.</a:t>
            </a:r>
          </a:p>
        </p:txBody>
      </p:sp>
    </p:spTree>
    <p:extLst>
      <p:ext uri="{BB962C8B-B14F-4D97-AF65-F5344CB8AC3E}">
        <p14:creationId xmlns:p14="http://schemas.microsoft.com/office/powerpoint/2010/main" val="14610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1" y="353961"/>
            <a:ext cx="11547987" cy="988142"/>
          </a:xfrm>
        </p:spPr>
        <p:txBody>
          <a:bodyPr>
            <a:normAutofit/>
          </a:bodyPr>
          <a:lstStyle/>
          <a:p>
            <a:pPr algn="ctr"/>
            <a:r>
              <a:rPr lang="es-GT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445342"/>
            <a:ext cx="11547987" cy="5043948"/>
          </a:xfrm>
        </p:spPr>
        <p:txBody>
          <a:bodyPr anchor="ctr">
            <a:noAutofit/>
          </a:bodyPr>
          <a:lstStyle/>
          <a:p>
            <a:pPr marL="360363" indent="-360363" algn="just">
              <a:lnSpc>
                <a:spcPct val="80000"/>
              </a:lnSpc>
            </a:pPr>
            <a:r>
              <a:rPr lang="es-GT" sz="3600" dirty="0"/>
              <a:t>Todo cristiano debe reconocer que está envuelto en la guerra espiritual.</a:t>
            </a:r>
          </a:p>
          <a:p>
            <a:pPr marL="360363" indent="-360363" algn="just">
              <a:lnSpc>
                <a:spcPct val="80000"/>
              </a:lnSpc>
            </a:pPr>
            <a:r>
              <a:rPr lang="es-GT" sz="3600" dirty="0"/>
              <a:t>Cada día luchamos por nuestra fe en el ámbito publico y privado. Ej. Familia, trabajo, la situación política del país. </a:t>
            </a:r>
          </a:p>
          <a:p>
            <a:pPr marL="360363" indent="-360363" algn="just">
              <a:lnSpc>
                <a:spcPct val="80000"/>
              </a:lnSpc>
            </a:pPr>
            <a:r>
              <a:rPr lang="es-GT" sz="3600" dirty="0"/>
              <a:t>Es claro que el verdadero enemigo de la Iglesia es Satanás, esto lo sabemos muy bien.</a:t>
            </a:r>
          </a:p>
          <a:p>
            <a:pPr marL="360363" indent="-360363" algn="just">
              <a:lnSpc>
                <a:spcPct val="80000"/>
              </a:lnSpc>
            </a:pPr>
            <a:r>
              <a:rPr lang="es-GT" sz="3600" dirty="0"/>
              <a:t>Felizmente, hay un medio que nos permite triunfar sobre Satanás. </a:t>
            </a:r>
          </a:p>
          <a:p>
            <a:pPr marL="360363" indent="-360363" algn="just">
              <a:lnSpc>
                <a:spcPct val="80000"/>
              </a:lnSpc>
            </a:pPr>
            <a:r>
              <a:rPr lang="es-GT" sz="3600" dirty="0"/>
              <a:t>Conviene que tomemos en cuenta las instrucciones para la guerra espiritual.</a:t>
            </a:r>
          </a:p>
        </p:txBody>
      </p:sp>
    </p:spTree>
    <p:extLst>
      <p:ext uri="{BB962C8B-B14F-4D97-AF65-F5344CB8AC3E}">
        <p14:creationId xmlns:p14="http://schemas.microsoft.com/office/powerpoint/2010/main" val="42227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365" y="1463630"/>
            <a:ext cx="8266909" cy="4408464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3" y="324465"/>
            <a:ext cx="11518490" cy="1892262"/>
          </a:xfrm>
        </p:spPr>
        <p:txBody>
          <a:bodyPr anchor="ctr">
            <a:noAutofit/>
          </a:bodyPr>
          <a:lstStyle/>
          <a:p>
            <a:pPr algn="just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PREPARADOS PARA LA GUERRA ESPIRITUAL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9213" y="3117310"/>
            <a:ext cx="4321276" cy="7112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Efesios 6:10-12.  </a:t>
            </a:r>
          </a:p>
        </p:txBody>
      </p:sp>
      <p:sp>
        <p:nvSpPr>
          <p:cNvPr id="9" name="Elipse 8"/>
          <p:cNvSpPr/>
          <p:nvPr/>
        </p:nvSpPr>
        <p:spPr>
          <a:xfrm>
            <a:off x="1690623" y="4729094"/>
            <a:ext cx="1618456" cy="1143000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67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545690"/>
            <a:ext cx="11194026" cy="5751871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Palabra nos enseña sobre la naturaleza del mundo espiritual y cómo las fuerzas espirituales invisibles pueden afectar a los creyentes.</a:t>
            </a:r>
          </a:p>
        </p:txBody>
      </p:sp>
    </p:spTree>
    <p:extLst>
      <p:ext uri="{BB962C8B-B14F-4D97-AF65-F5344CB8AC3E}">
        <p14:creationId xmlns:p14="http://schemas.microsoft.com/office/powerpoint/2010/main" val="8894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339213"/>
            <a:ext cx="11562735" cy="6135329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Palabra nos da dos mandatos divinos para prevalecer ante los enemigos espirituales.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Fortalecernos en el Señor para ser fuertes, V.10.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/>
              <a:t>Si la batalla es espiritual las energías tienen que ser espirituales.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/>
              <a:t>No se gana con nuestras propias fuerzas, es en el poder de Cristo”.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Vestirse de toda la armadura de Dios, V.11.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/>
              <a:t>No es suficiente ponerse algunas piezas, es toda la armadura.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/>
              <a:t>El propósito: mantenernos firmes en la fe ante las trampas, engaños del enemigo y el anhelo de derrotarnos.</a:t>
            </a:r>
          </a:p>
        </p:txBody>
      </p:sp>
    </p:spTree>
    <p:extLst>
      <p:ext uri="{BB962C8B-B14F-4D97-AF65-F5344CB8AC3E}">
        <p14:creationId xmlns:p14="http://schemas.microsoft.com/office/powerpoint/2010/main" val="315787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339213"/>
            <a:ext cx="11562735" cy="6135329"/>
          </a:xfrm>
        </p:spPr>
        <p:txBody>
          <a:bodyPr anchor="ctr">
            <a:noAutofit/>
          </a:bodyPr>
          <a:lstStyle/>
          <a:p>
            <a:pPr marL="530225" indent="-5302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Palabra nos advierte en relación a nuestro verdadero enemigo, V.12.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Que no es carnal es espiritual.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Que nuestros enemigos están bajo las siguientes categorías: principados, potestades, gobernadores de las tinieblas de este siglo, huestes espirituales de maldad en las regiones celestes.</a:t>
            </a:r>
          </a:p>
        </p:txBody>
      </p:sp>
    </p:spTree>
    <p:extLst>
      <p:ext uri="{BB962C8B-B14F-4D97-AF65-F5344CB8AC3E}">
        <p14:creationId xmlns:p14="http://schemas.microsoft.com/office/powerpoint/2010/main" val="376479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365" y="1466312"/>
            <a:ext cx="8268677" cy="440578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3" y="324465"/>
            <a:ext cx="11518490" cy="1892262"/>
          </a:xfrm>
        </p:spPr>
        <p:txBody>
          <a:bodyPr anchor="ctr">
            <a:noAutofit/>
          </a:bodyPr>
          <a:lstStyle/>
          <a:p>
            <a:pPr algn="just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VESTIDOS CON LA ARMADURA ESPIRITUAL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9213" y="3117310"/>
            <a:ext cx="4321276" cy="7112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Efesios 6:13-17.</a:t>
            </a:r>
          </a:p>
        </p:txBody>
      </p:sp>
      <p:sp>
        <p:nvSpPr>
          <p:cNvPr id="9" name="Elipse 8"/>
          <p:cNvSpPr/>
          <p:nvPr/>
        </p:nvSpPr>
        <p:spPr>
          <a:xfrm>
            <a:off x="1690623" y="4729094"/>
            <a:ext cx="1618456" cy="1143000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6938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353961"/>
            <a:ext cx="11547987" cy="6120581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armadura espiritual de la que Dios nos provee es suficiente para que vivamos en victoria.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Cuáles son los propósitos de tomar toda la armadura de Dios, V.11,13.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800" dirty="0"/>
              <a:t>Es para poder estar firmes contra las asechanzas del enemigo, V.11.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800" dirty="0"/>
              <a:t>Es para poder resistir en el día malo.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800" dirty="0"/>
              <a:t>Es para poder permanecer firme.</a:t>
            </a:r>
          </a:p>
        </p:txBody>
      </p:sp>
    </p:spTree>
    <p:extLst>
      <p:ext uri="{BB962C8B-B14F-4D97-AF65-F5344CB8AC3E}">
        <p14:creationId xmlns:p14="http://schemas.microsoft.com/office/powerpoint/2010/main" val="3911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810</Words>
  <Application>Microsoft Office PowerPoint</Application>
  <PresentationFormat>Panorámica</PresentationFormat>
  <Paragraphs>65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INSTRUCCIONES PARA LA GUERRA ESPIRITUAL</vt:lpstr>
      <vt:lpstr>Presentación de PowerPoint</vt:lpstr>
      <vt:lpstr>INTRODUCCIÓN</vt:lpstr>
      <vt:lpstr>PREPARADOS PARA LA GUERRA ESPIRITUAL</vt:lpstr>
      <vt:lpstr>Presentación de PowerPoint</vt:lpstr>
      <vt:lpstr>Presentación de PowerPoint</vt:lpstr>
      <vt:lpstr>Presentación de PowerPoint</vt:lpstr>
      <vt:lpstr>VESTIDOS CON LA ARMADURA ESPIRITUAL</vt:lpstr>
      <vt:lpstr>Presentación de PowerPoint</vt:lpstr>
      <vt:lpstr>Presentación de PowerPoint</vt:lpstr>
      <vt:lpstr>Presentación de PowerPoint</vt:lpstr>
      <vt:lpstr>ORAR Y PROCLAMAR EL EVANGELIO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JOSÍAS, EL REFORMADOR</dc:title>
  <dc:creator>Alfonso Gaitán</dc:creator>
  <cp:lastModifiedBy>David Rodríguez Zamora</cp:lastModifiedBy>
  <cp:revision>256</cp:revision>
  <dcterms:created xsi:type="dcterms:W3CDTF">2018-01-17T23:38:15Z</dcterms:created>
  <dcterms:modified xsi:type="dcterms:W3CDTF">2022-04-19T22:46:12Z</dcterms:modified>
</cp:coreProperties>
</file>