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90" r:id="rId6"/>
    <p:sldId id="293" r:id="rId7"/>
    <p:sldId id="294" r:id="rId8"/>
    <p:sldId id="299" r:id="rId9"/>
    <p:sldId id="291" r:id="rId10"/>
    <p:sldId id="295" r:id="rId11"/>
    <p:sldId id="300" r:id="rId12"/>
    <p:sldId id="301" r:id="rId13"/>
    <p:sldId id="292" r:id="rId14"/>
    <p:sldId id="297" r:id="rId15"/>
    <p:sldId id="302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88"/>
    <a:srgbClr val="66FFFF"/>
    <a:srgbClr val="22ABFA"/>
    <a:srgbClr val="099EF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01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63930-AF8B-431A-B11E-B8E31D72385E}" type="datetimeFigureOut">
              <a:rPr lang="es-GT" smtClean="0"/>
              <a:t>15/09/2021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A9B6-C689-4772-92BA-00B462B3E1D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644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A9B6-C689-4772-92BA-00B462B3E1D9}" type="slidenum">
              <a:rPr lang="es-GT" smtClean="0"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78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5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0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2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7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23" y="2459388"/>
            <a:ext cx="6291072" cy="4023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93B88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36" y="365761"/>
            <a:ext cx="11167404" cy="1798320"/>
          </a:xfrm>
        </p:spPr>
        <p:txBody>
          <a:bodyPr anchor="ctr">
            <a:noAutofit/>
          </a:bodyPr>
          <a:lstStyle/>
          <a:p>
            <a:pPr algn="ctr"/>
            <a:r>
              <a:rPr lang="es-GT" sz="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NUESTRA RESPONSABILIDAD POR LA CREACIÓN DE DIOS</a:t>
            </a:r>
            <a:endParaRPr lang="es-GT" sz="7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B9495-634B-4AD9-8C2B-F8D5A6C84C30}"/>
              </a:ext>
            </a:extLst>
          </p:cNvPr>
          <p:cNvSpPr txBox="1"/>
          <p:nvPr/>
        </p:nvSpPr>
        <p:spPr>
          <a:xfrm>
            <a:off x="506436" y="3501119"/>
            <a:ext cx="4538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“Dios valora su creación y nos ordena cuidarla”</a:t>
            </a:r>
            <a:endParaRPr lang="es-419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53956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establece un pacto con la humanidad y la tierra, Génesis 9:1-3, 8-11.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bendice a Noe y a su familia, y les dijo: “Fructificad y multiplicaos, llenad la tierra”, V.1.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pone temor en los animales para defenderse del humano, V.2.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les proveyó de alimento, carne, legumbres y vegetales, V.3.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les promete no destruir a todo ser con un diluvio, V.8-11. </a:t>
            </a:r>
          </a:p>
        </p:txBody>
      </p:sp>
    </p:spTree>
    <p:extLst>
      <p:ext uri="{BB962C8B-B14F-4D97-AF65-F5344CB8AC3E}">
        <p14:creationId xmlns:p14="http://schemas.microsoft.com/office/powerpoint/2010/main" val="23589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concede el privilegio de ser mayordomos de su creación, seamos responsables de cuidarla, de respetar y valorar a los demás.</a:t>
            </a:r>
          </a:p>
        </p:txBody>
      </p:sp>
    </p:spTree>
    <p:extLst>
      <p:ext uri="{BB962C8B-B14F-4D97-AF65-F5344CB8AC3E}">
        <p14:creationId xmlns:p14="http://schemas.microsoft.com/office/powerpoint/2010/main" val="920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23" y="533647"/>
            <a:ext cx="5766816" cy="5687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0520" y="716279"/>
            <a:ext cx="5364480" cy="3428999"/>
          </a:xfrm>
        </p:spPr>
        <p:txBody>
          <a:bodyPr anchor="ctr">
            <a:noAutofit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VALORA SU CREACIÓN</a:t>
            </a:r>
            <a:endParaRPr lang="es-GT" sz="67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381865" y="4979566"/>
            <a:ext cx="1301790" cy="12383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s-GT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91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tiene un valor innato por su creación, Génesis 1:31.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vio que su creación no solo era buena, sino que era buena en gran manera, V.31.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tiene el derecho de la tierra en su plenitud, del mundo y todo lo que en él habita debido a que Él creó todo, Salmo 24:1,2.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es soberano y propietario sobre toda la creación, Salmo 89:11.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un día restaurará su creación a su gloria anterior a la caída. Véase Romanos 8:18-23.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es digno de ser alabado por todo lo que ha hecho. Véase Salmo 104:24; 1 Timoteo 4:3,4. </a:t>
            </a:r>
          </a:p>
        </p:txBody>
      </p:sp>
    </p:spTree>
    <p:extLst>
      <p:ext uri="{BB962C8B-B14F-4D97-AF65-F5344CB8AC3E}">
        <p14:creationId xmlns:p14="http://schemas.microsoft.com/office/powerpoint/2010/main" val="27420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rmAutofit/>
          </a:bodyPr>
          <a:lstStyle/>
          <a:p>
            <a:pPr marL="542925" indent="-542925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obra en favor de su creación, Salmo     145:13-17.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reino de Dios durará para siempre, V.13.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sostiene a los que caen y levanta a los oprimidos, V.14.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provee tangiblemente para su creación, V.15,16. “Nuestra oración debe ser: “El pan nuestro de cada día, dánoslo hoy”, Mateo 6:11.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Él es justo, misericordioso, y está cerca para darle respuesta a los que le buscan, V.17,18. </a:t>
            </a:r>
          </a:p>
        </p:txBody>
      </p:sp>
    </p:spTree>
    <p:extLst>
      <p:ext uri="{BB962C8B-B14F-4D97-AF65-F5344CB8AC3E}">
        <p14:creationId xmlns:p14="http://schemas.microsoft.com/office/powerpoint/2010/main" val="14673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continúa interactuando con su creación, podemos confiar que Él actuara siempre a nuestro favor, podemos hallar gozo y paz en su presencia.</a:t>
            </a:r>
          </a:p>
        </p:txBody>
      </p:sp>
    </p:spTree>
    <p:extLst>
      <p:ext uri="{BB962C8B-B14F-4D97-AF65-F5344CB8AC3E}">
        <p14:creationId xmlns:p14="http://schemas.microsoft.com/office/powerpoint/2010/main" val="38668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813560"/>
            <a:ext cx="9875520" cy="3261360"/>
          </a:xfrm>
          <a:prstGeom prst="wedgeRoundRectCallout">
            <a:avLst>
              <a:gd name="adj1" fmla="val -61030"/>
              <a:gd name="adj2" fmla="val -103253"/>
              <a:gd name="adj3" fmla="val 16667"/>
            </a:avLst>
          </a:prstGeom>
          <a:solidFill>
            <a:srgbClr val="093B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GT" sz="7200" b="1" dirty="0">
                <a:ln/>
                <a:solidFill>
                  <a:schemeClr val="bg1"/>
                </a:solidFill>
                <a:latin typeface="+mn-lt"/>
              </a:rPr>
              <a:t>DISCIPULADO Y MINISTERIO EN ACCION</a:t>
            </a:r>
          </a:p>
        </p:txBody>
      </p:sp>
    </p:spTree>
    <p:extLst>
      <p:ext uri="{BB962C8B-B14F-4D97-AF65-F5344CB8AC3E}">
        <p14:creationId xmlns:p14="http://schemas.microsoft.com/office/powerpoint/2010/main" val="28992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0" y="381000"/>
            <a:ext cx="11152580" cy="6111240"/>
          </a:xfrm>
        </p:spPr>
        <p:txBody>
          <a:bodyPr anchor="ctr">
            <a:noAutofit/>
          </a:bodyPr>
          <a:lstStyle/>
          <a:p>
            <a:pPr marL="542925" indent="-498475" algn="just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s-GT" sz="3800" dirty="0">
                <a:ln w="0"/>
              </a:rPr>
              <a:t>Dios valora toda su creación, y por supuesto la joya suprema de su creación: la humanidad.</a:t>
            </a:r>
          </a:p>
          <a:p>
            <a:pPr marL="542925" indent="-498475" algn="just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s-GT" sz="3800" dirty="0">
                <a:ln w="0"/>
              </a:rPr>
              <a:t>Dios nos creó a su imagen y nos dio el honor y la responsabilidad de cuidar su creación.</a:t>
            </a:r>
          </a:p>
          <a:p>
            <a:pPr marL="542925" indent="-498475" algn="just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s-GT" sz="3800" dirty="0">
                <a:ln w="0"/>
              </a:rPr>
              <a:t>Dios nos muestra cuán valiosos somos para Él al proporcionarnos el aire y los alimentos. </a:t>
            </a:r>
          </a:p>
          <a:p>
            <a:pPr marL="542925" indent="-498475" algn="just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s-GT" sz="3800" dirty="0">
                <a:ln w="0"/>
              </a:rPr>
              <a:t>Dios nos ha mostrado cuánto nos ama al entregar a su Hijo Jesús para rescatarnos del pecado. </a:t>
            </a:r>
          </a:p>
          <a:p>
            <a:pPr marL="542925" indent="-498475" algn="just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s-GT" sz="3800" dirty="0">
                <a:ln w="0"/>
              </a:rPr>
              <a:t>Seria bueno que la iglesia puede adoptar y limpiar un área, reciclar materiales o realizar una excursión relacionado al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3600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451" y="563880"/>
            <a:ext cx="11251769" cy="2865120"/>
          </a:xfrm>
          <a:ln w="38100">
            <a:solidFill>
              <a:srgbClr val="093B88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</a:t>
            </a:r>
          </a:p>
          <a:p>
            <a:pPr marL="0" indent="0" algn="ctr">
              <a:buNone/>
            </a:pPr>
            <a:r>
              <a:rPr lang="es-GT" sz="4000" dirty="0"/>
              <a:t>“Tomó, pues, Jehová Dios al hombre, y lo puso en el huerto de Edén, para que lo labrara y lo guardase”, Génesis 2:15.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CFC1D8-EAAA-47A6-8493-596D5B841B41}"/>
              </a:ext>
            </a:extLst>
          </p:cNvPr>
          <p:cNvSpPr/>
          <p:nvPr/>
        </p:nvSpPr>
        <p:spPr>
          <a:xfrm>
            <a:off x="449451" y="4134692"/>
            <a:ext cx="11267267" cy="2154436"/>
          </a:xfrm>
          <a:prstGeom prst="rect">
            <a:avLst/>
          </a:prstGeom>
          <a:ln w="38100">
            <a:solidFill>
              <a:srgbClr val="093B8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EN CLASE: </a:t>
            </a:r>
          </a:p>
          <a:p>
            <a:pPr algn="ctr"/>
            <a:r>
              <a:rPr lang="pt-BR" sz="4000" dirty="0"/>
              <a:t>Génesis 1:29-31; 2:15; Salmo8:4-6,9; Génesis 9:1,3,8-11; Salmo 24:1; 145:16.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18442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942" y="350520"/>
            <a:ext cx="11143282" cy="1097280"/>
          </a:xfrm>
        </p:spPr>
        <p:txBody>
          <a:bodyPr>
            <a:noAutofit/>
          </a:bodyPr>
          <a:lstStyle/>
          <a:p>
            <a:pPr algn="ctr"/>
            <a:r>
              <a:rPr lang="es-GT" sz="6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942" y="1630679"/>
            <a:ext cx="11143282" cy="4861561"/>
          </a:xfrm>
        </p:spPr>
        <p:txBody>
          <a:bodyPr anchor="ctr">
            <a:noAutofit/>
          </a:bodyPr>
          <a:lstStyle/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4000" dirty="0"/>
              <a:t>Las Escrituras con frecuencia describen la creación como un regalo para la humanidad.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4000" dirty="0"/>
              <a:t>Aun así, Dios espera que los honremos y le obedezcamos respecto al cuidado de su creación.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4000" dirty="0"/>
              <a:t>Adán y Eva vivieron esta realidad, pero debían participar en el cuidado de la creación. 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es-GT" sz="4000" dirty="0"/>
              <a:t>Se debe honrar a Dios cuidando e invirtiendo su energía en el regalo que Él nos ha dado.</a:t>
            </a:r>
          </a:p>
        </p:txBody>
      </p:sp>
    </p:spTree>
    <p:extLst>
      <p:ext uri="{BB962C8B-B14F-4D97-AF65-F5344CB8AC3E}">
        <p14:creationId xmlns:p14="http://schemas.microsoft.com/office/powerpoint/2010/main" val="1005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62" y="533893"/>
            <a:ext cx="5766816" cy="5681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8161" y="716279"/>
            <a:ext cx="5059680" cy="3428999"/>
          </a:xfrm>
        </p:spPr>
        <p:txBody>
          <a:bodyPr anchor="ctr">
            <a:noAutofit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CUIDADORES DE LA CREACIÓN</a:t>
            </a:r>
            <a:endParaRPr lang="es-GT" sz="67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404724" y="4979566"/>
            <a:ext cx="1301790" cy="12383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s-GT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19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llama a ser mayordomos de su creación, Génesis 1:26-28; 2:15,19,20.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esperaba que se practicara con responsabilidad esta mayordomía, 1:26,27.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los bendijo y les dijo: Fructificad y multiplicaos; llena la tierra, 1:28.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les dio autoridad para gobernar sobre el resto del mundo creado, 1:28.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puso a Adán en el paraíso para que lo cuidara y labrara, 2:15.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Él deliberadamente hizo que Adán nombrara a los animales después de que viera su necesidad de una pareja, 2:19,20.</a:t>
            </a:r>
          </a:p>
        </p:txBody>
      </p:sp>
    </p:spTree>
    <p:extLst>
      <p:ext uri="{BB962C8B-B14F-4D97-AF65-F5344CB8AC3E}">
        <p14:creationId xmlns:p14="http://schemas.microsoft.com/office/powerpoint/2010/main" val="30488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50521"/>
            <a:ext cx="11140440" cy="6126480"/>
          </a:xfrm>
        </p:spPr>
        <p:txBody>
          <a:bodyPr anchor="ctr">
            <a:no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proveyó alimento para su creación, Génesis 1:29,30.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Al inicio todos los seres vivientes fueron vegetarianos, las plantas tenían todos los nutrientes.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Después del diluvio el hombre podría comer no solo plantas sino también animales, Génesis 9:1-3.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 Señor Jesús confirmo el poder comer carne, Hechos 10:13-15.</a:t>
            </a:r>
          </a:p>
        </p:txBody>
      </p:sp>
    </p:spTree>
    <p:extLst>
      <p:ext uri="{BB962C8B-B14F-4D97-AF65-F5344CB8AC3E}">
        <p14:creationId xmlns:p14="http://schemas.microsoft.com/office/powerpoint/2010/main" val="1557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356460"/>
            <a:ext cx="11174278" cy="6121831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creó todo para nuestro beneficio, es nuestra responsabilidad usar bien este regalo para cumplir los propósitos de Dios. </a:t>
            </a:r>
          </a:p>
        </p:txBody>
      </p:sp>
    </p:spTree>
    <p:extLst>
      <p:ext uri="{BB962C8B-B14F-4D97-AF65-F5344CB8AC3E}">
        <p14:creationId xmlns:p14="http://schemas.microsoft.com/office/powerpoint/2010/main" val="4669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1" y="534451"/>
            <a:ext cx="5760720" cy="5683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0520" y="716279"/>
            <a:ext cx="5364480" cy="3428999"/>
          </a:xfrm>
        </p:spPr>
        <p:txBody>
          <a:bodyPr anchor="ctr">
            <a:noAutofit/>
          </a:bodyPr>
          <a:lstStyle/>
          <a:p>
            <a:pPr algn="ctr"/>
            <a:r>
              <a:rPr lang="es-GT" sz="67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MAYORDOMOS DE LAS OBRAS DE DIOS</a:t>
            </a:r>
            <a:endParaRPr lang="es-GT" sz="67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2381865" y="4979566"/>
            <a:ext cx="1301790" cy="12383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s-GT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63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7F6-8C97-4C01-8642-9A06F2D1F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356460"/>
            <a:ext cx="11183060" cy="6121831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valora la humanidad, Salmo 8:1-9. Aspectos: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Su nombre es glorioso en toda la tierra y su gloria es sobre los cielos, V.1.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Su poder y gloria es proclamada por la boca de los niños y de los que maman (débiles e impotentes) para callar al enemigo, V.2.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Su obra creadora revelan su grandeza, V.3.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Su relación con el hombre: insignificante, hecho poco menor que los ángeles, pero coronado con gloria y honra, V.4,5.</a:t>
            </a:r>
          </a:p>
          <a:p>
            <a:pPr marL="971550" lvl="1" indent="-5143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Su autoridad delegada al hombre, gobernar sobre el resto del mundo creado, la alabanza sea para Dios, V.6-9. </a:t>
            </a:r>
          </a:p>
        </p:txBody>
      </p:sp>
    </p:spTree>
    <p:extLst>
      <p:ext uri="{BB962C8B-B14F-4D97-AF65-F5344CB8AC3E}">
        <p14:creationId xmlns:p14="http://schemas.microsoft.com/office/powerpoint/2010/main" val="34780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898</Words>
  <Application>Microsoft Office PowerPoint</Application>
  <PresentationFormat>Panorámica</PresentationFormat>
  <Paragraphs>59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NUESTRA RESPONSABILIDAD POR LA CREACIÓN DE DIOS</vt:lpstr>
      <vt:lpstr>Presentación de PowerPoint</vt:lpstr>
      <vt:lpstr>INTRODUCCIÓN</vt:lpstr>
      <vt:lpstr>CUIDADORES DE LA CREACIÓN</vt:lpstr>
      <vt:lpstr>Presentación de PowerPoint</vt:lpstr>
      <vt:lpstr>Presentación de PowerPoint</vt:lpstr>
      <vt:lpstr>Presentación de PowerPoint</vt:lpstr>
      <vt:lpstr>MAYORDOMOS DE LAS OBRAS DE DIOS</vt:lpstr>
      <vt:lpstr>Presentación de PowerPoint</vt:lpstr>
      <vt:lpstr>Presentación de PowerPoint</vt:lpstr>
      <vt:lpstr>Presentación de PowerPoint</vt:lpstr>
      <vt:lpstr>DIOS VALORA SU CREACIÓN</vt:lpstr>
      <vt:lpstr>Presentación de PowerPoint</vt:lpstr>
      <vt:lpstr>Presentación de PowerPoint</vt:lpstr>
      <vt:lpstr>Presentación de PowerPoint</vt:lpstr>
      <vt:lpstr>DISCIPULADO Y MINISTERIO EN ACCION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DIOS DE JUICIO Y MISERICORDIA</dc:title>
  <dc:creator>Alfonso Gaitan</dc:creator>
  <cp:lastModifiedBy>David Rodríguez Zamora</cp:lastModifiedBy>
  <cp:revision>228</cp:revision>
  <dcterms:created xsi:type="dcterms:W3CDTF">2016-12-08T03:18:22Z</dcterms:created>
  <dcterms:modified xsi:type="dcterms:W3CDTF">2021-09-15T19:11:28Z</dcterms:modified>
</cp:coreProperties>
</file>