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78" r:id="rId7"/>
    <p:sldId id="276" r:id="rId8"/>
    <p:sldId id="283" r:id="rId9"/>
    <p:sldId id="260" r:id="rId10"/>
    <p:sldId id="284" r:id="rId11"/>
    <p:sldId id="271" r:id="rId12"/>
    <p:sldId id="285" r:id="rId13"/>
    <p:sldId id="282" r:id="rId14"/>
    <p:sldId id="261" r:id="rId15"/>
    <p:sldId id="267" r:id="rId16"/>
    <p:sldId id="262" r:id="rId17"/>
    <p:sldId id="268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AEC"/>
    <a:srgbClr val="69C814"/>
    <a:srgbClr val="7EBC37"/>
    <a:srgbClr val="DFA35B"/>
    <a:srgbClr val="9DCD58"/>
    <a:srgbClr val="0B0302"/>
    <a:srgbClr val="D0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28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45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966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6607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66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7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373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55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095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46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070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84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358" y="1436914"/>
            <a:ext cx="6449568" cy="50326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074" y="391885"/>
            <a:ext cx="11443852" cy="1045029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 AMOR Y EL JUICIO DE DIOS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8F4C57-98B4-4FA9-A907-97F186334BB1}"/>
              </a:ext>
            </a:extLst>
          </p:cNvPr>
          <p:cNvSpPr txBox="1"/>
          <p:nvPr/>
        </p:nvSpPr>
        <p:spPr>
          <a:xfrm>
            <a:off x="374074" y="2893313"/>
            <a:ext cx="464786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juicio de Dios </a:t>
            </a:r>
          </a:p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rige por su amor y misericordia”</a:t>
            </a:r>
            <a:endParaRPr lang="es-419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18462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377371"/>
            <a:ext cx="11538857" cy="6125029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b="1" dirty="0"/>
              <a:t>Dios deja claro que no se debe crear ninguna imagen para rendirle adoración, Éxodo 20:4-6. Razones: </a:t>
            </a:r>
          </a:p>
          <a:p>
            <a:pPr marL="812800" lvl="1" indent="-454025" algn="just">
              <a:buFont typeface="+mj-lt"/>
              <a:buAutoNum type="arabicParenR" startAt="4"/>
            </a:pPr>
            <a:r>
              <a:rPr lang="es-GT" sz="3600" dirty="0"/>
              <a:t>Porque las acciones de los padres pueden afectar a sus hijos; V.5,6.</a:t>
            </a:r>
          </a:p>
          <a:p>
            <a:pPr marL="1260475" lvl="2" indent="-444500" algn="just">
              <a:buFont typeface="+mj-lt"/>
              <a:buAutoNum type="alphaLcParenR"/>
            </a:pPr>
            <a:r>
              <a:rPr lang="es-GT" sz="3200" dirty="0"/>
              <a:t>Aspecto negativo: una vida llena de maldad y aborrecimiento a Dios.</a:t>
            </a:r>
          </a:p>
          <a:p>
            <a:pPr marL="1260475" lvl="2" indent="-442913" algn="just">
              <a:buFont typeface="+mj-lt"/>
              <a:buAutoNum type="alphaLcParenR"/>
            </a:pPr>
            <a:r>
              <a:rPr lang="es-GT" sz="3200" dirty="0"/>
              <a:t>Aspecto positiva: amar y ser obedientes a Dios.</a:t>
            </a:r>
          </a:p>
          <a:p>
            <a:pPr marL="803275" lvl="1" indent="-442913" algn="just">
              <a:buFont typeface="+mj-lt"/>
              <a:buAutoNum type="arabicParenR" startAt="4"/>
            </a:pPr>
            <a:r>
              <a:rPr lang="es-GT" sz="3600" dirty="0"/>
              <a:t>Porque Dios juzgará con justicia, Salmo 37:37,38.</a:t>
            </a:r>
          </a:p>
          <a:p>
            <a:pPr marL="1260475" lvl="2" indent="-444500" algn="just">
              <a:buFont typeface="+mj-lt"/>
              <a:buAutoNum type="alphaLcParenR"/>
            </a:pPr>
            <a:r>
              <a:rPr lang="es-GT" sz="3200" dirty="0"/>
              <a:t>El integro y justo tiene un final dichoso.</a:t>
            </a:r>
          </a:p>
          <a:p>
            <a:pPr marL="1260475" lvl="2" indent="-442913" algn="just">
              <a:buFont typeface="+mj-lt"/>
              <a:buAutoNum type="alphaLcParenR"/>
            </a:pPr>
            <a:r>
              <a:rPr lang="es-GT" sz="3200" dirty="0"/>
              <a:t>Pero los transgresores sufrirán el juicio de Dios. </a:t>
            </a:r>
          </a:p>
        </p:txBody>
      </p:sp>
    </p:spTree>
    <p:extLst>
      <p:ext uri="{BB962C8B-B14F-4D97-AF65-F5344CB8AC3E}">
        <p14:creationId xmlns:p14="http://schemas.microsoft.com/office/powerpoint/2010/main" val="330857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363" y="391886"/>
            <a:ext cx="11526981" cy="6110514"/>
          </a:xfrm>
        </p:spPr>
        <p:txBody>
          <a:bodyPr anchor="ctr">
            <a:noAutofit/>
          </a:bodyPr>
          <a:lstStyle/>
          <a:p>
            <a:pPr marL="514350" lvl="3" indent="-514350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b="1" dirty="0"/>
              <a:t>Dios deja claro que juzgará con justicia, el integro y justo tiene un final dichoso, peo los transgresores sufrirán el juicio de Dios, Salmo 37:37,38.</a:t>
            </a:r>
          </a:p>
          <a:p>
            <a:pPr marL="971550" lvl="3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Él juzgará a las personas que por su incredulidad rechazaron toda oferta de salvación que Dios les hizo. Aspectos de la visión de Juan, Apocalipsis 20:11-15.</a:t>
            </a:r>
          </a:p>
          <a:p>
            <a:pPr marL="1428750" lvl="4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La visión de un gran trono blanco y al que estaba sentado en el, V.11.</a:t>
            </a:r>
          </a:p>
          <a:p>
            <a:pPr marL="1428750" lvl="4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La visión de los que participan en el juicio, V.12.</a:t>
            </a:r>
          </a:p>
          <a:p>
            <a:pPr marL="1428750" lvl="4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La visión del método del juicio, V.12,13.</a:t>
            </a:r>
          </a:p>
          <a:p>
            <a:pPr marL="1428750" lvl="4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La visión del veredicto final, V.14,15. </a:t>
            </a:r>
          </a:p>
          <a:p>
            <a:pPr marL="957262" lvl="4" indent="-514350" algn="just">
              <a:lnSpc>
                <a:spcPct val="80000"/>
              </a:lnSpc>
              <a:buFont typeface="+mj-lt"/>
              <a:buAutoNum type="arabicParenR" startAt="2"/>
            </a:pPr>
            <a:r>
              <a:rPr lang="es-GT" sz="3600" dirty="0"/>
              <a:t>Los creyentes pasaran la eternidad en la presencia de Dios, Apocalipsis 22:12-16. </a:t>
            </a:r>
          </a:p>
        </p:txBody>
      </p:sp>
    </p:spTree>
    <p:extLst>
      <p:ext uri="{BB962C8B-B14F-4D97-AF65-F5344CB8AC3E}">
        <p14:creationId xmlns:p14="http://schemas.microsoft.com/office/powerpoint/2010/main" val="243972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o hay ninguna descripción de la foto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1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1200" y="0"/>
            <a:ext cx="6400800" cy="4136571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¿POR QUÉ JUZGA UN DIOS AMOROSO?</a:t>
            </a:r>
          </a:p>
        </p:txBody>
      </p:sp>
      <p:sp>
        <p:nvSpPr>
          <p:cNvPr id="6" name="Elipse 5"/>
          <p:cNvSpPr/>
          <p:nvPr/>
        </p:nvSpPr>
        <p:spPr>
          <a:xfrm>
            <a:off x="8332694" y="4608131"/>
            <a:ext cx="1317812" cy="1344706"/>
          </a:xfrm>
          <a:prstGeom prst="ellipse">
            <a:avLst/>
          </a:prstGeom>
          <a:solidFill>
            <a:srgbClr val="F4FAE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3209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377370"/>
            <a:ext cx="11509828" cy="6110515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muchos hacen esta pregunta? 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Porque creen en un Dios de amor, de misericordia, de poder, pero no creen en un Dios de justicia.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Uno de los atributos de Dios es la justicia.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El carácter de Dios, es decir su naturaleza y su manera de obrar para con los seres humanos no cambia, Deuteronomio 32:4.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Dios ejerce un juicio justo para recompensar a quienes lo reconocen y castigar a quienes se oponen a Él.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El juicio de Dios hacia alguien que está vivo es un acto de amor a sí mismo. Hebreos 12:6. </a:t>
            </a:r>
          </a:p>
        </p:txBody>
      </p:sp>
    </p:spTree>
    <p:extLst>
      <p:ext uri="{BB962C8B-B14F-4D97-AF65-F5344CB8AC3E}">
        <p14:creationId xmlns:p14="http://schemas.microsoft.com/office/powerpoint/2010/main" val="32816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6" y="377370"/>
            <a:ext cx="11509829" cy="6110515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hacer ante un Dios de justicia?  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3600" dirty="0"/>
              <a:t>Reconocer y apartarse del error para pedir misericordia, Salmo 7:10,11.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3600" dirty="0"/>
              <a:t>Estar dispuestos a escuchar y creer para formar parte del reino de Dios, Mateo 13:41-43.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3600" dirty="0"/>
              <a:t>Vivir vidas pacíficas y santas. Hebreos 12:14.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3600" dirty="0"/>
              <a:t>Permitir que el Espíritu Santo more en nosotros.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3600" dirty="0"/>
              <a:t>No engañarse pensando que Dios ha olvidado el día del juicio, “Él no quiere que nadie perezca, sino que todos procedan al arrepentimiento”, 2 Pedro 3:9. </a:t>
            </a:r>
          </a:p>
        </p:txBody>
      </p:sp>
    </p:spTree>
    <p:extLst>
      <p:ext uri="{BB962C8B-B14F-4D97-AF65-F5344CB8AC3E}">
        <p14:creationId xmlns:p14="http://schemas.microsoft.com/office/powerpoint/2010/main" val="1992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8186"/>
              <a:gd name="adj2" fmla="val 50000"/>
              <a:gd name="adj3" fmla="val 25000"/>
            </a:avLst>
          </a:prstGeom>
          <a:solidFill>
            <a:srgbClr val="69C814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80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80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80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3428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30" y="391886"/>
            <a:ext cx="11146970" cy="6096000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600" dirty="0"/>
              <a:t>Debemos estar agradecidos de que el amor de Dios nos proporcionó un medio de ser perdonados y vivir en una relación correcta con Él.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600" dirty="0"/>
              <a:t>Dios llama a los creyentes a mostrar o compartir su amor al mundo, ayudando a otros a ser libres del juicio venidero.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600" dirty="0"/>
              <a:t>Examine sus decisiones para asegurarse de que está obedeciendo a Dios en su vida diaria.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600" dirty="0"/>
              <a:t>Y ore por la salvación de un compañero de trabajo, por un familiar o amigo que no sea creyente.</a:t>
            </a:r>
          </a:p>
        </p:txBody>
      </p:sp>
    </p:spTree>
    <p:extLst>
      <p:ext uri="{BB962C8B-B14F-4D97-AF65-F5344CB8AC3E}">
        <p14:creationId xmlns:p14="http://schemas.microsoft.com/office/powerpoint/2010/main" val="20291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/>
          <p:nvPr/>
        </p:nvSpPr>
        <p:spPr>
          <a:xfrm>
            <a:off x="1973942" y="3535680"/>
            <a:ext cx="9710057" cy="2828543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69C814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353344"/>
              <a:satOff val="-10228"/>
              <a:lumOff val="-3922"/>
              <a:alphaOff val="0"/>
            </a:schemeClr>
          </a:fillRef>
          <a:effectRef idx="2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2065472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800" b="1" dirty="0">
                <a:solidFill>
                  <a:schemeClr val="tx1"/>
                </a:solidFill>
              </a:rPr>
              <a:t>VERSÍCULO CLAVE: 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dirty="0">
                <a:solidFill>
                  <a:schemeClr val="tx1"/>
                </a:solidFill>
              </a:rPr>
              <a:t>Salmo 86;15; Efesios 2:4,5; 1 Juan 4:8; Éxodo 20:5,6; Salmo 37:37,38; Apocalipsis 20:12,15; Mateo 13:41-43; Hebreos 12:4; 2 Pedro 3:9. </a:t>
            </a:r>
            <a:endParaRPr lang="es-GT" sz="3600" kern="1200" dirty="0">
              <a:solidFill>
                <a:schemeClr val="tx1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537028" y="212156"/>
            <a:ext cx="9942285" cy="3216844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69C814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1915014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800" b="1" dirty="0">
                <a:solidFill>
                  <a:schemeClr val="tx1"/>
                </a:solidFill>
              </a:rPr>
              <a:t>VERDAD CENTRAL: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dirty="0">
                <a:solidFill>
                  <a:schemeClr val="tx1"/>
                </a:solidFill>
              </a:rPr>
              <a:t>“Él es la Roca, cuya obra es perfecta, porque todos sus caminos son rectitud; Dios de verdad, y sin ninguna iniquidad en él; es justo y recto”, Deuteronomio 32:4. </a:t>
            </a:r>
            <a:endParaRPr lang="es-GT" sz="3600" kern="1200" dirty="0">
              <a:solidFill>
                <a:schemeClr val="tx1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8656790" y="2688342"/>
            <a:ext cx="1119669" cy="1304544"/>
          </a:xfrm>
          <a:custGeom>
            <a:avLst/>
            <a:gdLst>
              <a:gd name="connsiteX0" fmla="*/ 0 w 1119669"/>
              <a:gd name="connsiteY0" fmla="*/ 615818 h 1119669"/>
              <a:gd name="connsiteX1" fmla="*/ 251926 w 1119669"/>
              <a:gd name="connsiteY1" fmla="*/ 615818 h 1119669"/>
              <a:gd name="connsiteX2" fmla="*/ 251926 w 1119669"/>
              <a:gd name="connsiteY2" fmla="*/ 0 h 1119669"/>
              <a:gd name="connsiteX3" fmla="*/ 867743 w 1119669"/>
              <a:gd name="connsiteY3" fmla="*/ 0 h 1119669"/>
              <a:gd name="connsiteX4" fmla="*/ 867743 w 1119669"/>
              <a:gd name="connsiteY4" fmla="*/ 615818 h 1119669"/>
              <a:gd name="connsiteX5" fmla="*/ 1119669 w 1119669"/>
              <a:gd name="connsiteY5" fmla="*/ 615818 h 1119669"/>
              <a:gd name="connsiteX6" fmla="*/ 559835 w 1119669"/>
              <a:gd name="connsiteY6" fmla="*/ 1119669 h 1119669"/>
              <a:gd name="connsiteX7" fmla="*/ 0 w 1119669"/>
              <a:gd name="connsiteY7" fmla="*/ 615818 h 111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669" h="1119669">
                <a:moveTo>
                  <a:pt x="0" y="615818"/>
                </a:moveTo>
                <a:lnTo>
                  <a:pt x="251926" y="615818"/>
                </a:lnTo>
                <a:lnTo>
                  <a:pt x="251926" y="0"/>
                </a:lnTo>
                <a:lnTo>
                  <a:pt x="867743" y="0"/>
                </a:lnTo>
                <a:lnTo>
                  <a:pt x="867743" y="615818"/>
                </a:lnTo>
                <a:lnTo>
                  <a:pt x="1119669" y="615818"/>
                </a:lnTo>
                <a:lnTo>
                  <a:pt x="559835" y="1119669"/>
                </a:lnTo>
                <a:lnTo>
                  <a:pt x="0" y="615818"/>
                </a:lnTo>
                <a:close/>
              </a:path>
            </a:pathLst>
          </a:custGeom>
          <a:solidFill>
            <a:schemeClr val="bg1"/>
          </a:solidFill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2726" tIns="50800" rIns="302726" bIns="327918" numCol="1" spcCol="1270" anchor="ctr" anchorCtr="0">
            <a:noAutofit/>
          </a:bodyPr>
          <a:lstStyle/>
          <a:p>
            <a:pPr lvl="0" algn="just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GT" sz="400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543" y="377371"/>
            <a:ext cx="11161486" cy="1088572"/>
          </a:xfrm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1611086"/>
            <a:ext cx="11161486" cy="4876800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400" dirty="0"/>
              <a:t>Las personas que critican el cristianismo a menudo señalan la naturaleza sentenciosa de lo que perciben como el sistema de creencias cristiano.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400" dirty="0"/>
              <a:t>Ellos afirman que los cristianos juzgan a las personas en vez de amarlas, también afirman que, si Dios existe, Él sería amoroso y no critico como aquellos que afirman seguirlo. 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400" dirty="0"/>
              <a:t>La lección de hoy nos proporciona respuestas a estas preguntas para responder a estas criticas al cristianismo, y además nos desafía a tener una comprensión profunda de la naturaleza y acciones de Dios.</a:t>
            </a:r>
          </a:p>
        </p:txBody>
      </p:sp>
    </p:spTree>
    <p:extLst>
      <p:ext uri="{BB962C8B-B14F-4D97-AF65-F5344CB8AC3E}">
        <p14:creationId xmlns:p14="http://schemas.microsoft.com/office/powerpoint/2010/main" val="262977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lmos 86:15 | Versículos, Bíblia, Mensag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1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1200" y="0"/>
            <a:ext cx="6400800" cy="4136571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ES MISERICORDIOSO Y AMOROSO</a:t>
            </a:r>
          </a:p>
        </p:txBody>
      </p:sp>
      <p:sp>
        <p:nvSpPr>
          <p:cNvPr id="6" name="Elipse 5"/>
          <p:cNvSpPr/>
          <p:nvPr/>
        </p:nvSpPr>
        <p:spPr>
          <a:xfrm>
            <a:off x="8332694" y="4608131"/>
            <a:ext cx="1317812" cy="1344706"/>
          </a:xfrm>
          <a:prstGeom prst="ellipse">
            <a:avLst/>
          </a:prstGeom>
          <a:solidFill>
            <a:srgbClr val="F4FAE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61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7372"/>
            <a:ext cx="11161485" cy="6110514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en su misericordia nos da oportunidades para cambiar nuestro comportamiento a pesar de que tiene toda autoridad y justicia para castigar, Salmo 86:15,16. 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El V.15 usa las palabras exactas de Éxodo 34:6.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En el V.16 hay cuatro peticiones:</a:t>
            </a:r>
          </a:p>
          <a:p>
            <a:pPr marL="1457325" lvl="2" indent="-542925" algn="just">
              <a:buFont typeface="+mj-lt"/>
              <a:buAutoNum type="alphaLcParenR"/>
            </a:pPr>
            <a:r>
              <a:rPr lang="es-GT" sz="3200" dirty="0"/>
              <a:t>Mírame: poner atención.</a:t>
            </a:r>
          </a:p>
          <a:p>
            <a:pPr marL="1457325" lvl="2" indent="-542925" algn="just">
              <a:buFont typeface="+mj-lt"/>
              <a:buAutoNum type="alphaLcParenR"/>
            </a:pPr>
            <a:r>
              <a:rPr lang="es-GT" sz="3200" dirty="0"/>
              <a:t>Ten misericordia: que sienta mi necesidad. </a:t>
            </a:r>
          </a:p>
          <a:p>
            <a:pPr marL="1457325" lvl="2" indent="-542925" algn="just">
              <a:buFont typeface="+mj-lt"/>
              <a:buAutoNum type="alphaLcParenR"/>
            </a:pPr>
            <a:r>
              <a:rPr lang="es-GT" sz="3200" dirty="0"/>
              <a:t>Da fuerzas: que supla mi necesidad. </a:t>
            </a:r>
          </a:p>
          <a:p>
            <a:pPr marL="1457325" lvl="2" indent="-542925" algn="just">
              <a:buFont typeface="+mj-lt"/>
              <a:buAutoNum type="alphaLcParenR"/>
            </a:pPr>
            <a:r>
              <a:rPr lang="es-GT" sz="3200" dirty="0"/>
              <a:t>Y guarda: que me proteja de peligros. </a:t>
            </a:r>
          </a:p>
        </p:txBody>
      </p:sp>
    </p:spTree>
    <p:extLst>
      <p:ext uri="{BB962C8B-B14F-4D97-AF65-F5344CB8AC3E}">
        <p14:creationId xmlns:p14="http://schemas.microsoft.com/office/powerpoint/2010/main" val="23367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61485" cy="609600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en su misericordia ha provisto el remedio para escapar de nuestra condición de muerte espiritual y pasar la vida que nos ofrece, Efesios 2:4,5. 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Por su rica misericordia alcanzamos su benevolencia.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Por su misericordia manifestó a nosotros su gran amor.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Por su gran misericordia hizo una obra de transformación en nuestra vida, nos dio vida cuando estábamos muertos en pecado, (por gracia sois salvos).</a:t>
            </a:r>
          </a:p>
        </p:txBody>
      </p:sp>
    </p:spTree>
    <p:extLst>
      <p:ext uri="{BB962C8B-B14F-4D97-AF65-F5344CB8AC3E}">
        <p14:creationId xmlns:p14="http://schemas.microsoft.com/office/powerpoint/2010/main" val="37423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76000" cy="6095999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amor y quiere que desarrollemos su carácter; quiere que aprendamos a amar a la gente, de la manera, como Él ama a la gente, 1 Juan 4:7-10. 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 que ama, es nacido y conoce a Dios, V.7.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 que no ama, no ha conocido a Dios, V.8.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 amor de Dios se manifestó a través de Cristo, V.9,10. </a:t>
            </a:r>
          </a:p>
        </p:txBody>
      </p:sp>
    </p:spTree>
    <p:extLst>
      <p:ext uri="{BB962C8B-B14F-4D97-AF65-F5344CB8AC3E}">
        <p14:creationId xmlns:p14="http://schemas.microsoft.com/office/powerpoint/2010/main" val="26881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1200" y="0"/>
            <a:ext cx="6400800" cy="4136571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JUSTICIA Y EL PERFECTO JUICIO DE DIOS</a:t>
            </a:r>
          </a:p>
        </p:txBody>
      </p:sp>
      <p:sp>
        <p:nvSpPr>
          <p:cNvPr id="6" name="Elipse 5"/>
          <p:cNvSpPr/>
          <p:nvPr/>
        </p:nvSpPr>
        <p:spPr>
          <a:xfrm>
            <a:off x="8332694" y="4608131"/>
            <a:ext cx="1317812" cy="1344706"/>
          </a:xfrm>
          <a:prstGeom prst="ellipse">
            <a:avLst/>
          </a:prstGeom>
          <a:solidFill>
            <a:srgbClr val="F4FAE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91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5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377371"/>
            <a:ext cx="11538857" cy="6125029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b="1" dirty="0"/>
              <a:t>Dios deja claro que no se debe crear ninguna imagen para rendirle adoración, Éxodo 20:4-6. Razones: 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Porque Dios no comparte su adoración con nada de lo que ha creado, V.4.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Porque una imagen no representa la grandeza de Dios, V.4.</a:t>
            </a:r>
          </a:p>
          <a:p>
            <a:pPr marL="803275" lvl="1" indent="-442913" algn="just">
              <a:buFont typeface="+mj-lt"/>
              <a:buAutoNum type="arabicParenR"/>
            </a:pPr>
            <a:r>
              <a:rPr lang="es-GT" sz="3600" dirty="0"/>
              <a:t>Porque Dios no tolera la infidelidad, V.5. “Él es celoso”.</a:t>
            </a:r>
          </a:p>
        </p:txBody>
      </p:sp>
    </p:spTree>
    <p:extLst>
      <p:ext uri="{BB962C8B-B14F-4D97-AF65-F5344CB8AC3E}">
        <p14:creationId xmlns:p14="http://schemas.microsoft.com/office/powerpoint/2010/main" val="164707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1004</Words>
  <Application>Microsoft Office PowerPoint</Application>
  <PresentationFormat>Panorámica</PresentationFormat>
  <Paragraphs>67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EL AMOR Y EL JUICIO DE DIOS</vt:lpstr>
      <vt:lpstr>Presentación de PowerPoint</vt:lpstr>
      <vt:lpstr>INTRODUCCIÓN:</vt:lpstr>
      <vt:lpstr>DIOS ES MISERICORDIOSO Y AMOROSO</vt:lpstr>
      <vt:lpstr>Presentación de PowerPoint</vt:lpstr>
      <vt:lpstr>Presentación de PowerPoint</vt:lpstr>
      <vt:lpstr>Presentación de PowerPoint</vt:lpstr>
      <vt:lpstr>LA JUSTICIA Y EL PERFECTO JUICIO DE DIOS</vt:lpstr>
      <vt:lpstr>Presentación de PowerPoint</vt:lpstr>
      <vt:lpstr>Presentación de PowerPoint</vt:lpstr>
      <vt:lpstr>Presentación de PowerPoint</vt:lpstr>
      <vt:lpstr>¿POR QUÉ JUZGA UN DIOS AMOROSO?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MINISTERIO DE LA RECONCILIACIÓN</dc:title>
  <dc:creator>Alberto A. Gaitan Ortiz</dc:creator>
  <cp:lastModifiedBy>David Rodríguez Zamora</cp:lastModifiedBy>
  <cp:revision>228</cp:revision>
  <dcterms:created xsi:type="dcterms:W3CDTF">2018-04-23T20:17:41Z</dcterms:created>
  <dcterms:modified xsi:type="dcterms:W3CDTF">2021-09-15T17:20:38Z</dcterms:modified>
</cp:coreProperties>
</file>