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79" r:id="rId9"/>
    <p:sldId id="264" r:id="rId10"/>
    <p:sldId id="265" r:id="rId11"/>
    <p:sldId id="280" r:id="rId12"/>
    <p:sldId id="281" r:id="rId13"/>
    <p:sldId id="267" r:id="rId14"/>
    <p:sldId id="282" r:id="rId15"/>
    <p:sldId id="283" r:id="rId16"/>
    <p:sldId id="284" r:id="rId17"/>
    <p:sldId id="269" r:id="rId18"/>
    <p:sldId id="273" r:id="rId1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C0C"/>
    <a:srgbClr val="253808"/>
    <a:srgbClr val="7CBF33"/>
    <a:srgbClr val="E5D8D2"/>
    <a:srgbClr val="A94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0E4FB-4128-4B07-A710-FB42099C2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63BC4-97A6-442A-9EF3-F0BA4BB0B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DCBD95-E0F0-4974-A547-F61DE4CB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8741D9-C26E-493D-A3BC-0A8D2ED4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EB703-0557-4DD2-A417-18F11163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044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B0BE3-A7B5-44EE-97AB-DB8BB1121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0A03EF-4109-45A6-BE0A-E461B1A72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E44B1C-E9B0-4C8B-A302-D9A3C0B3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8B65CC-70E8-493E-A39D-D13B615F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098984-06F7-464A-8364-99AE1402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5872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9209DA-3207-4E2B-8187-170C817F7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F6F552-37BE-48BA-8D8B-DF1DDB29F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76B35-0001-496B-A13A-BA80F807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6066EF-597D-4CCD-805F-3FE96BA1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53B520-C64B-47AB-A0AE-316E49A7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8020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2CF2C-D343-47CF-A6E6-E2F8F4D42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F0C030-04DD-42A7-81C7-FF0B4395B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D3712-BB6D-4D9E-8FCB-473703ED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A2EDFF-23F3-4CEC-B438-C3A77B9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5E3E5E-9312-4D32-A3A4-DE35D5E8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056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2DD03-57AB-47B8-8E49-AFC325007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B05D17-C6EC-411A-B782-ECD7DF4D2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A0861-63B8-4C4C-A429-28AB7F9AD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568E5B-11F2-4575-BC30-7891CF60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00F742-FC1D-4EC7-99B9-863A4DB52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8009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263D4-F7F5-48F7-AD80-59D29421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F16E3-FF50-464D-B5DB-ECCE88FC1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54ED55-E3A4-4C13-B857-70575AF24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FC35C6-CEEE-4E78-A42B-B8BDCC8D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1294E8-46F5-45AE-8A1D-A006EFC3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754E00-D9F1-4C0D-96D9-276285D3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055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A3EE9-9C7E-4089-B979-417F8DC6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EBC6CF-5B6E-4B24-B902-4D62DE4E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9FE6FA-0D72-4273-BF59-A7040FCD1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3F8EB4-8604-4423-90FF-72E18285C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B187B7-DD47-4A5D-8DB9-C8031DD7C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539F42-43F7-40A6-9386-C9814E26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7EF958-BA7B-4B2A-A76F-5485242F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9ED5D4-0B9E-454C-BD73-1B405B7A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8256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89438-E231-48CA-B4B9-1BBAE9BB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789B29-0F8C-4100-A6D0-7A0FD7F4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574C80-A7F2-4119-972A-0B92B1C3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461754A-9397-48F6-BB68-E084B295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954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A586D3-3732-4354-9468-90822458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75BD2E8-03F8-40DF-9AA5-1FC5E2ED5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8BA780-180C-48F6-B9BC-C6F597C83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9891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8D44F-3DD2-43F5-AEAE-8F6E31DC6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187BD7-69A2-40FE-ABBD-F13B7E80D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8DA540-0029-4629-977C-ECE253F01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296921-7237-4FEC-BE3E-AA90273A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3D0D3A-CE13-4C87-8E28-AEE0B9F52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EAC041-F66D-425B-B527-5F29347A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8749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F8354-4FAD-4E07-A4F3-3892D43E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743618-0902-4195-AAB5-B7D2E64312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BD5892-8962-4CE7-9C9C-4BCE55051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EE2971-54AE-43A0-A500-591555CC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B7D863-32C3-407F-AF64-19079AC7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85C65B-1C0C-4BBA-8130-C750C921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7051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4FA774F-B7C9-4F04-AC3E-00A2E9B9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BF4841-26EF-4F2F-A4DB-676D857A6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0E00DD-FAAE-4C80-9E6E-435BF2E68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F15A19-502A-454C-BEC4-D78A3F7D3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DE3CBD-9BA9-4D0F-BC6C-380E55E55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52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B903E5D-8E24-49D2-99EA-A332BB8D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217" y="360218"/>
            <a:ext cx="11485419" cy="1261884"/>
          </a:xfrm>
        </p:spPr>
        <p:txBody>
          <a:bodyPr anchor="ctr">
            <a:noAutofit/>
          </a:bodyPr>
          <a:lstStyle/>
          <a:p>
            <a:pPr algn="ctr"/>
            <a: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ORACIÓN POR SABIDURIA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87DAB6A-FB42-4E37-A7AF-B366BECDE483}"/>
              </a:ext>
            </a:extLst>
          </p:cNvPr>
          <p:cNvSpPr/>
          <p:nvPr/>
        </p:nvSpPr>
        <p:spPr>
          <a:xfrm>
            <a:off x="360217" y="3403665"/>
            <a:ext cx="360218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3800" b="1" dirty="0"/>
              <a:t>“Dios siempre da sabiduría a los que la piden”</a:t>
            </a:r>
          </a:p>
        </p:txBody>
      </p:sp>
      <p:pic>
        <p:nvPicPr>
          <p:cNvPr id="1026" name="Picture 2" descr="Proverbios 2:6 | Sabiduria de dios, Atributos de dios, Proverbios 2">
            <a:extLst>
              <a:ext uri="{FF2B5EF4-FFF2-40B4-BE49-F238E27FC236}">
                <a16:creationId xmlns:a16="http://schemas.microsoft.com/office/drawing/2014/main" id="{3217BF81-0606-4B5B-8E56-7E5184D42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909" y="1752599"/>
            <a:ext cx="7550727" cy="47174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253808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13806866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82D65-6D59-4B30-B18A-CD22EB49B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17" y="360218"/>
            <a:ext cx="11194473" cy="6123709"/>
          </a:xfrm>
        </p:spPr>
        <p:txBody>
          <a:bodyPr anchor="ctr">
            <a:normAutofit fontScale="92500" lnSpcReduction="20000"/>
          </a:bodyPr>
          <a:lstStyle/>
          <a:p>
            <a:pPr marL="534988" indent="-534988" algn="just">
              <a:lnSpc>
                <a:spcPct val="80000"/>
              </a:lnSpc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Salomón obtiene respuesta de Dios.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3800" dirty="0"/>
              <a:t>Dios estaba agradado por la petición de Salomón porque no pidió algo egocéntrico, pensó en el pueblo de Dios, V.10.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600" dirty="0"/>
              <a:t>El no pidió una larga vida, riquezas o la muerte de sus enemigos. 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600" dirty="0"/>
              <a:t>El pidió un corazón entendido para poder gobernar con sabiduría y buen juicio al pueblo.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4000" dirty="0"/>
              <a:t>Dios contestó la oración de Salomón más allá de toda expectativa.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600" dirty="0"/>
              <a:t>Le dio un corazón sabio y entendido, V.12.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600" dirty="0"/>
              <a:t>Le dio cosas que no había pedido, riquezas y gloria, V.13.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600" dirty="0"/>
              <a:t>Le promete larga vida si le obedece como su padre David, V.14.</a:t>
            </a:r>
          </a:p>
          <a:p>
            <a:pPr marL="971550" lvl="1" indent="-514350" algn="just">
              <a:lnSpc>
                <a:spcPct val="80000"/>
              </a:lnSpc>
              <a:buFont typeface="+mj-lt"/>
              <a:buAutoNum type="arabicParenR"/>
            </a:pPr>
            <a:r>
              <a:rPr lang="es-GT" sz="4000" dirty="0"/>
              <a:t>Dios es alabado y adorado por Salomón debido a sus bendiciones incomparables, V.15.</a:t>
            </a:r>
          </a:p>
        </p:txBody>
      </p:sp>
    </p:spTree>
    <p:extLst>
      <p:ext uri="{BB962C8B-B14F-4D97-AF65-F5344CB8AC3E}">
        <p14:creationId xmlns:p14="http://schemas.microsoft.com/office/powerpoint/2010/main" val="377653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C0E62-1791-4A7E-BD81-F2346EB4D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374073"/>
            <a:ext cx="11166764" cy="6109854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oración de Salomón ante Dios nos enseña que hay que ser sabios para pedir, no ser egocéntrico más bien piense primero en la obra de Dios y sea fiel a Él hasta el final.</a:t>
            </a:r>
          </a:p>
        </p:txBody>
      </p:sp>
    </p:spTree>
    <p:extLst>
      <p:ext uri="{BB962C8B-B14F-4D97-AF65-F5344CB8AC3E}">
        <p14:creationId xmlns:p14="http://schemas.microsoft.com/office/powerpoint/2010/main" val="102706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0111B3-564E-4916-BDFF-7FCFD2208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944" y="1894746"/>
            <a:ext cx="6362700" cy="4533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2A3C0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82" y="360218"/>
            <a:ext cx="11139054" cy="1603944"/>
          </a:xfrm>
        </p:spPr>
        <p:txBody>
          <a:bodyPr anchor="ctr">
            <a:noAutofit/>
          </a:bodyPr>
          <a:lstStyle/>
          <a:p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SALOMÓN MUESTRA SABIDURIA SOBRENATURAL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183" y="2908300"/>
            <a:ext cx="4835236" cy="1231900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Reyes 3:16-28.</a:t>
            </a:r>
          </a:p>
        </p:txBody>
      </p:sp>
      <p:sp>
        <p:nvSpPr>
          <p:cNvPr id="9" name="Elipse 8"/>
          <p:cNvSpPr/>
          <p:nvPr/>
        </p:nvSpPr>
        <p:spPr>
          <a:xfrm>
            <a:off x="2162573" y="4787323"/>
            <a:ext cx="1618456" cy="1143000"/>
          </a:xfrm>
          <a:prstGeom prst="ellipse">
            <a:avLst/>
          </a:prstGeom>
          <a:solidFill>
            <a:srgbClr val="253808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1106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58BB9-8B5B-49FA-A389-38A8CAABA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346365"/>
            <a:ext cx="11166764" cy="6123708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Salomón enfrenta un caso difícil entre dos prostitutas y un bebe fallecido, V.16-22. 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Esto fue un notable testimonio de la bondad y generosidad de Salomón, al tomarse el tiempo para resolver una disputa entre estas dos mujeres.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Esto parecía un problema imposible de resolver, era la palabra de una contra la otra, y no había testigos presenciales ni referenciales. </a:t>
            </a:r>
            <a:endParaRPr lang="es-GT" sz="3200" dirty="0"/>
          </a:p>
        </p:txBody>
      </p:sp>
    </p:spTree>
    <p:extLst>
      <p:ext uri="{BB962C8B-B14F-4D97-AF65-F5344CB8AC3E}">
        <p14:creationId xmlns:p14="http://schemas.microsoft.com/office/powerpoint/2010/main" val="1217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58BB9-8B5B-49FA-A389-38A8CAABA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346365"/>
            <a:ext cx="11166764" cy="6123708"/>
          </a:xfrm>
        </p:spPr>
        <p:txBody>
          <a:bodyPr anchor="ctr">
            <a:noAutofit/>
          </a:bodyPr>
          <a:lstStyle/>
          <a:p>
            <a:pPr marL="539750" indent="-539750" algn="just">
              <a:lnSpc>
                <a:spcPct val="80000"/>
              </a:lnSpc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Salomón da una solución sabia, 1 Reyes 3:23-27.  </a:t>
            </a:r>
          </a:p>
          <a:p>
            <a:pPr marL="914400" lvl="1" indent="-457200" algn="just">
              <a:lnSpc>
                <a:spcPct val="80000"/>
              </a:lnSpc>
              <a:buFont typeface="+mj-lt"/>
              <a:buAutoNum type="arabicParenR"/>
            </a:pPr>
            <a:r>
              <a:rPr lang="es-GT" sz="3800" dirty="0"/>
              <a:t>La acción de Salomón hacia el problema: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400" dirty="0"/>
              <a:t>Al inicio pareció necia y hasta peligrosa, “traedme una espada”.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400" dirty="0"/>
              <a:t>Llevó a descubrir a la verdadera madre del niño.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400" dirty="0"/>
              <a:t>Llevó a tomar la decisión de recompensar el amor de la madre como corresponde.</a:t>
            </a:r>
          </a:p>
          <a:p>
            <a:pPr marL="914400" lvl="1" indent="-457200" algn="just">
              <a:lnSpc>
                <a:spcPct val="80000"/>
              </a:lnSpc>
              <a:buFont typeface="+mj-lt"/>
              <a:buAutoNum type="arabicParenR"/>
            </a:pPr>
            <a:r>
              <a:rPr lang="es-GT" sz="3800" dirty="0"/>
              <a:t>Salomón da una solución sabia, 1 Reyes 3:23-27.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400" dirty="0"/>
              <a:t>Ellos conocieron rápidamente sobre la decisión sabia de su rey.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400" dirty="0"/>
              <a:t>Ellos tenían respeto ante un rey tan sabio.</a:t>
            </a:r>
          </a:p>
          <a:p>
            <a:pPr marL="1428750" lvl="2" indent="-514350" algn="just">
              <a:lnSpc>
                <a:spcPct val="80000"/>
              </a:lnSpc>
              <a:buFont typeface="+mj-lt"/>
              <a:buAutoNum type="alphaLcParenR"/>
            </a:pPr>
            <a:r>
              <a:rPr lang="es-GT" sz="3400" dirty="0"/>
              <a:t>Ellos vieron que su rey tenía tanto la sabiduría como el coraje para hacer lo correcto como líder.</a:t>
            </a:r>
          </a:p>
        </p:txBody>
      </p:sp>
    </p:spTree>
    <p:extLst>
      <p:ext uri="{BB962C8B-B14F-4D97-AF65-F5344CB8AC3E}">
        <p14:creationId xmlns:p14="http://schemas.microsoft.com/office/powerpoint/2010/main" val="271827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C0E62-1791-4A7E-BD81-F2346EB4D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374073"/>
            <a:ext cx="11166764" cy="6109854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sabiduría del rey Salomón nos hace ver que la sabiduría divina es la mejor arma para juzgar o resolver las diferentes situaciones que afrontamos, pidamos a Dios sabiduría.</a:t>
            </a:r>
          </a:p>
        </p:txBody>
      </p:sp>
    </p:spTree>
    <p:extLst>
      <p:ext uri="{BB962C8B-B14F-4D97-AF65-F5344CB8AC3E}">
        <p14:creationId xmlns:p14="http://schemas.microsoft.com/office/powerpoint/2010/main" val="367213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B9D5EB3C-D66A-4897-83AE-867FBF16D09F}"/>
              </a:ext>
            </a:extLst>
          </p:cNvPr>
          <p:cNvSpPr txBox="1">
            <a:spLocks/>
          </p:cNvSpPr>
          <p:nvPr/>
        </p:nvSpPr>
        <p:spPr>
          <a:xfrm>
            <a:off x="797859" y="609601"/>
            <a:ext cx="10515600" cy="5733142"/>
          </a:xfrm>
          <a:prstGeom prst="parallelogram">
            <a:avLst>
              <a:gd name="adj" fmla="val 75990"/>
            </a:avLst>
          </a:prstGeom>
          <a:solidFill>
            <a:srgbClr val="2A3C0C"/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GT" sz="54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DISCIPULADO Y MINISTERIO EN ACCION</a:t>
            </a:r>
            <a:endParaRPr lang="es-GT" sz="5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497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7340A-4578-40AC-8D7F-36DC3845A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526473"/>
            <a:ext cx="11152909" cy="5777345"/>
          </a:xfrm>
        </p:spPr>
        <p:txBody>
          <a:bodyPr anchor="ctr">
            <a:normAutofit/>
          </a:bodyPr>
          <a:lstStyle/>
          <a:p>
            <a:pPr algn="just"/>
            <a:r>
              <a:rPr lang="es-GT" sz="3800" dirty="0"/>
              <a:t>El apóstol Santiago nos motiva a buscar y aplicar la sabiduría de Dios, Santiago 1:5.</a:t>
            </a:r>
          </a:p>
          <a:p>
            <a:pPr algn="just"/>
            <a:r>
              <a:rPr lang="es-GT" sz="3800" dirty="0"/>
              <a:t>Hay que ser sabios al orar, para pedir dentro de la voluntad de Dios.</a:t>
            </a:r>
          </a:p>
          <a:p>
            <a:pPr algn="just"/>
            <a:r>
              <a:rPr lang="es-GT" sz="3800" dirty="0"/>
              <a:t>El deseo de Dios es satisfacer las necesidades de sus hijos.</a:t>
            </a:r>
          </a:p>
          <a:p>
            <a:pPr algn="just"/>
            <a:r>
              <a:rPr lang="es-GT" sz="3800" dirty="0"/>
              <a:t>Ore por el liderazgo de todas las instancias para que tengan la sabiduría divina en la solución de conflictos.</a:t>
            </a:r>
          </a:p>
        </p:txBody>
      </p:sp>
    </p:spTree>
    <p:extLst>
      <p:ext uri="{BB962C8B-B14F-4D97-AF65-F5344CB8AC3E}">
        <p14:creationId xmlns:p14="http://schemas.microsoft.com/office/powerpoint/2010/main" val="258931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a verdadera sabiduría empieza y termina en Dios | Old hands, How to raise  money, Hands">
            <a:extLst>
              <a:ext uri="{FF2B5EF4-FFF2-40B4-BE49-F238E27FC236}">
                <a16:creationId xmlns:a16="http://schemas.microsoft.com/office/drawing/2014/main" id="{8A99C80B-8395-416A-B18A-058C1AC7B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121920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48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E31D1F-C729-4B09-B58F-8AA49F4AA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3465" y="843989"/>
            <a:ext cx="5534109" cy="1510151"/>
          </a:xfrm>
        </p:spPr>
        <p:txBody>
          <a:bodyPr anchor="ctr">
            <a:normAutofit/>
          </a:bodyPr>
          <a:lstStyle/>
          <a:p>
            <a:pPr algn="ctr"/>
            <a:r>
              <a:rPr lang="es-G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37CB85-76D9-44A6-ADE6-DC1CD8EFF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3464" y="2660073"/>
            <a:ext cx="5465522" cy="3380506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“Jehová da la sabiduría, y de su boca viene el conocimiento y la inteligencia”</a:t>
            </a:r>
          </a:p>
          <a:p>
            <a:pPr marL="0" indent="0" algn="ctr">
              <a:buNone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Proverbios 2:6. </a:t>
            </a:r>
            <a:endParaRPr lang="es-GT" sz="3800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FE8F5E9A-7D1A-489B-B0DE-B79F1E1D4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3014" y="843990"/>
            <a:ext cx="5465521" cy="1510151"/>
          </a:xfrm>
        </p:spPr>
        <p:txBody>
          <a:bodyPr anchor="ctr">
            <a:noAutofit/>
          </a:bodyPr>
          <a:lstStyle/>
          <a:p>
            <a:pPr algn="ctr"/>
            <a:r>
              <a:rPr lang="es-GT" sz="4800" dirty="0"/>
              <a:t>FUNDAMENTO BÍBLICO: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976D4BD0-41AA-44B2-A48C-E1323ECA4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3014" y="3075704"/>
            <a:ext cx="5465520" cy="296487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Reyes 3:5,9,10,14,     16-20,22,25-28.  </a:t>
            </a:r>
          </a:p>
        </p:txBody>
      </p:sp>
    </p:spTree>
    <p:extLst>
      <p:ext uri="{BB962C8B-B14F-4D97-AF65-F5344CB8AC3E}">
        <p14:creationId xmlns:p14="http://schemas.microsoft.com/office/powerpoint/2010/main" val="14610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93DC7-FE7B-4BCB-BAC6-650D66B6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0219"/>
            <a:ext cx="10515600" cy="886690"/>
          </a:xfrm>
        </p:spPr>
        <p:txBody>
          <a:bodyPr>
            <a:noAutofit/>
          </a:bodyPr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C1726E-4BB4-48FA-99DF-FF2A186D7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1440873"/>
            <a:ext cx="11180618" cy="5056908"/>
          </a:xfrm>
        </p:spPr>
        <p:txBody>
          <a:bodyPr anchor="ctr">
            <a:noAutofit/>
          </a:bodyPr>
          <a:lstStyle/>
          <a:p>
            <a:pPr algn="just"/>
            <a:r>
              <a:rPr lang="es-GT" sz="4000" dirty="0"/>
              <a:t>El valor de la sabiduría es mil veces mayor que el de las riquezas. </a:t>
            </a:r>
          </a:p>
          <a:p>
            <a:pPr algn="just"/>
            <a:r>
              <a:rPr lang="es-GT" sz="4000" dirty="0"/>
              <a:t>Cuando tenemos la sabiduría que viene de Dios, vamos a poder tomar las decisiones correctas. </a:t>
            </a:r>
          </a:p>
          <a:p>
            <a:pPr algn="just"/>
            <a:r>
              <a:rPr lang="es-GT" sz="4000" dirty="0"/>
              <a:t>Las decisiones correctas van a traer bendición en toda área de nuestra vida.  </a:t>
            </a:r>
          </a:p>
          <a:p>
            <a:pPr algn="just"/>
            <a:r>
              <a:rPr lang="es-GT" sz="4000" dirty="0"/>
              <a:t>El ejemplo de Salomón nos motiva a pedir sabiduría ante Dios.</a:t>
            </a:r>
          </a:p>
        </p:txBody>
      </p:sp>
    </p:spTree>
    <p:extLst>
      <p:ext uri="{BB962C8B-B14F-4D97-AF65-F5344CB8AC3E}">
        <p14:creationId xmlns:p14="http://schemas.microsoft.com/office/powerpoint/2010/main" val="422271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EC44DE-03C8-416D-A8E0-BF11FABA4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1" y="1894747"/>
            <a:ext cx="6362700" cy="4533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2A3C0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82" y="360218"/>
            <a:ext cx="11139054" cy="1603944"/>
          </a:xfrm>
        </p:spPr>
        <p:txBody>
          <a:bodyPr anchor="ctr">
            <a:noAutofit/>
          </a:bodyPr>
          <a:lstStyle/>
          <a:p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OFRECIMIENTO DE DIOS A SALOMÓN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183" y="2908300"/>
            <a:ext cx="4835236" cy="1231900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Reyes 3:1-5.  </a:t>
            </a:r>
          </a:p>
        </p:txBody>
      </p:sp>
      <p:sp>
        <p:nvSpPr>
          <p:cNvPr id="9" name="Elipse 8"/>
          <p:cNvSpPr/>
          <p:nvPr/>
        </p:nvSpPr>
        <p:spPr>
          <a:xfrm>
            <a:off x="2162573" y="4787323"/>
            <a:ext cx="1618456" cy="1143000"/>
          </a:xfrm>
          <a:prstGeom prst="ellipse">
            <a:avLst/>
          </a:prstGeom>
          <a:solidFill>
            <a:srgbClr val="253808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1679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346364"/>
            <a:ext cx="11194472" cy="6123709"/>
          </a:xfrm>
        </p:spPr>
        <p:txBody>
          <a:bodyPr anchor="ctr">
            <a:normAutofit fontScale="92500" lnSpcReduction="10000"/>
          </a:bodyPr>
          <a:lstStyle/>
          <a:p>
            <a:pPr marL="534988" indent="-534988" algn="just">
              <a:buFont typeface="+mj-lt"/>
              <a:buAutoNum type="alphaUcPeriod"/>
            </a:pPr>
            <a:r>
              <a:rPr lang="es-GT" sz="4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Salomón al establecerse como rey de Israel hizo un tratado con Egipto, sellado por su matrimonio con la hija de Faraón, V.1,2.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100" dirty="0"/>
              <a:t>Esta era una práctica común en aquella época como estrategia política, al unirse en matrimonio se evitaban conflictos entre naciones, sin embargo, no fue conforme a la voluntad de Dios.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100" dirty="0"/>
              <a:t>Salomón trajo a la mujer a vivir con él y se esfuerza por construir un palacio, un templo y un muro alrededor de la ciudad.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4100" dirty="0"/>
              <a:t>El pueblo adoraba en lugares altos porque no había templo en Jerusalén. </a:t>
            </a:r>
          </a:p>
        </p:txBody>
      </p:sp>
    </p:spTree>
    <p:extLst>
      <p:ext uri="{BB962C8B-B14F-4D97-AF65-F5344CB8AC3E}">
        <p14:creationId xmlns:p14="http://schemas.microsoft.com/office/powerpoint/2010/main" val="88949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2" y="360218"/>
            <a:ext cx="11166763" cy="6123710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Salomón mostró devoción a Dios y Dios se le aparece en un sueño.</a:t>
            </a:r>
          </a:p>
          <a:p>
            <a:pPr marL="900113" lvl="1" indent="-457200" algn="just">
              <a:buFont typeface="+mj-lt"/>
              <a:buAutoNum type="arabicParenR"/>
            </a:pPr>
            <a:r>
              <a:rPr lang="es-GT" sz="3800" dirty="0"/>
              <a:t>El mostró su amor por el Señor, V.3.</a:t>
            </a:r>
          </a:p>
          <a:p>
            <a:pPr marL="900113" lvl="1" indent="-457200" algn="just">
              <a:buFont typeface="+mj-lt"/>
              <a:buAutoNum type="arabicParenR"/>
            </a:pPr>
            <a:r>
              <a:rPr lang="es-GT" sz="3800" dirty="0"/>
              <a:t>El anduvo en los estatutos de su padre David, V.3.</a:t>
            </a:r>
          </a:p>
          <a:p>
            <a:pPr marL="900113" lvl="1" indent="-457200" algn="just">
              <a:buFont typeface="+mj-lt"/>
              <a:buAutoNum type="arabicParenR"/>
            </a:pPr>
            <a:r>
              <a:rPr lang="es-GT" sz="3800" dirty="0"/>
              <a:t>El ofrecía sacrificios y quemaba incienso en los lugares altos, V.3.</a:t>
            </a:r>
          </a:p>
          <a:p>
            <a:pPr marL="900113" lvl="1" indent="-457200" algn="just">
              <a:buFont typeface="+mj-lt"/>
              <a:buAutoNum type="arabicParenR"/>
            </a:pPr>
            <a:r>
              <a:rPr lang="es-GT" sz="3800" dirty="0"/>
              <a:t>El ofreció mil sacrificios en Gabaón, V.4.</a:t>
            </a:r>
          </a:p>
          <a:p>
            <a:pPr marL="900113" lvl="1" indent="-457200" algn="just">
              <a:buFont typeface="+mj-lt"/>
              <a:buAutoNum type="arabicParenR"/>
            </a:pPr>
            <a:r>
              <a:rPr lang="es-GT" sz="3800" dirty="0"/>
              <a:t>El Señor se le apareció en un sueño y le hizo una oferta de generosidad. “Pídeme lo que quieras que yo te dé”, V.5.</a:t>
            </a:r>
          </a:p>
        </p:txBody>
      </p:sp>
    </p:spTree>
    <p:extLst>
      <p:ext uri="{BB962C8B-B14F-4D97-AF65-F5344CB8AC3E}">
        <p14:creationId xmlns:p14="http://schemas.microsoft.com/office/powerpoint/2010/main" val="315787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C0E62-1791-4A7E-BD81-F2346EB4D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374073"/>
            <a:ext cx="11166764" cy="6109854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reacción natural en cuanto al ofrecimiento de Dios a Salomón es el desear que nosotros también tengamos esa oportunidad, y si lo tenemos. Véase Mateo 7:7, Juan 15:7; 1 Juan 5:14.</a:t>
            </a:r>
            <a:endParaRPr lang="es-419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416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7CD30C-A14B-42F8-9256-3DA16524A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945" y="1880892"/>
            <a:ext cx="6362700" cy="4533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2A3C0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82" y="360218"/>
            <a:ext cx="11139054" cy="1603944"/>
          </a:xfrm>
        </p:spPr>
        <p:txBody>
          <a:bodyPr anchor="ctr">
            <a:noAutofit/>
          </a:bodyPr>
          <a:lstStyle/>
          <a:p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SALOMÓN ORA POR SABIDURIA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DFB6493-F760-45B6-A5DA-87F74A968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4183" y="2908300"/>
            <a:ext cx="4835236" cy="1231900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Reyes 3:6-15.</a:t>
            </a:r>
          </a:p>
        </p:txBody>
      </p:sp>
      <p:sp>
        <p:nvSpPr>
          <p:cNvPr id="9" name="Elipse 8"/>
          <p:cNvSpPr/>
          <p:nvPr/>
        </p:nvSpPr>
        <p:spPr>
          <a:xfrm>
            <a:off x="2162573" y="4787323"/>
            <a:ext cx="1618456" cy="1143000"/>
          </a:xfrm>
          <a:prstGeom prst="ellipse">
            <a:avLst/>
          </a:prstGeom>
          <a:solidFill>
            <a:srgbClr val="253808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9134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E9C9D8-6B0C-471E-9634-01E2EBD26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360217"/>
            <a:ext cx="11180617" cy="6123709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Salomón antes de responder a la oferta de Dios hizo lo siguiente: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Recordó la fidelidad de Dios tanto para David como para Salomón mismo, V.6.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Expresa su insuficiencia, ante la tarea de liderazgo, V.7. “yo soy joven”.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Pidió entendimiento de corazón, no solamente en su cabeza, V. 8,9.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Pidió por un discernimiento sabio y justo, V.9.</a:t>
            </a:r>
          </a:p>
        </p:txBody>
      </p:sp>
    </p:spTree>
    <p:extLst>
      <p:ext uri="{BB962C8B-B14F-4D97-AF65-F5344CB8AC3E}">
        <p14:creationId xmlns:p14="http://schemas.microsoft.com/office/powerpoint/2010/main" val="391155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890</Words>
  <Application>Microsoft Office PowerPoint</Application>
  <PresentationFormat>Panorámica</PresentationFormat>
  <Paragraphs>65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ORACIÓN POR SABIDURIA</vt:lpstr>
      <vt:lpstr>Presentación de PowerPoint</vt:lpstr>
      <vt:lpstr>INTRODUCCIÓN</vt:lpstr>
      <vt:lpstr>EL OFRECIMIENTO DE DIOS A SALOMÓN</vt:lpstr>
      <vt:lpstr>Presentación de PowerPoint</vt:lpstr>
      <vt:lpstr>Presentación de PowerPoint</vt:lpstr>
      <vt:lpstr>Presentación de PowerPoint</vt:lpstr>
      <vt:lpstr>SALOMÓN ORA POR SABIDURIA</vt:lpstr>
      <vt:lpstr>Presentación de PowerPoint</vt:lpstr>
      <vt:lpstr>Presentación de PowerPoint</vt:lpstr>
      <vt:lpstr>Presentación de PowerPoint</vt:lpstr>
      <vt:lpstr>SALOMÓN MUESTRA SABIDURIA SOBRENATURAL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JOSÍAS, EL REFORMADOR</dc:title>
  <dc:creator>Alfonso Gaitán</dc:creator>
  <cp:lastModifiedBy>David Rodríguez Zamora</cp:lastModifiedBy>
  <cp:revision>201</cp:revision>
  <dcterms:created xsi:type="dcterms:W3CDTF">2018-01-17T23:38:15Z</dcterms:created>
  <dcterms:modified xsi:type="dcterms:W3CDTF">2021-09-15T17:16:56Z</dcterms:modified>
</cp:coreProperties>
</file>