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8" r:id="rId3"/>
    <p:sldId id="259" r:id="rId4"/>
    <p:sldId id="260" r:id="rId5"/>
    <p:sldId id="257" r:id="rId6"/>
    <p:sldId id="261" r:id="rId7"/>
    <p:sldId id="262" r:id="rId8"/>
    <p:sldId id="276" r:id="rId9"/>
    <p:sldId id="264" r:id="rId10"/>
    <p:sldId id="265" r:id="rId11"/>
    <p:sldId id="266" r:id="rId12"/>
    <p:sldId id="277" r:id="rId13"/>
    <p:sldId id="268" r:id="rId14"/>
    <p:sldId id="269" r:id="rId15"/>
    <p:sldId id="270" r:id="rId16"/>
    <p:sldId id="278" r:id="rId17"/>
    <p:sldId id="271" r:id="rId18"/>
    <p:sldId id="274" r:id="rId19"/>
  </p:sldIdLst>
  <p:sldSz cx="12192000" cy="6858000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C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26/04/2021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623504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26/04/2021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85865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26/04/2021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895773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26/04/2021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4055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26/04/2021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43604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26/04/2021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34177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26/04/2021</a:t>
            </a:fld>
            <a:endParaRPr lang="es-GT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063949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26/04/2021</a:t>
            </a:fld>
            <a:endParaRPr lang="es-GT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834936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26/04/2021</a:t>
            </a:fld>
            <a:endParaRPr lang="es-GT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55588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26/04/2021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34324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04B90-A15D-495A-AF70-9DF80E605636}" type="datetimeFigureOut">
              <a:rPr lang="es-GT" smtClean="0"/>
              <a:t>26/04/2021</a:t>
            </a:fld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81555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04B90-A15D-495A-AF70-9DF80E605636}" type="datetimeFigureOut">
              <a:rPr lang="es-GT" smtClean="0"/>
              <a:t>26/04/2021</a:t>
            </a:fld>
            <a:endParaRPr lang="es-GT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930CB-C9DF-40CE-BB0E-F7796409BEB4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33273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688" y="1988730"/>
            <a:ext cx="5419344" cy="44927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99247" y="376518"/>
            <a:ext cx="10824882" cy="1314170"/>
          </a:xfrm>
        </p:spPr>
        <p:txBody>
          <a:bodyPr>
            <a:normAutofit/>
          </a:bodyPr>
          <a:lstStyle/>
          <a:p>
            <a:pPr algn="ctr"/>
            <a:r>
              <a:rPr lang="es-GT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PUEBLO DE ESPERANZA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495523D-16DC-4D86-8056-A1B91ADFB486}"/>
              </a:ext>
            </a:extLst>
          </p:cNvPr>
          <p:cNvSpPr txBox="1"/>
          <p:nvPr/>
        </p:nvSpPr>
        <p:spPr>
          <a:xfrm>
            <a:off x="699247" y="2958549"/>
            <a:ext cx="52174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GT" sz="4000" dirty="0"/>
              <a:t>“La fe en Cristo y su Palabra nos da esperanza para perseverar”</a:t>
            </a:r>
          </a:p>
        </p:txBody>
      </p:sp>
    </p:spTree>
    <p:extLst>
      <p:ext uri="{BB962C8B-B14F-4D97-AF65-F5344CB8AC3E}">
        <p14:creationId xmlns:p14="http://schemas.microsoft.com/office/powerpoint/2010/main" val="1043238117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Autofit/>
          </a:bodyPr>
          <a:lstStyle/>
          <a:p>
            <a:pPr marL="538163" indent="-538163" algn="just">
              <a:lnSpc>
                <a:spcPct val="80000"/>
              </a:lnSpc>
              <a:buFont typeface="+mj-lt"/>
              <a:buAutoNum type="alphaUcPeriod" startAt="2"/>
            </a:pPr>
            <a:r>
              <a:rPr lang="es-GT" sz="4000" b="1" dirty="0"/>
              <a:t>El apóstol Pedro nos da instrucciones a vivir como peregrinos.</a:t>
            </a:r>
          </a:p>
          <a:p>
            <a:pPr marL="1200150" lvl="1" indent="-7429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Hay que vivir con reverencia ante Dios, V.17.</a:t>
            </a:r>
          </a:p>
          <a:p>
            <a:pPr marL="1200150" lvl="1" indent="-7429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Hay que recordar el costo único de nuestra salvación, a través del sacrificio de Cristo.</a:t>
            </a:r>
          </a:p>
          <a:p>
            <a:pPr marL="1657350" lvl="2" indent="-742950" algn="just">
              <a:lnSpc>
                <a:spcPct val="80000"/>
              </a:lnSpc>
              <a:buFont typeface="+mj-lt"/>
              <a:buAutoNum type="alphaLcParenR"/>
            </a:pPr>
            <a:r>
              <a:rPr lang="es-GT" sz="3200" dirty="0"/>
              <a:t>El Señor Jesucristo pagó el precio de nuestra redención, V.18.</a:t>
            </a:r>
          </a:p>
          <a:p>
            <a:pPr marL="1657350" lvl="2" indent="-742950" algn="just">
              <a:lnSpc>
                <a:spcPct val="80000"/>
              </a:lnSpc>
              <a:buFont typeface="+mj-lt"/>
              <a:buAutoNum type="alphaLcParenR"/>
            </a:pPr>
            <a:r>
              <a:rPr lang="es-GT" sz="3200" dirty="0"/>
              <a:t>El Señor Jesucristo pago el precio al derramar su sangre en la cruz, V.19.</a:t>
            </a:r>
          </a:p>
          <a:p>
            <a:pPr marL="1657350" lvl="2" indent="-742950" algn="just">
              <a:lnSpc>
                <a:spcPct val="80000"/>
              </a:lnSpc>
              <a:buFont typeface="+mj-lt"/>
              <a:buAutoNum type="alphaLcParenR"/>
            </a:pPr>
            <a:r>
              <a:rPr lang="es-GT" sz="3200" dirty="0"/>
              <a:t>El Dios Padre siempre supo que la salvación seria a través del sacrificio de su Hijo, V.20.</a:t>
            </a:r>
          </a:p>
          <a:p>
            <a:pPr marL="1200150" lvl="1" indent="-742950" algn="just">
              <a:lnSpc>
                <a:spcPct val="80000"/>
              </a:lnSpc>
              <a:buFont typeface="+mj-lt"/>
              <a:buAutoNum type="arabicParenR"/>
            </a:pPr>
            <a:r>
              <a:rPr lang="es-GT" sz="3600" dirty="0"/>
              <a:t>Hay que poner nuestra fe en Dios, quien resucito a Jesús y lo glorificó, V.21.</a:t>
            </a:r>
          </a:p>
        </p:txBody>
      </p:sp>
    </p:spTree>
    <p:extLst>
      <p:ext uri="{BB962C8B-B14F-4D97-AF65-F5344CB8AC3E}">
        <p14:creationId xmlns:p14="http://schemas.microsoft.com/office/powerpoint/2010/main" val="200464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 startAt="3"/>
            </a:pPr>
            <a:r>
              <a:rPr lang="es-GT" sz="4800" b="1" dirty="0"/>
              <a:t>El seguir a Jesús nos hace diferentes del mundo que nos rodea, los que vivieron por fe hicieron una clara confesión “que eran extranjeros y peregrinos sobre la tierra”. Hebreos 11:13. Vivamos para agradar a Dios en todo.</a:t>
            </a:r>
            <a:endParaRPr lang="es-GT" sz="4400" dirty="0"/>
          </a:p>
        </p:txBody>
      </p:sp>
    </p:spTree>
    <p:extLst>
      <p:ext uri="{BB962C8B-B14F-4D97-AF65-F5344CB8AC3E}">
        <p14:creationId xmlns:p14="http://schemas.microsoft.com/office/powerpoint/2010/main" val="126801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436" y="726140"/>
            <a:ext cx="5217458" cy="2178425"/>
          </a:xfrm>
        </p:spPr>
        <p:txBody>
          <a:bodyPr anchor="ctr">
            <a:noAutofit/>
          </a:bodyPr>
          <a:lstStyle/>
          <a:p>
            <a:pPr algn="ctr"/>
            <a:r>
              <a:rPr lang="es-GT" sz="4800" b="1" dirty="0">
                <a:latin typeface="+mn-lt"/>
              </a:rPr>
              <a:t>SIMIENTE INCORRUPTIBLE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24435" y="3556747"/>
            <a:ext cx="5217459" cy="739588"/>
          </a:xfrm>
        </p:spPr>
        <p:txBody>
          <a:bodyPr anchor="ctr">
            <a:normAutofit/>
          </a:bodyPr>
          <a:lstStyle/>
          <a:p>
            <a:pPr algn="ctr"/>
            <a:r>
              <a:rPr lang="es-GT" sz="3200" dirty="0"/>
              <a:t>1 Pedro 1:22-25; 2:1-3.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454087" y="4948517"/>
            <a:ext cx="1358153" cy="116989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6863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4400" b="1" dirty="0"/>
              <a:t>El apóstol Pedro señala que el amor cristiano debe ejemplificar los sentimientos y las motivaciones.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4000" dirty="0"/>
              <a:t>El amor cristiano debe motivarnos a amarnos unos a otros, 1:22.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4000" dirty="0"/>
              <a:t>El amor nacido de un corazón puro es posible por la recepción de una nueva vida y por la Palabra de Dios, 1:23. 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4000" dirty="0"/>
              <a:t>El amor de Dios nos capacitará para amar “entrañablemente de corazón puro”, V.24, 25.</a:t>
            </a:r>
          </a:p>
        </p:txBody>
      </p:sp>
    </p:spTree>
    <p:extLst>
      <p:ext uri="{BB962C8B-B14F-4D97-AF65-F5344CB8AC3E}">
        <p14:creationId xmlns:p14="http://schemas.microsoft.com/office/powerpoint/2010/main" val="240272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 startAt="2"/>
            </a:pPr>
            <a:r>
              <a:rPr lang="es-GT" sz="4400" b="1" dirty="0"/>
              <a:t>El apóstol Pedro usa diferentes imágenes para describir la vida del cristiano.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4000" dirty="0"/>
              <a:t>Hay que dejar la contaminación que afecta la vida de santidad, 2:1.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4000" dirty="0"/>
              <a:t>Hay que desear la Palabra como un niño recién nacido anhela la leche materna, 2:2.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4000" dirty="0"/>
              <a:t>Hay que crecer espiritualmente para crecer en nuestro aprecio por la bondad de Dios, 2:3.</a:t>
            </a:r>
          </a:p>
        </p:txBody>
      </p:sp>
    </p:spTree>
    <p:extLst>
      <p:ext uri="{BB962C8B-B14F-4D97-AF65-F5344CB8AC3E}">
        <p14:creationId xmlns:p14="http://schemas.microsoft.com/office/powerpoint/2010/main" val="258378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 startAt="3"/>
            </a:pPr>
            <a:r>
              <a:rPr lang="es-GT" sz="4800" b="1" dirty="0"/>
              <a:t>La obediencia a la Palabra de Dios es esencial para vivir en la santidad que Dios desea de nosotros, no basta escuchar un sermón de vez en cuando, hay que obedecer y desarrollar un anhelo por la Palabra de Dios.</a:t>
            </a:r>
            <a:endParaRPr lang="es-GT" sz="4400" dirty="0"/>
          </a:p>
        </p:txBody>
      </p:sp>
    </p:spTree>
    <p:extLst>
      <p:ext uri="{BB962C8B-B14F-4D97-AF65-F5344CB8AC3E}">
        <p14:creationId xmlns:p14="http://schemas.microsoft.com/office/powerpoint/2010/main" val="420244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59254"/>
            <a:ext cx="10515600" cy="5403663"/>
          </a:xfrm>
          <a:prstGeom prst="curvedRightArrow">
            <a:avLst>
              <a:gd name="adj1" fmla="val 41492"/>
              <a:gd name="adj2" fmla="val 50000"/>
              <a:gd name="adj3" fmla="val 25000"/>
            </a:avLst>
          </a:prstGeom>
          <a:solidFill>
            <a:srgbClr val="57C0AA"/>
          </a:solidFill>
          <a:ln>
            <a:noFill/>
          </a:ln>
          <a:scene3d>
            <a:camera prst="isometricOffAxis2Left"/>
            <a:lightRig rig="threePt" dir="t"/>
          </a:scene3d>
        </p:spPr>
        <p:txBody>
          <a:bodyPr>
            <a:normAutofit/>
          </a:bodyPr>
          <a:lstStyle/>
          <a:p>
            <a:pPr algn="ctr"/>
            <a:r>
              <a:rPr lang="es-GT" sz="72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DISCIPULADO Y </a:t>
            </a:r>
            <a:br>
              <a:rPr lang="es-GT" sz="72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s-GT" sz="72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br>
              <a:rPr lang="es-GT" sz="72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es-GT" sz="7200" b="1" dirty="0">
                <a:ln w="10160">
                  <a:solidFill>
                    <a:schemeClr val="tx1"/>
                  </a:solidFill>
                  <a:prstDash val="solid"/>
                </a:ln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MINISTERIO EN ACCIÓN</a:t>
            </a:r>
          </a:p>
        </p:txBody>
      </p:sp>
    </p:spTree>
    <p:extLst>
      <p:ext uri="{BB962C8B-B14F-4D97-AF65-F5344CB8AC3E}">
        <p14:creationId xmlns:p14="http://schemas.microsoft.com/office/powerpoint/2010/main" val="198948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4435" y="564776"/>
            <a:ext cx="11174506" cy="5755342"/>
          </a:xfrm>
        </p:spPr>
        <p:txBody>
          <a:bodyPr anchor="ctr">
            <a:noAutofit/>
          </a:bodyPr>
          <a:lstStyle/>
          <a:p>
            <a:pPr marL="538163" indent="-538163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GT" sz="4000" dirty="0"/>
              <a:t>En un mundo convulso Dios nos ofrece esperanza.</a:t>
            </a:r>
          </a:p>
          <a:p>
            <a:pPr marL="538163" indent="-538163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GT" sz="4000" dirty="0"/>
              <a:t>La verdadera esperanza viene de la fe en Cristo y de vivir en obediencia a su Palabra.</a:t>
            </a:r>
          </a:p>
          <a:p>
            <a:pPr marL="538163" indent="-538163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GT" sz="4000" dirty="0"/>
              <a:t>Hay que alentar a los que están luchando por mantener la esperanza.</a:t>
            </a:r>
          </a:p>
          <a:p>
            <a:pPr marL="538163" indent="-538163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GT" sz="4000" dirty="0"/>
              <a:t>Comunique esperanza de una manera práctica a las personas necesitadas.</a:t>
            </a:r>
          </a:p>
          <a:p>
            <a:pPr marL="538163" indent="-538163" algn="just">
              <a:lnSpc>
                <a:spcPct val="80000"/>
              </a:lnSpc>
              <a:buFont typeface="Wingdings" panose="05000000000000000000" pitchFamily="2" charset="2"/>
              <a:buChar char="ü"/>
            </a:pPr>
            <a:r>
              <a:rPr lang="es-GT" sz="4000" dirty="0"/>
              <a:t>Ore por aquellos que no conocen la esperanza que Cristo da a través de la salvación.</a:t>
            </a:r>
          </a:p>
        </p:txBody>
      </p:sp>
    </p:spTree>
    <p:extLst>
      <p:ext uri="{BB962C8B-B14F-4D97-AF65-F5344CB8AC3E}">
        <p14:creationId xmlns:p14="http://schemas.microsoft.com/office/powerpoint/2010/main" val="330027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495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744069" y="564776"/>
            <a:ext cx="10780059" cy="3429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VERSÍCULO CLAVE:</a:t>
            </a:r>
          </a:p>
          <a:p>
            <a:pPr marL="0" indent="0" algn="just">
              <a:buNone/>
            </a:pPr>
            <a:r>
              <a:rPr lang="es-GT" sz="4000" dirty="0"/>
              <a:t>“Por tanto, ceñid los lomos de vuestro entendimiento, sed sobrios, y esperar por completo en la gracia que se os traerá cuando Jesucristo sea manifestado” 1 Pedro 1:13.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44069" y="4356846"/>
            <a:ext cx="10780059" cy="1963272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GT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LECTURA EN CLASE:</a:t>
            </a:r>
          </a:p>
          <a:p>
            <a:pPr marL="0" indent="0" algn="ctr">
              <a:buNone/>
            </a:pPr>
            <a:r>
              <a:rPr lang="es-GT" sz="4000" dirty="0"/>
              <a:t>1 Pedro 1:3-9,14-19,22,23;2:1-3.</a:t>
            </a:r>
          </a:p>
        </p:txBody>
      </p:sp>
    </p:spTree>
    <p:extLst>
      <p:ext uri="{BB962C8B-B14F-4D97-AF65-F5344CB8AC3E}">
        <p14:creationId xmlns:p14="http://schemas.microsoft.com/office/powerpoint/2010/main" val="338539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799" y="363071"/>
            <a:ext cx="10838329" cy="1089211"/>
          </a:xfrm>
        </p:spPr>
        <p:txBody>
          <a:bodyPr>
            <a:normAutofit/>
          </a:bodyPr>
          <a:lstStyle/>
          <a:p>
            <a:pPr algn="ctr"/>
            <a:r>
              <a:rPr lang="es-GT" sz="5400" b="1" dirty="0">
                <a:latin typeface="+mn-lt"/>
              </a:rPr>
              <a:t>INTRODUCCIÓN: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2" y="1825624"/>
            <a:ext cx="11147611" cy="4682751"/>
          </a:xfrm>
        </p:spPr>
        <p:txBody>
          <a:bodyPr anchor="ctr">
            <a:noAutofit/>
          </a:bodyPr>
          <a:lstStyle/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Nuestra esperanza no se basa en nuestras circunstancias, en el mundo que nos rodea o el poder político.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Nuestra esperanza se basa en nuestra fe en Cristo y sus promesas en la Palabra de Dios.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La salvación proporciona esperanza y confianza para hoy y para la eternidad.</a:t>
            </a:r>
          </a:p>
          <a:p>
            <a:pPr marL="538163" indent="-538163" algn="just">
              <a:buFont typeface="Wingdings" panose="05000000000000000000" pitchFamily="2" charset="2"/>
              <a:buChar char="ü"/>
            </a:pPr>
            <a:r>
              <a:rPr lang="es-GT" sz="3600" dirty="0"/>
              <a:t>Viva una vida agradable a Dios, rechace la vida sin esperanza y abrace la vida llena de esperanza en Cristo.</a:t>
            </a:r>
          </a:p>
        </p:txBody>
      </p:sp>
    </p:spTree>
    <p:extLst>
      <p:ext uri="{BB962C8B-B14F-4D97-AF65-F5344CB8AC3E}">
        <p14:creationId xmlns:p14="http://schemas.microsoft.com/office/powerpoint/2010/main" val="261075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 puede perder la salvación?Enlace | Enla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-1"/>
            <a:ext cx="6096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436" y="726140"/>
            <a:ext cx="5217458" cy="2178425"/>
          </a:xfrm>
        </p:spPr>
        <p:txBody>
          <a:bodyPr anchor="ctr">
            <a:noAutofit/>
          </a:bodyPr>
          <a:lstStyle/>
          <a:p>
            <a:pPr algn="ctr"/>
            <a:r>
              <a:rPr lang="es-GT" sz="4800" b="1" dirty="0">
                <a:latin typeface="+mn-lt"/>
              </a:rPr>
              <a:t>SALVACIÓN SEGURA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24435" y="3556747"/>
            <a:ext cx="5217459" cy="739588"/>
          </a:xfrm>
        </p:spPr>
        <p:txBody>
          <a:bodyPr anchor="ctr">
            <a:normAutofit/>
          </a:bodyPr>
          <a:lstStyle/>
          <a:p>
            <a:pPr algn="ctr"/>
            <a:r>
              <a:rPr lang="es-GT" sz="3200" dirty="0"/>
              <a:t>1 Pedro 1:1-12.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454087" y="4948517"/>
            <a:ext cx="1358153" cy="116989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16276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51329" y="389965"/>
            <a:ext cx="11134165" cy="6078070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/>
            </a:pPr>
            <a:r>
              <a:rPr lang="es-GT" sz="4400" b="1" dirty="0"/>
              <a:t>El aposto Pedro al escribir su primera epístola afirma su identidad: “Pedro, apóstol de Jesucristo”, su propósito: “animar a los creyentes a perseverar a pesar del sufrimiento, su audiencia: los expatriados en cinco zonas geográficas, y además nos da a conocer la obra del Dios trino en nuestra salvación, V.1, 2.</a:t>
            </a:r>
            <a:endParaRPr lang="es-GT" sz="4000" dirty="0"/>
          </a:p>
        </p:txBody>
      </p:sp>
    </p:spTree>
    <p:extLst>
      <p:ext uri="{BB962C8B-B14F-4D97-AF65-F5344CB8AC3E}">
        <p14:creationId xmlns:p14="http://schemas.microsoft.com/office/powerpoint/2010/main" val="151188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24435" y="389965"/>
            <a:ext cx="11174505" cy="6104964"/>
          </a:xfrm>
        </p:spPr>
        <p:txBody>
          <a:bodyPr anchor="ctr">
            <a:normAutofit fontScale="92500" lnSpcReduction="10000"/>
          </a:bodyPr>
          <a:lstStyle/>
          <a:p>
            <a:pPr marL="538163" indent="-538163" algn="just">
              <a:buFont typeface="+mj-lt"/>
              <a:buAutoNum type="alphaUcPeriod" startAt="2"/>
            </a:pPr>
            <a:r>
              <a:rPr lang="es-GT" sz="4400" b="1" dirty="0"/>
              <a:t>El apóstol Pedro introduce los conceptos del pueblo elegido por Dios, la maravilla de la salvación, la esperanza segura y la dinámica de las pruebas en la vida del creyente; se divide en tres secciones: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4000" dirty="0"/>
              <a:t>La salvación provee para el creyente un lugar en la familia de Dios y una herencia segura, V.3-5.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4000" dirty="0"/>
              <a:t>La salvación produce gozo en medio de las pruebas y amor a Cristo a pesar de no verlo, V.6-9.</a:t>
            </a:r>
          </a:p>
          <a:p>
            <a:pPr marL="1200150" lvl="1" indent="-742950" algn="just">
              <a:buFont typeface="+mj-lt"/>
              <a:buAutoNum type="arabicParenR"/>
            </a:pPr>
            <a:r>
              <a:rPr lang="es-GT" sz="4000" dirty="0"/>
              <a:t>La salvación trajo entendimiento que aún los profetas y los ángeles anhelaban tener, V.10-12.</a:t>
            </a:r>
          </a:p>
        </p:txBody>
      </p:sp>
    </p:spTree>
    <p:extLst>
      <p:ext uri="{BB962C8B-B14F-4D97-AF65-F5344CB8AC3E}">
        <p14:creationId xmlns:p14="http://schemas.microsoft.com/office/powerpoint/2010/main" val="22908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rmAutofit/>
          </a:bodyPr>
          <a:lstStyle/>
          <a:p>
            <a:pPr marL="538163" indent="-538163" algn="just">
              <a:buFont typeface="+mj-lt"/>
              <a:buAutoNum type="alphaUcPeriod" startAt="3"/>
            </a:pPr>
            <a:r>
              <a:rPr lang="es-GT" sz="4800" b="1" dirty="0"/>
              <a:t>Al experimentar las pruebas de cada día, recuerde que este mundo no lo es todo, hay mucho mas reservado para los que permanecen fieles a Dios; no olvide que esta es temporal, mientras que lo que nos espera es eterno.</a:t>
            </a:r>
            <a:endParaRPr lang="es-GT" sz="4400" dirty="0"/>
          </a:p>
        </p:txBody>
      </p:sp>
    </p:spTree>
    <p:extLst>
      <p:ext uri="{BB962C8B-B14F-4D97-AF65-F5344CB8AC3E}">
        <p14:creationId xmlns:p14="http://schemas.microsoft.com/office/powerpoint/2010/main" val="362172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glesia Cristiana Casa de Oración para las naciones: Viviendo la vida que  agrada a Dios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751" y="-13856"/>
            <a:ext cx="6090249" cy="687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4436" y="726140"/>
            <a:ext cx="5217458" cy="2178425"/>
          </a:xfrm>
        </p:spPr>
        <p:txBody>
          <a:bodyPr anchor="ctr">
            <a:noAutofit/>
          </a:bodyPr>
          <a:lstStyle/>
          <a:p>
            <a:pPr algn="ctr"/>
            <a:r>
              <a:rPr lang="es-GT" sz="4800" b="1" dirty="0">
                <a:latin typeface="+mn-lt"/>
              </a:rPr>
              <a:t>LLAMADOS A UNA VIDA SANTA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24435" y="3556747"/>
            <a:ext cx="5217459" cy="739588"/>
          </a:xfrm>
        </p:spPr>
        <p:txBody>
          <a:bodyPr anchor="ctr">
            <a:normAutofit/>
          </a:bodyPr>
          <a:lstStyle/>
          <a:p>
            <a:pPr algn="ctr"/>
            <a:r>
              <a:rPr lang="es-GT" sz="3200" dirty="0"/>
              <a:t>1 Pedro 1:13-21.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2454087" y="4948517"/>
            <a:ext cx="1358153" cy="1169895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6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845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7881" y="389965"/>
            <a:ext cx="11161059" cy="6104964"/>
          </a:xfrm>
        </p:spPr>
        <p:txBody>
          <a:bodyPr anchor="ctr">
            <a:noAutofit/>
          </a:bodyPr>
          <a:lstStyle/>
          <a:p>
            <a:pPr marL="538163" indent="-538163" algn="just">
              <a:lnSpc>
                <a:spcPct val="80000"/>
              </a:lnSpc>
              <a:buFont typeface="+mj-lt"/>
              <a:buAutoNum type="alphaUcPeriod"/>
            </a:pPr>
            <a:r>
              <a:rPr lang="es-GT" sz="4400" b="1" dirty="0"/>
              <a:t>El apóstol Pedro nos insta a vivir esperando el regreso del Señor.</a:t>
            </a:r>
          </a:p>
          <a:p>
            <a:pPr marL="1200150" lvl="1" indent="-742950" algn="just">
              <a:lnSpc>
                <a:spcPct val="80000"/>
              </a:lnSpc>
              <a:buFont typeface="+mj-lt"/>
              <a:buAutoNum type="arabicParenR"/>
            </a:pPr>
            <a:r>
              <a:rPr lang="es-GT" sz="4000" dirty="0"/>
              <a:t> Esto debe influir en los creyentes a nunca regresar a su antigua manera de vida sin Dios, V.13, 14.</a:t>
            </a:r>
          </a:p>
          <a:p>
            <a:pPr marL="1200150" lvl="1" indent="-742950" algn="just">
              <a:lnSpc>
                <a:spcPct val="80000"/>
              </a:lnSpc>
              <a:buFont typeface="+mj-lt"/>
              <a:buAutoNum type="arabicParenR"/>
            </a:pPr>
            <a:r>
              <a:rPr lang="es-GT" sz="4000" dirty="0"/>
              <a:t>Esto debe motivarnos a servir al Dios que es santo, y que también nos exige seamos santos, V.15, 16.</a:t>
            </a:r>
          </a:p>
          <a:p>
            <a:pPr marL="1200150" lvl="1" indent="-742950" algn="just">
              <a:lnSpc>
                <a:spcPct val="80000"/>
              </a:lnSpc>
              <a:buFont typeface="+mj-lt"/>
              <a:buAutoNum type="arabicParenR"/>
            </a:pPr>
            <a:r>
              <a:rPr lang="es-GT" sz="4000" dirty="0"/>
              <a:t>El poder del Espíritu Santo nos ayudará a vivir como Jesús vivió. Véase 1 Juan 2:4-6.</a:t>
            </a:r>
          </a:p>
        </p:txBody>
      </p:sp>
    </p:spTree>
    <p:extLst>
      <p:ext uri="{BB962C8B-B14F-4D97-AF65-F5344CB8AC3E}">
        <p14:creationId xmlns:p14="http://schemas.microsoft.com/office/powerpoint/2010/main" val="141143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866</Words>
  <Application>Microsoft Office PowerPoint</Application>
  <PresentationFormat>Panorámica</PresentationFormat>
  <Paragraphs>53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Tema de Office</vt:lpstr>
      <vt:lpstr>PUEBLO DE ESPERANZA</vt:lpstr>
      <vt:lpstr>Presentación de PowerPoint</vt:lpstr>
      <vt:lpstr>INTRODUCCIÓN:</vt:lpstr>
      <vt:lpstr>SALVACIÓN SEGURA</vt:lpstr>
      <vt:lpstr>Presentación de PowerPoint</vt:lpstr>
      <vt:lpstr>Presentación de PowerPoint</vt:lpstr>
      <vt:lpstr>Presentación de PowerPoint</vt:lpstr>
      <vt:lpstr>LLAMADOS A UNA VIDA SANTA</vt:lpstr>
      <vt:lpstr>Presentación de PowerPoint</vt:lpstr>
      <vt:lpstr>Presentación de PowerPoint</vt:lpstr>
      <vt:lpstr>Presentación de PowerPoint</vt:lpstr>
      <vt:lpstr>SIMIENTE INCORRUPTIBLE</vt:lpstr>
      <vt:lpstr>Presentación de PowerPoint</vt:lpstr>
      <vt:lpstr>Presentación de PowerPoint</vt:lpstr>
      <vt:lpstr>Presentación de PowerPoint</vt:lpstr>
      <vt:lpstr>DISCIPULADO Y    MINISTERIO EN ACCIÓN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Alberto A. Gaitan Ortiz</dc:creator>
  <cp:lastModifiedBy>David Rodríguez Zamora</cp:lastModifiedBy>
  <cp:revision>41</cp:revision>
  <dcterms:created xsi:type="dcterms:W3CDTF">2019-07-25T14:14:44Z</dcterms:created>
  <dcterms:modified xsi:type="dcterms:W3CDTF">2021-04-27T01:40:56Z</dcterms:modified>
</cp:coreProperties>
</file>