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78" r:id="rId3"/>
    <p:sldId id="259" r:id="rId4"/>
    <p:sldId id="260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0000"/>
    <a:srgbClr val="A06A29"/>
    <a:srgbClr val="704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6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37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06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6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24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3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79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23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69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8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80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A50021"/>
            </a:gs>
            <a:gs pos="0">
              <a:schemeClr val="bg1"/>
            </a:gs>
            <a:gs pos="96000">
              <a:schemeClr val="bg1"/>
            </a:gs>
            <a:gs pos="100000">
              <a:srgbClr val="A5002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5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201" y="899886"/>
            <a:ext cx="5573486" cy="50362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658" y="551544"/>
            <a:ext cx="5762172" cy="2873828"/>
          </a:xfrm>
        </p:spPr>
        <p:txBody>
          <a:bodyPr anchor="ctr">
            <a:normAutofit/>
          </a:bodyPr>
          <a:lstStyle/>
          <a:p>
            <a:pPr algn="ctr"/>
            <a:r>
              <a:rPr lang="es-GT" sz="8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JESÚS ES JUZGADO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5C70EE-7ACB-43D4-AD68-66F23BA89AEF}"/>
              </a:ext>
            </a:extLst>
          </p:cNvPr>
          <p:cNvSpPr txBox="1"/>
          <p:nvPr/>
        </p:nvSpPr>
        <p:spPr>
          <a:xfrm>
            <a:off x="263525" y="4154241"/>
            <a:ext cx="565830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“Jesús mostró humildad en las horas más oscuras de su vida”</a:t>
            </a:r>
            <a:endParaRPr lang="es-419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3539567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2857" y="391886"/>
            <a:ext cx="11509829" cy="6096000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 startAt="2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sufrimiento de Jesús después de ser condenado por el sanedrín.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El Señor sufrió la burla, le vendaron los ojos, lo golpearon y le exigieron que identificara a quienes le daban los golpes, V.65.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El Señor sufrió la triple negación de Pedro, V.66-72.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El Señor le dio oportunidad a Pedro de reafirmar su amor por Él, Juan 21:15-19.</a:t>
            </a:r>
          </a:p>
        </p:txBody>
      </p:sp>
    </p:spTree>
    <p:extLst>
      <p:ext uri="{BB962C8B-B14F-4D97-AF65-F5344CB8AC3E}">
        <p14:creationId xmlns:p14="http://schemas.microsoft.com/office/powerpoint/2010/main" val="154071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2857" y="391886"/>
            <a:ext cx="11509829" cy="6096000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Cuidado con los enemigos que tuercen las palabras de Jesús para tergiversar su mensaje, cuidado con burlarse de Jesús, el arrepentimiento genuino es clave para ser restaurados por Él.</a:t>
            </a:r>
          </a:p>
        </p:txBody>
      </p:sp>
    </p:spTree>
    <p:extLst>
      <p:ext uri="{BB962C8B-B14F-4D97-AF65-F5344CB8AC3E}">
        <p14:creationId xmlns:p14="http://schemas.microsoft.com/office/powerpoint/2010/main" val="19599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007" y="670377"/>
            <a:ext cx="6547104" cy="34442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22513" y="4343400"/>
            <a:ext cx="11176001" cy="1974273"/>
          </a:xfrm>
        </p:spPr>
        <p:txBody>
          <a:bodyPr anchor="ctr">
            <a:normAutofit/>
          </a:bodyPr>
          <a:lstStyle/>
          <a:p>
            <a:pPr algn="ctr"/>
            <a:r>
              <a:rPr lang="es-GT" sz="6500" b="1" dirty="0">
                <a:ln w="0"/>
                <a:solidFill>
                  <a:schemeClr val="bg1"/>
                </a:solidFill>
              </a:rPr>
              <a:t>ANTE PILATO</a:t>
            </a:r>
            <a:br>
              <a:rPr lang="es-GT" sz="6500" b="1" dirty="0">
                <a:ln w="0"/>
                <a:solidFill>
                  <a:schemeClr val="bg1"/>
                </a:solidFill>
              </a:rPr>
            </a:br>
            <a:r>
              <a:rPr lang="es-GT" sz="4000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Marcos 15:1-15.</a:t>
            </a:r>
            <a:endParaRPr lang="es-GT" sz="1100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1029225" y="48078"/>
            <a:ext cx="1148261" cy="1244600"/>
          </a:xfrm>
          <a:prstGeom prst="teardrop">
            <a:avLst/>
          </a:prstGeom>
          <a:solidFill>
            <a:srgbClr val="A50021"/>
          </a:solidFill>
          <a:ln>
            <a:prstDash val="soli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b" anchorCtr="1">
            <a:noAutofit/>
          </a:bodyPr>
          <a:lstStyle/>
          <a:p>
            <a:pPr algn="ctr"/>
            <a:r>
              <a:rPr lang="es-GT" sz="6600" b="1" dirty="0">
                <a:ln w="0"/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1098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2857" y="391886"/>
            <a:ext cx="11509829" cy="6096000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primera audiencia ante Pilato.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Pilato era un gobernador romano, que observaba atentamente las señales de rebelión del pueblo judío.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Pilato era conocido por su crueldad hacia el pueblo judío.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Pilato le preguntó a Jesús si era el rey de los judíos, en forma retorica le dijo que si, V.1,2.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Pilato recibe las acusaciones contra Jesús de los principales sacerdotes, V.3.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Pilato se sorprendió de que Jesús permaneciera en silencio ante las acusaciones, V.4,5.</a:t>
            </a:r>
          </a:p>
        </p:txBody>
      </p:sp>
    </p:spTree>
    <p:extLst>
      <p:ext uri="{BB962C8B-B14F-4D97-AF65-F5344CB8AC3E}">
        <p14:creationId xmlns:p14="http://schemas.microsoft.com/office/powerpoint/2010/main" val="114327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2857" y="391886"/>
            <a:ext cx="11509829" cy="6096000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 startAt="2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segunda audiencia ante Pilato.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Pilato toma una decisión según la costumbre, un prisionero era liberado cada año durante la fiesta de la Pascua, V.6-8. “Una opción era Jesús y la otra Barrabas acusado de insurrección y asesinato”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Pilato pregunta a la multitud si querían que Jesús fuera liberado, V.9. “Ellos movidos por intereses propios incitaron a la multitud a pedir a Barrabas” V.10-11.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Pilato pregunta otra vez a la multitud que debía hacer con Jesús, V.12-14. “Ellos insistieron en que fuera crucificado”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Pilato soltó a Barrabas e hizo azotar a Jesús, V.15. “El complació a la gente, pero no se preocupo por la inocencia de Jesús”.</a:t>
            </a:r>
          </a:p>
        </p:txBody>
      </p:sp>
    </p:spTree>
    <p:extLst>
      <p:ext uri="{BB962C8B-B14F-4D97-AF65-F5344CB8AC3E}">
        <p14:creationId xmlns:p14="http://schemas.microsoft.com/office/powerpoint/2010/main" val="308276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2857" y="391886"/>
            <a:ext cx="11509829" cy="6096000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Cuidado con tomar decisiones basadas en motivos equivocados, hay que recordar que Jesús todavía tiene el control, porque incluso la injusticia está considerada en el plan de Dios.</a:t>
            </a:r>
          </a:p>
        </p:txBody>
      </p:sp>
    </p:spTree>
    <p:extLst>
      <p:ext uri="{BB962C8B-B14F-4D97-AF65-F5344CB8AC3E}">
        <p14:creationId xmlns:p14="http://schemas.microsoft.com/office/powerpoint/2010/main" val="181439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8486" y="1768928"/>
            <a:ext cx="9875520" cy="2717800"/>
          </a:xfrm>
          <a:prstGeom prst="wedgeRoundRectCallout">
            <a:avLst>
              <a:gd name="adj1" fmla="val -61213"/>
              <a:gd name="adj2" fmla="val -112733"/>
              <a:gd name="adj3" fmla="val 16667"/>
            </a:avLst>
          </a:prstGeom>
          <a:solidFill>
            <a:srgbClr val="A50021"/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s-GT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DISCIPULADO Y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289922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551542"/>
            <a:ext cx="11161485" cy="5747657"/>
          </a:xfrm>
        </p:spPr>
        <p:txBody>
          <a:bodyPr anchor="ctr">
            <a:noAutofit/>
          </a:bodyPr>
          <a:lstStyle/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4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sufrió física y espiritualmente por nosotros.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4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amor se sometió voluntariamente para nuestra redención.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4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ejemplo de Jesús nos motiva aun compromiso con Dios, a perdonar, a tomar decisiones correctas.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4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Oremos para que el liderazgo en la iglesia como en el gobierno, tomen buenas decisiones.</a:t>
            </a:r>
          </a:p>
        </p:txBody>
      </p:sp>
    </p:spTree>
    <p:extLst>
      <p:ext uri="{BB962C8B-B14F-4D97-AF65-F5344CB8AC3E}">
        <p14:creationId xmlns:p14="http://schemas.microsoft.com/office/powerpoint/2010/main" val="360087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4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739773" y="406400"/>
            <a:ext cx="10784569" cy="870860"/>
          </a:xfrm>
          <a:solidFill>
            <a:srgbClr val="A50021"/>
          </a:solidFill>
        </p:spPr>
        <p:txBody>
          <a:bodyPr anchor="ctr">
            <a:normAutofit/>
          </a:bodyPr>
          <a:lstStyle/>
          <a:p>
            <a:pPr algn="ctr"/>
            <a:r>
              <a:rPr lang="es-GT" sz="4000" dirty="0">
                <a:solidFill>
                  <a:schemeClr val="bg1"/>
                </a:solidFill>
              </a:rPr>
              <a:t>LECTURA EN CLASE: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88D1-AD9C-45DB-AA99-43C2B23CFF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9773" y="1442871"/>
            <a:ext cx="10784568" cy="798286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ctr">
              <a:buNone/>
            </a:pPr>
            <a:r>
              <a:rPr lang="es-GT" sz="3600" dirty="0"/>
              <a:t>Marcos 14:43-46,53,55,60-64;15:1,2,8,9,13,15.  </a:t>
            </a:r>
            <a:endParaRPr lang="es-419" sz="3600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"/>
          </p:nvPr>
        </p:nvSpPr>
        <p:spPr>
          <a:xfrm>
            <a:off x="739773" y="2570729"/>
            <a:ext cx="10784568" cy="845229"/>
          </a:xfrm>
          <a:solidFill>
            <a:srgbClr val="A50021"/>
          </a:solidFill>
        </p:spPr>
        <p:txBody>
          <a:bodyPr anchor="ctr">
            <a:normAutofit/>
          </a:bodyPr>
          <a:lstStyle/>
          <a:p>
            <a:pPr algn="ctr"/>
            <a:r>
              <a:rPr lang="es-GT" sz="4000" dirty="0">
                <a:solidFill>
                  <a:schemeClr val="bg1"/>
                </a:solidFill>
              </a:rPr>
              <a:t>VERSÍCULO CLAVE: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4"/>
          </p:nvPr>
        </p:nvSpPr>
        <p:spPr>
          <a:xfrm>
            <a:off x="739773" y="3596080"/>
            <a:ext cx="10784569" cy="2877291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es-GT" sz="3600" dirty="0"/>
              <a:t>“Entonces el sumo sacerdote, levantándose en medio, preguntó a Jesús, diciendo: ¿No respondes nada? ¿Qué testifican éstos contra ti? Mas él callaba, y nada respondía. El sumo sacerdote le volvió a preguntar, y le dijo: ¿Eres tú el Cristo, el Hijo del Bendito? Marcos 14:60-61. </a:t>
            </a:r>
          </a:p>
        </p:txBody>
      </p:sp>
    </p:spTree>
    <p:extLst>
      <p:ext uri="{BB962C8B-B14F-4D97-AF65-F5344CB8AC3E}">
        <p14:creationId xmlns:p14="http://schemas.microsoft.com/office/powerpoint/2010/main" val="161436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3" grpId="0" build="p"/>
      <p:bldP spid="8" grpId="0" uiExpand="1" build="p" animBg="1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8343" y="333829"/>
            <a:ext cx="11538857" cy="914401"/>
          </a:xfrm>
        </p:spPr>
        <p:txBody>
          <a:bodyPr>
            <a:normAutofit/>
          </a:bodyPr>
          <a:lstStyle/>
          <a:p>
            <a:pPr algn="ctr"/>
            <a:r>
              <a:rPr lang="es-GT" sz="6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INTRODUCCION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8343" y="1465942"/>
            <a:ext cx="11538857" cy="5021943"/>
          </a:xfrm>
        </p:spPr>
        <p:txBody>
          <a:bodyPr anchor="ctr">
            <a:noAutofit/>
          </a:bodyPr>
          <a:lstStyle/>
          <a:p>
            <a:pPr algn="just">
              <a:buClr>
                <a:srgbClr val="704F50"/>
              </a:buClr>
            </a:pPr>
            <a:r>
              <a:rPr lang="es-GT" sz="3200" dirty="0"/>
              <a:t>Muchos han sido juzgados y sentenciados por error, no porque alguien presente intencionalmente acusaciones falsas. </a:t>
            </a:r>
          </a:p>
          <a:p>
            <a:pPr algn="just">
              <a:buClr>
                <a:srgbClr val="704F50"/>
              </a:buClr>
            </a:pPr>
            <a:r>
              <a:rPr lang="es-GT" sz="3200" dirty="0"/>
              <a:t>Jesús fue juzgado y condenado sin las debidas garantías procesales, el Señor no se sorprendió ante esto. </a:t>
            </a:r>
          </a:p>
          <a:p>
            <a:pPr algn="just">
              <a:buClr>
                <a:srgbClr val="704F50"/>
              </a:buClr>
            </a:pPr>
            <a:r>
              <a:rPr lang="es-GT" sz="3200" dirty="0"/>
              <a:t>El conocía la pecaminosidad del corazón humano, también sabia que el plan del Padre requería su muerte y resurrección.</a:t>
            </a:r>
          </a:p>
          <a:p>
            <a:pPr algn="just">
              <a:buClr>
                <a:srgbClr val="704F50"/>
              </a:buClr>
            </a:pPr>
            <a:r>
              <a:rPr lang="es-GT" sz="3200" dirty="0"/>
              <a:t>Esta lección nos recuerda que los eventos en nuestra propia vida tampoco sorprenden a Dios.</a:t>
            </a:r>
          </a:p>
          <a:p>
            <a:pPr algn="just">
              <a:buClr>
                <a:srgbClr val="704F50"/>
              </a:buClr>
            </a:pPr>
            <a:r>
              <a:rPr lang="es-GT" sz="3200" dirty="0"/>
              <a:t>Hay que confiar en Él para responder en su amor cuando enfrentamos desafíos en la vida.</a:t>
            </a:r>
          </a:p>
        </p:txBody>
      </p:sp>
    </p:spTree>
    <p:extLst>
      <p:ext uri="{BB962C8B-B14F-4D97-AF65-F5344CB8AC3E}">
        <p14:creationId xmlns:p14="http://schemas.microsoft.com/office/powerpoint/2010/main" val="10050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009" y="670378"/>
            <a:ext cx="6547104" cy="34442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22513" y="4343400"/>
            <a:ext cx="11176001" cy="1974273"/>
          </a:xfrm>
        </p:spPr>
        <p:txBody>
          <a:bodyPr anchor="ctr">
            <a:normAutofit/>
          </a:bodyPr>
          <a:lstStyle/>
          <a:p>
            <a:pPr algn="ctr"/>
            <a:r>
              <a:rPr lang="es-GT" sz="6500" b="1" dirty="0">
                <a:ln w="0"/>
                <a:solidFill>
                  <a:schemeClr val="bg1"/>
                </a:solidFill>
              </a:rPr>
              <a:t>TRAICIONADO Y ARRESTADO</a:t>
            </a:r>
            <a:br>
              <a:rPr lang="es-GT" sz="6500" b="1" dirty="0">
                <a:ln w="0"/>
                <a:solidFill>
                  <a:schemeClr val="bg1"/>
                </a:solidFill>
              </a:rPr>
            </a:br>
            <a:r>
              <a:rPr lang="es-GT" sz="4000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Marcos 14:43-52.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1029225" y="48078"/>
            <a:ext cx="1148261" cy="1244600"/>
          </a:xfrm>
          <a:prstGeom prst="teardrop">
            <a:avLst/>
          </a:prstGeom>
          <a:solidFill>
            <a:srgbClr val="A50021"/>
          </a:solidFill>
          <a:ln>
            <a:prstDash val="soli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b" anchorCtr="1">
            <a:noAutofit/>
          </a:bodyPr>
          <a:lstStyle/>
          <a:p>
            <a:pPr algn="ctr"/>
            <a:r>
              <a:rPr lang="es-GT" sz="6600" b="1" dirty="0">
                <a:ln w="0"/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8192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2857" y="391886"/>
            <a:ext cx="11509829" cy="6096000"/>
          </a:xfrm>
        </p:spPr>
        <p:txBody>
          <a:bodyPr anchor="ctr">
            <a:noAutofit/>
          </a:bodyPr>
          <a:lstStyle/>
          <a:p>
            <a:pPr marL="536575" indent="-536575" algn="just">
              <a:lnSpc>
                <a:spcPct val="80000"/>
              </a:lnSpc>
              <a:buFont typeface="+mj-lt"/>
              <a:buAutoNum type="alphaUcPeriod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Eventos durante el arresto de Jesús.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200" dirty="0"/>
              <a:t>Judas uno de los doce traiciona a Jesús, V.43.</a:t>
            </a:r>
          </a:p>
          <a:p>
            <a:pPr marL="1428750" lvl="2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2800" dirty="0"/>
              <a:t>Él es enviado por las más altas autoridades de Israel, con una turba armada con espadas y palos para prender a Jesús, V.43.</a:t>
            </a:r>
          </a:p>
          <a:p>
            <a:pPr marL="1428750" lvl="2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2800" dirty="0"/>
              <a:t>El traiciona a Jesús de la manera más vil, le dio un beso y lo llamó maestro, V.44-45.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200" dirty="0"/>
              <a:t>Pedro intentó defender a Jesús atacando al siervo del sumo sacerdote, V.46, 47.</a:t>
            </a:r>
          </a:p>
          <a:p>
            <a:pPr marL="1428750" lvl="2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2800" dirty="0"/>
              <a:t>El saco el poder de este mundo en sus manos, pero solamente pudo cortar oreja.</a:t>
            </a:r>
          </a:p>
          <a:p>
            <a:pPr marL="1428750" lvl="2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2800" dirty="0"/>
              <a:t>Pero cuando él empuño la Palabra de Dios, traspasó corazones para la gloria de Dios, Hechos 2:37.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200" dirty="0"/>
              <a:t>Jesús voluntariamente aceptó su arresto como parte del plan redentor de Dios, luego sanó la herida infligida por Pedro, Lucas 22:51.</a:t>
            </a:r>
          </a:p>
        </p:txBody>
      </p:sp>
    </p:spTree>
    <p:extLst>
      <p:ext uri="{BB962C8B-B14F-4D97-AF65-F5344CB8AC3E}">
        <p14:creationId xmlns:p14="http://schemas.microsoft.com/office/powerpoint/2010/main" val="108569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2857" y="391886"/>
            <a:ext cx="11509829" cy="6096000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 startAt="2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Eventos después del arresto de Jesús.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Jesús se maravilló en que enviaron a un pequeño ejército para arrestarle, V.48, 49.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2800" dirty="0"/>
              <a:t>Él fue tomado por la fuerza como un criminal.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2800" dirty="0"/>
              <a:t>Fue llevado de noche, a pesar de las muchas veces que había enseñado públicamente.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2800" dirty="0"/>
              <a:t>Fue para que se cumpliera las Escrituras, V.49.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Los discípulos se dispersaron y corrieron hacia un lugar seguro, V.50.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Un joven que seguía a Jesús huyo desnudo, dejando su prenda en manos de quienes intentaron prenderle, V.51-52.</a:t>
            </a:r>
          </a:p>
        </p:txBody>
      </p:sp>
    </p:spTree>
    <p:extLst>
      <p:ext uri="{BB962C8B-B14F-4D97-AF65-F5344CB8AC3E}">
        <p14:creationId xmlns:p14="http://schemas.microsoft.com/office/powerpoint/2010/main" val="101157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2857" y="391886"/>
            <a:ext cx="11509829" cy="6096000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Cuidado con el amor al dinero para no cometer acciones locas, cuidado con nuestras acciones al tratar de defender el Evangelio de Jesús; aceptemos el plan de Dios aun en situaciones desagradables.</a:t>
            </a:r>
            <a:endParaRPr lang="es-GT" sz="4000" dirty="0"/>
          </a:p>
        </p:txBody>
      </p:sp>
    </p:spTree>
    <p:extLst>
      <p:ext uri="{BB962C8B-B14F-4D97-AF65-F5344CB8AC3E}">
        <p14:creationId xmlns:p14="http://schemas.microsoft.com/office/powerpoint/2010/main" val="180164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008" y="670378"/>
            <a:ext cx="6547104" cy="34442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22513" y="4343400"/>
            <a:ext cx="11176001" cy="1974273"/>
          </a:xfrm>
        </p:spPr>
        <p:txBody>
          <a:bodyPr anchor="ctr">
            <a:normAutofit/>
          </a:bodyPr>
          <a:lstStyle/>
          <a:p>
            <a:pPr algn="ctr"/>
            <a:r>
              <a:rPr lang="es-GT" sz="6500" b="1" dirty="0">
                <a:ln w="0"/>
                <a:solidFill>
                  <a:schemeClr val="bg1"/>
                </a:solidFill>
              </a:rPr>
              <a:t>ANTE EL SUMO SACERDOTE</a:t>
            </a:r>
            <a:br>
              <a:rPr lang="es-GT" sz="6500" b="1" dirty="0">
                <a:ln w="0"/>
                <a:solidFill>
                  <a:schemeClr val="bg1"/>
                </a:solidFill>
              </a:rPr>
            </a:br>
            <a:r>
              <a:rPr lang="es-GT" sz="4000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Marcos 14:53-72.</a:t>
            </a:r>
            <a:endParaRPr lang="es-GT" sz="2000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1029225" y="48078"/>
            <a:ext cx="1148261" cy="1244600"/>
          </a:xfrm>
          <a:prstGeom prst="teardrop">
            <a:avLst/>
          </a:prstGeom>
          <a:solidFill>
            <a:srgbClr val="A50021"/>
          </a:solidFill>
          <a:ln>
            <a:prstDash val="soli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b" anchorCtr="1">
            <a:noAutofit/>
          </a:bodyPr>
          <a:lstStyle/>
          <a:p>
            <a:pPr algn="ctr"/>
            <a:r>
              <a:rPr lang="es-GT" sz="6600" b="1" dirty="0">
                <a:ln w="0"/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1141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2857" y="391886"/>
            <a:ext cx="11509829" cy="6096000"/>
          </a:xfrm>
        </p:spPr>
        <p:txBody>
          <a:bodyPr anchor="ctr">
            <a:noAutofit/>
          </a:bodyPr>
          <a:lstStyle/>
          <a:p>
            <a:pPr marL="536575" indent="-536575" algn="just">
              <a:lnSpc>
                <a:spcPct val="80000"/>
              </a:lnSpc>
              <a:buFont typeface="+mj-lt"/>
              <a:buAutoNum type="alphaUcPeriod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juicio de Jesús delante del sanedrín. 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200" dirty="0"/>
              <a:t>Jesús fue llevado al sumo sacerdote Caifás, V.53,54.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200" dirty="0"/>
              <a:t>Jesús debía primero ser condenado por la corte judía, luego entregarlo a los romanos.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200" dirty="0"/>
              <a:t>Jesús es acusado.</a:t>
            </a:r>
          </a:p>
          <a:p>
            <a:pPr marL="1428750" lvl="2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2800" dirty="0"/>
              <a:t>Se requería el testimonio de al menos dos testigos, V.55,56. Deuteronomio 17;6.</a:t>
            </a:r>
          </a:p>
          <a:p>
            <a:pPr marL="1428750" lvl="2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2800" dirty="0"/>
              <a:t>Dos testigos falsos tergiversaron las palabras de Jesús, formularon acusaciones falsas que se contradecían entre si V.57-59.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200" dirty="0"/>
              <a:t>Jesús guardó silencio al inicio, pero después testifico en su propio juicio, V.60-62.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200" dirty="0"/>
              <a:t>Jesús según Caifás cometió una ofensa capital, V.63. Véase Levítico 24:16.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200" dirty="0"/>
              <a:t>Jesús es condenado a muerte por el sanedrín, V.64.Vease Lucas 23:50-53.</a:t>
            </a:r>
          </a:p>
        </p:txBody>
      </p:sp>
    </p:spTree>
    <p:extLst>
      <p:ext uri="{BB962C8B-B14F-4D97-AF65-F5344CB8AC3E}">
        <p14:creationId xmlns:p14="http://schemas.microsoft.com/office/powerpoint/2010/main" val="404267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</TotalTime>
  <Words>1039</Words>
  <Application>Microsoft Office PowerPoint</Application>
  <PresentationFormat>Panorámica</PresentationFormat>
  <Paragraphs>65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Tema de Office</vt:lpstr>
      <vt:lpstr>JESÚS ES JUZGADO</vt:lpstr>
      <vt:lpstr>Presentación de PowerPoint</vt:lpstr>
      <vt:lpstr>INTRODUCCION</vt:lpstr>
      <vt:lpstr>TRAICIONADO Y ARRESTADO Marcos 14:43-52.</vt:lpstr>
      <vt:lpstr>Presentación de PowerPoint</vt:lpstr>
      <vt:lpstr>Presentación de PowerPoint</vt:lpstr>
      <vt:lpstr>Presentación de PowerPoint</vt:lpstr>
      <vt:lpstr>ANTE EL SUMO SACERDOTE Marcos 14:53-72.</vt:lpstr>
      <vt:lpstr>Presentación de PowerPoint</vt:lpstr>
      <vt:lpstr>Presentación de PowerPoint</vt:lpstr>
      <vt:lpstr>Presentación de PowerPoint</vt:lpstr>
      <vt:lpstr>ANTE PILATO Marcos 15:1-15.</vt:lpstr>
      <vt:lpstr>Presentación de PowerPoint</vt:lpstr>
      <vt:lpstr>Presentación de PowerPoint</vt:lpstr>
      <vt:lpstr>Presentación de PowerPoint</vt:lpstr>
      <vt:lpstr>DISCIPULADO Y MINISTERIO EN ACCION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DIOS DE JUICIO Y MISERICORDIA</dc:title>
  <dc:creator>Alfonso Gaitan</dc:creator>
  <cp:lastModifiedBy>David Rodríguez Zamora</cp:lastModifiedBy>
  <cp:revision>141</cp:revision>
  <dcterms:created xsi:type="dcterms:W3CDTF">2016-12-08T03:18:22Z</dcterms:created>
  <dcterms:modified xsi:type="dcterms:W3CDTF">2021-03-03T22:02:30Z</dcterms:modified>
</cp:coreProperties>
</file>