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80" r:id="rId21"/>
    <p:sldId id="279" r:id="rId22"/>
    <p:sldId id="278" r:id="rId2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485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153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23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088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14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152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688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642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24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11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52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702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46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630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060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38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DF75C2-FB67-4133-BF1E-1332EF4FA062}" type="datetimeFigureOut">
              <a:rPr lang="es-GT" smtClean="0"/>
              <a:t>20/01/2021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F26392-3A86-4A41-8CF2-D5850825980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692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11" y="685799"/>
            <a:ext cx="4784942" cy="5264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3071" y="685799"/>
            <a:ext cx="6468035" cy="2971801"/>
          </a:xfrm>
        </p:spPr>
        <p:txBody>
          <a:bodyPr>
            <a:noAutofit/>
          </a:bodyPr>
          <a:lstStyle/>
          <a:p>
            <a:r>
              <a:rPr lang="es-GT" sz="6000" b="1" dirty="0">
                <a:solidFill>
                  <a:schemeClr val="bg1"/>
                </a:solidFill>
              </a:rPr>
              <a:t>LA PROMESA DE UN MUNDO NUEVO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071" y="3843867"/>
            <a:ext cx="6468035" cy="1947333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>
                <a:solidFill>
                  <a:schemeClr val="bg1"/>
                </a:solidFill>
              </a:rPr>
              <a:t>“Jesucristo regresará para juzgar a las naciones y dar la bienvenida a los redimidos”.</a:t>
            </a:r>
          </a:p>
        </p:txBody>
      </p:sp>
    </p:spTree>
    <p:extLst>
      <p:ext uri="{BB962C8B-B14F-4D97-AF65-F5344CB8AC3E}">
        <p14:creationId xmlns:p14="http://schemas.microsoft.com/office/powerpoint/2010/main" val="19388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1" y="537880"/>
            <a:ext cx="5590032" cy="5772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1107" y="672353"/>
            <a:ext cx="4867834" cy="2218765"/>
          </a:xfrm>
        </p:spPr>
        <p:txBody>
          <a:bodyPr anchor="ctr">
            <a:noAutofit/>
          </a:bodyPr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¿INVITACIÓN ACEPTADA O RECHAZADA?</a:t>
            </a:r>
          </a:p>
        </p:txBody>
      </p:sp>
      <p:sp>
        <p:nvSpPr>
          <p:cNvPr id="7" name="Bisel 6"/>
          <p:cNvSpPr/>
          <p:nvPr/>
        </p:nvSpPr>
        <p:spPr>
          <a:xfrm>
            <a:off x="8194394" y="3671048"/>
            <a:ext cx="1411941" cy="1156447"/>
          </a:xfrm>
          <a:prstGeom prst="beve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8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 sobre los que rechazan a Dios, Isaías 65:1-7,11,12.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El pueblo rechazó tener comunión con Dios, V.1,2.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EL pueblo rechazó a Dios por sus prácticas paganas, idólatras, pecaminosas, V.3-5. “Comunicación con los muertos, sacrificios paganos, consumo de alimentos prohibidos en la ley y otros”.</a:t>
            </a:r>
          </a:p>
        </p:txBody>
      </p:sp>
    </p:spTree>
    <p:extLst>
      <p:ext uri="{BB962C8B-B14F-4D97-AF65-F5344CB8AC3E}">
        <p14:creationId xmlns:p14="http://schemas.microsoft.com/office/powerpoint/2010/main" val="16127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 sobre los que rechazan a Dios, Isaías 65:1-7,11,12. 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El pueblo sufriría el juicio de Dios por su rebeldía, V.6,7.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EL pueblo ahora está bajo la ira de Dios por aferrarse al pecado, V.11,12. Véase Romanos 6:23.</a:t>
            </a:r>
          </a:p>
        </p:txBody>
      </p:sp>
    </p:spTree>
    <p:extLst>
      <p:ext uri="{BB962C8B-B14F-4D97-AF65-F5344CB8AC3E}">
        <p14:creationId xmlns:p14="http://schemas.microsoft.com/office/powerpoint/2010/main" val="2124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para aquellos que aceptan a Dios, Isaías 62:10-12; 65:8-10.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Entrarán a la ciudad de Jerusalén, lugar de seguridad y bendición, 62:10.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Verán cuando Jesús entre a Jerusalén, Él es la fuente de esa bendición, 62:11.</a:t>
            </a:r>
          </a:p>
        </p:txBody>
      </p:sp>
    </p:spTree>
    <p:extLst>
      <p:ext uri="{BB962C8B-B14F-4D97-AF65-F5344CB8AC3E}">
        <p14:creationId xmlns:p14="http://schemas.microsoft.com/office/powerpoint/2010/main" val="37935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para aquellos que aceptan a Dios, Isaías 62:10-12; 65:8-10. 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Será una ciudad deseada, 62:12.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El juicio divino quedará en el pasado, Dios multiplicará y bendecirá a su pueblo, 65:8,9.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Los lugares históricos de juicio se convertirán en lugares donde reina el favor de Dios, 65:10.</a:t>
            </a:r>
          </a:p>
        </p:txBody>
      </p:sp>
    </p:spTree>
    <p:extLst>
      <p:ext uri="{BB962C8B-B14F-4D97-AF65-F5344CB8AC3E}">
        <p14:creationId xmlns:p14="http://schemas.microsoft.com/office/powerpoint/2010/main" val="30723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Hay que advertir compasivamente a los perdidos del destino que enfrentarán sin Cristo, la realidad del juicio de Dios no es popular en la cultura actual, si lo tratan mal ame a la manera de Cristo.</a:t>
            </a:r>
            <a:endParaRPr lang="es-G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6" y="537880"/>
            <a:ext cx="5605153" cy="5769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7352" y="672353"/>
            <a:ext cx="5499847" cy="2218765"/>
          </a:xfrm>
        </p:spPr>
        <p:txBody>
          <a:bodyPr anchor="ctr">
            <a:noAutofit/>
          </a:bodyPr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GOZO ETERNO PARA EL PUEBLO DE DIOS</a:t>
            </a:r>
          </a:p>
        </p:txBody>
      </p:sp>
      <p:sp>
        <p:nvSpPr>
          <p:cNvPr id="7" name="Bisel 6"/>
          <p:cNvSpPr/>
          <p:nvPr/>
        </p:nvSpPr>
        <p:spPr>
          <a:xfrm>
            <a:off x="8194394" y="3671048"/>
            <a:ext cx="1411941" cy="1156447"/>
          </a:xfrm>
          <a:prstGeom prst="beve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33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Habrá nuevos cielos y nueva tierra, Isaías 65:17-19. 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Dios promete un nuevo cielo y una nueva tierra, V.17.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Dios invita a su pueblo a gozarse y alegrarse por lo que Él creará, V.18.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Dios traerá gozo y alegría a su pueblo, V.18.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Dios se gozará con su pueblo, ya no habrá lloro ni clamor, V.19.</a:t>
            </a:r>
          </a:p>
        </p:txBody>
      </p:sp>
    </p:spTree>
    <p:extLst>
      <p:ext uri="{BB962C8B-B14F-4D97-AF65-F5344CB8AC3E}">
        <p14:creationId xmlns:p14="http://schemas.microsoft.com/office/powerpoint/2010/main" val="22929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Habrá un nuevo orden, Isaías 65:20-25.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La vida de la gente no terminará antes de tiempo, V.20.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La gente no trabajará en vano, V. 21-23.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Las mujeres no parirán hijos para maldición porque son benditos del Señor, V.23.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La oración de su pueblo será respondida por Dios inmediatamente, V.24.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La hostilidad en el reino animal termina, V.25.</a:t>
            </a:r>
          </a:p>
        </p:txBody>
      </p:sp>
    </p:spTree>
    <p:extLst>
      <p:ext uri="{BB962C8B-B14F-4D97-AF65-F5344CB8AC3E}">
        <p14:creationId xmlns:p14="http://schemas.microsoft.com/office/powerpoint/2010/main" val="30717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Hay que esperar con anhelo los nuevos cielos y la nueva tierra, esto proporciona gozo eterno para su pueblo y reflejan su plan final para su creación, orientemos a otros a una nueva vida en Cristo. </a:t>
            </a:r>
            <a:endParaRPr lang="es-G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4435" y="551329"/>
            <a:ext cx="11174505" cy="2702859"/>
          </a:xfrm>
        </p:spPr>
        <p:txBody>
          <a:bodyPr>
            <a:norm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</a:rPr>
              <a:t>VERSÍCULO CLAVE:</a:t>
            </a:r>
          </a:p>
          <a:p>
            <a:pPr marL="0" indent="0" algn="ctr">
              <a:buNone/>
            </a:pPr>
            <a:r>
              <a:rPr lang="es-GT" sz="3600" dirty="0">
                <a:solidFill>
                  <a:schemeClr val="bg1"/>
                </a:solidFill>
              </a:rPr>
              <a:t>“ Pero nosotros esperamos, según sus promesas, cielos nuevos y tierra nueva, en los cuales mora la justicia” 2 Pedro 3:13.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4435" y="3617258"/>
            <a:ext cx="11174505" cy="2702860"/>
          </a:xfrm>
        </p:spPr>
        <p:txBody>
          <a:bodyPr>
            <a:norm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</a:rPr>
              <a:t>LECTURA EN CLASE:</a:t>
            </a:r>
          </a:p>
          <a:p>
            <a:pPr marL="0" indent="0" algn="ctr">
              <a:buNone/>
            </a:pPr>
            <a:r>
              <a:rPr lang="es-GT" sz="3600" dirty="0">
                <a:solidFill>
                  <a:schemeClr val="bg1"/>
                </a:solidFill>
              </a:rPr>
              <a:t>Isaías 61:1-3; 62:11; 65:1,11,12,17-19,21,22. </a:t>
            </a:r>
          </a:p>
        </p:txBody>
      </p:sp>
    </p:spTree>
    <p:extLst>
      <p:ext uri="{BB962C8B-B14F-4D97-AF65-F5344CB8AC3E}">
        <p14:creationId xmlns:p14="http://schemas.microsoft.com/office/powerpoint/2010/main" val="9613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sel 1"/>
          <p:cNvSpPr/>
          <p:nvPr/>
        </p:nvSpPr>
        <p:spPr>
          <a:xfrm>
            <a:off x="618565" y="605120"/>
            <a:ext cx="8928848" cy="4343400"/>
          </a:xfrm>
          <a:prstGeom prst="beve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7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DISCIPULADO Y 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1414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3" y="551329"/>
            <a:ext cx="11161058" cy="5755342"/>
          </a:xfrm>
        </p:spPr>
        <p:txBody>
          <a:bodyPr>
            <a:noAutofit/>
          </a:bodyPr>
          <a:lstStyle/>
          <a:p>
            <a:pPr algn="just"/>
            <a:r>
              <a:rPr lang="es-GT" sz="3600" dirty="0">
                <a:solidFill>
                  <a:schemeClr val="bg1"/>
                </a:solidFill>
              </a:rPr>
              <a:t>Cristo espera que sus seguidores vean la promesa del cielo a la luz de las responsabilidades de hoy. </a:t>
            </a:r>
          </a:p>
          <a:p>
            <a:pPr algn="just"/>
            <a:r>
              <a:rPr lang="es-GT" sz="3600" dirty="0">
                <a:solidFill>
                  <a:schemeClr val="bg1"/>
                </a:solidFill>
              </a:rPr>
              <a:t>Cristo prometió una futura reunión y recompensa. Véase Juan 14:3. </a:t>
            </a:r>
          </a:p>
          <a:p>
            <a:pPr algn="just"/>
            <a:r>
              <a:rPr lang="es-GT" sz="3600" dirty="0">
                <a:solidFill>
                  <a:schemeClr val="bg1"/>
                </a:solidFill>
              </a:rPr>
              <a:t>Esta promesa fue seguida por un llamado a ser productivos para el Reino. Véase Juan 15:1,2. </a:t>
            </a:r>
          </a:p>
          <a:p>
            <a:pPr algn="just"/>
            <a:r>
              <a:rPr lang="es-GT" sz="3600" dirty="0">
                <a:solidFill>
                  <a:schemeClr val="bg1"/>
                </a:solidFill>
              </a:rPr>
              <a:t>Prepárese para ir al cielo, refleje el gozo del Señor y ore por alguien que no sea creyente. </a:t>
            </a:r>
          </a:p>
        </p:txBody>
      </p:sp>
    </p:spTree>
    <p:extLst>
      <p:ext uri="{BB962C8B-B14F-4D97-AF65-F5344CB8AC3E}">
        <p14:creationId xmlns:p14="http://schemas.microsoft.com/office/powerpoint/2010/main" val="11362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634318"/>
            <a:ext cx="8534400" cy="860610"/>
          </a:xfrm>
        </p:spPr>
        <p:txBody>
          <a:bodyPr>
            <a:normAutofit fontScale="90000"/>
          </a:bodyPr>
          <a:lstStyle/>
          <a:p>
            <a:r>
              <a:rPr lang="es-GT" sz="60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3" y="268941"/>
            <a:ext cx="11161058" cy="5230905"/>
          </a:xfrm>
        </p:spPr>
        <p:txBody>
          <a:bodyPr>
            <a:noAutofit/>
          </a:bodyPr>
          <a:lstStyle/>
          <a:p>
            <a:pPr algn="just"/>
            <a:r>
              <a:rPr lang="es-GT" sz="3400" dirty="0">
                <a:solidFill>
                  <a:schemeClr val="bg1"/>
                </a:solidFill>
              </a:rPr>
              <a:t>En esta lección encontrará profecías ya cumplidas, algunas que aún no se han cumplido y otras tienen un doble cumplimiento y las palabras se aplican a más de un periodo de la historia.</a:t>
            </a:r>
          </a:p>
          <a:p>
            <a:pPr algn="just"/>
            <a:r>
              <a:rPr lang="es-GT" sz="3400" dirty="0">
                <a:solidFill>
                  <a:schemeClr val="bg1"/>
                </a:solidFill>
              </a:rPr>
              <a:t>Un día prometido en la Escritura, los cristianos de toda la era de la Iglesia se unirán a los fieles siervos de Dios de la era del Antiguo Testamento y se regocijarán juntos por la misión cumplida de Jesucristo.</a:t>
            </a:r>
          </a:p>
        </p:txBody>
      </p:sp>
    </p:spTree>
    <p:extLst>
      <p:ext uri="{BB962C8B-B14F-4D97-AF65-F5344CB8AC3E}">
        <p14:creationId xmlns:p14="http://schemas.microsoft.com/office/powerpoint/2010/main" val="18453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634318"/>
            <a:ext cx="8534400" cy="860610"/>
          </a:xfrm>
        </p:spPr>
        <p:txBody>
          <a:bodyPr>
            <a:normAutofit fontScale="90000"/>
          </a:bodyPr>
          <a:lstStyle/>
          <a:p>
            <a:r>
              <a:rPr lang="es-GT" sz="60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3" y="268941"/>
            <a:ext cx="11161058" cy="5230905"/>
          </a:xfrm>
        </p:spPr>
        <p:txBody>
          <a:bodyPr>
            <a:noAutofit/>
          </a:bodyPr>
          <a:lstStyle/>
          <a:p>
            <a:pPr algn="just"/>
            <a:r>
              <a:rPr lang="es-GT" sz="3600" dirty="0">
                <a:solidFill>
                  <a:schemeClr val="bg1"/>
                </a:solidFill>
              </a:rPr>
              <a:t>Esta misión es realizada en dos fases:</a:t>
            </a:r>
          </a:p>
          <a:p>
            <a:pPr lvl="1" algn="just"/>
            <a:r>
              <a:rPr lang="es-GT" sz="3200" dirty="0">
                <a:solidFill>
                  <a:schemeClr val="bg1"/>
                </a:solidFill>
              </a:rPr>
              <a:t>Jesús vino primero a la tierra a vivir, a morir y resucitar con el fin de proporcionar el medio para nuestra redención.</a:t>
            </a:r>
          </a:p>
          <a:p>
            <a:pPr lvl="1" algn="just"/>
            <a:r>
              <a:rPr lang="es-GT" sz="3200" dirty="0">
                <a:solidFill>
                  <a:schemeClr val="bg1"/>
                </a:solidFill>
              </a:rPr>
              <a:t>A su regreso, Él juzgará el pecado y cumplirá plenamente la bendición de Dios para su pueblo redimido. </a:t>
            </a:r>
          </a:p>
        </p:txBody>
      </p:sp>
    </p:spTree>
    <p:extLst>
      <p:ext uri="{BB962C8B-B14F-4D97-AF65-F5344CB8AC3E}">
        <p14:creationId xmlns:p14="http://schemas.microsoft.com/office/powerpoint/2010/main" val="9068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2" y="533258"/>
            <a:ext cx="5590032" cy="577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31107" y="672353"/>
            <a:ext cx="4867834" cy="2218765"/>
          </a:xfrm>
        </p:spPr>
        <p:txBody>
          <a:bodyPr anchor="ctr">
            <a:noAutofit/>
          </a:bodyPr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LA VENIDA DEL MESÍAS</a:t>
            </a:r>
          </a:p>
        </p:txBody>
      </p:sp>
      <p:sp>
        <p:nvSpPr>
          <p:cNvPr id="7" name="Bisel 6"/>
          <p:cNvSpPr/>
          <p:nvPr/>
        </p:nvSpPr>
        <p:spPr>
          <a:xfrm>
            <a:off x="8194394" y="3671048"/>
            <a:ext cx="1411941" cy="1156447"/>
          </a:xfrm>
          <a:prstGeom prst="beve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8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28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misión del Mesías, Isaías 61:1-3.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Esta misión requería el empoderamiento del Espíritu Santo, V:1.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Esta misión incluía: predicar buenas nuevas de salvación, vendar a los quebrantados de corazón, dar libertad a los cautivos, proclamar el tiempo de la buena voluntad de Dios para con el hombre, y proclamar el día de la venganza del Dios nuestro.</a:t>
            </a:r>
          </a:p>
        </p:txBody>
      </p:sp>
    </p:spTree>
    <p:extLst>
      <p:ext uri="{BB962C8B-B14F-4D97-AF65-F5344CB8AC3E}">
        <p14:creationId xmlns:p14="http://schemas.microsoft.com/office/powerpoint/2010/main" val="8900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misión del Mesías, Isaías 61:1-3. 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Esta misión fue ordenada por Dios exclusivamente para los afligidos, angustiados, atribulados en la vida.</a:t>
            </a:r>
          </a:p>
          <a:p>
            <a:pPr marL="901700" lvl="1" indent="-444500" algn="just">
              <a:buFont typeface="+mj-lt"/>
              <a:buAutoNum type="arabicParenR" startAt="3"/>
            </a:pPr>
            <a:r>
              <a:rPr lang="es-GT" sz="3600" dirty="0">
                <a:solidFill>
                  <a:schemeClr val="bg1"/>
                </a:solidFill>
              </a:rPr>
              <a:t>Esta misión también incluye ordenar, mandar a los que a los afligidos se les de tres cosas maravillosas: gloria en lugar de ceniza, oleo de gozo en lugar de luto, manto de alegría en lugar de espíritu angustiado.</a:t>
            </a:r>
          </a:p>
        </p:txBody>
      </p:sp>
    </p:spTree>
    <p:extLst>
      <p:ext uri="{BB962C8B-B14F-4D97-AF65-F5344CB8AC3E}">
        <p14:creationId xmlns:p14="http://schemas.microsoft.com/office/powerpoint/2010/main" val="15124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2"/>
            </a:pP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pueblo de Dios será restaurado,              Isaías 61:4-9.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Reconstruirán lo que está en ruinas, V.4.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Tendrán la colaboración de otras gentes, V.5.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Serán separados para servir a Dios, V. 6.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Serán respetados y admirados, V.7.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Será afirmada su obra en la verdad, V.8.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>
                <a:solidFill>
                  <a:schemeClr val="bg1"/>
                </a:solidFill>
              </a:rPr>
              <a:t>Será conocida su descendencia entre las naciones, V.9. </a:t>
            </a:r>
          </a:p>
        </p:txBody>
      </p:sp>
    </p:spTree>
    <p:extLst>
      <p:ext uri="{BB962C8B-B14F-4D97-AF65-F5344CB8AC3E}">
        <p14:creationId xmlns:p14="http://schemas.microsoft.com/office/powerpoint/2010/main" val="42050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259" y="376518"/>
            <a:ext cx="11860306" cy="6131858"/>
          </a:xfrm>
        </p:spPr>
        <p:txBody>
          <a:bodyPr>
            <a:no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  <a:r>
              <a:rPr lang="es-G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Hay que anunciar las buenas noticias de Cristo para que muchos puedan escapar del juicio eterno, las bendiciones de Dios y la esperanza de una vida futura con Él nos motiva a cumplir su voluntad.</a:t>
            </a:r>
            <a:endParaRPr lang="es-G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982</Words>
  <Application>Microsoft Office PowerPoint</Application>
  <PresentationFormat>Panorámica</PresentationFormat>
  <Paragraphs>64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Aharoni</vt:lpstr>
      <vt:lpstr>Century Gothic</vt:lpstr>
      <vt:lpstr>Wingdings 3</vt:lpstr>
      <vt:lpstr>Sector</vt:lpstr>
      <vt:lpstr>LA PROMESA DE UN MUNDO NUEVO</vt:lpstr>
      <vt:lpstr>Presentación de PowerPoint</vt:lpstr>
      <vt:lpstr>INTRODUCCIÓN</vt:lpstr>
      <vt:lpstr>INTRODUCCIÓN</vt:lpstr>
      <vt:lpstr>LA VENIDA DEL MESÍAS</vt:lpstr>
      <vt:lpstr>Presentación de PowerPoint</vt:lpstr>
      <vt:lpstr>Presentación de PowerPoint</vt:lpstr>
      <vt:lpstr>Presentación de PowerPoint</vt:lpstr>
      <vt:lpstr>Presentación de PowerPoint</vt:lpstr>
      <vt:lpstr>¿INVITACIÓN ACEPTADA O RECHAZADA?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GOZO ETERNO PARA EL PUEBLO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PROMESA DE UN MUNDO NUEVO</dc:title>
  <dc:creator>Alberto A. Gaitan Ortiz</dc:creator>
  <cp:lastModifiedBy>David Rodríguez Zamora</cp:lastModifiedBy>
  <cp:revision>18</cp:revision>
  <dcterms:created xsi:type="dcterms:W3CDTF">2021-01-12T18:02:02Z</dcterms:created>
  <dcterms:modified xsi:type="dcterms:W3CDTF">2021-01-20T22:39:36Z</dcterms:modified>
</cp:coreProperties>
</file>