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6" r:id="rId8"/>
    <p:sldId id="277" r:id="rId9"/>
    <p:sldId id="278" r:id="rId10"/>
    <p:sldId id="279" r:id="rId11"/>
    <p:sldId id="280" r:id="rId12"/>
    <p:sldId id="282" r:id="rId13"/>
    <p:sldId id="281" r:id="rId14"/>
    <p:sldId id="283" r:id="rId15"/>
    <p:sldId id="284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386"/>
    <a:srgbClr val="59C5A3"/>
    <a:srgbClr val="FFF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20/01/2021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1" y="3254188"/>
            <a:ext cx="5486400" cy="305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551329"/>
            <a:ext cx="11161059" cy="2151530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COMPASIÓN DE DIOS POR TODA LA HUMANIDAD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32DA5D-4C9A-4F45-BF4D-8DFA1D85BFCE}"/>
              </a:ext>
            </a:extLst>
          </p:cNvPr>
          <p:cNvSpPr txBox="1"/>
          <p:nvPr/>
        </p:nvSpPr>
        <p:spPr>
          <a:xfrm>
            <a:off x="537882" y="3810933"/>
            <a:ext cx="523946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“Dios muestra su amor y su compasión a toda la humanidad”. 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Ningún enemigo prevalecerá, Isaías 54:16,17.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Dios no permitirá que ninguna arma forjada contra ti triunfe.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Dios nos hará justicia contra toda acusación y calumnia.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Dios promete estas grandes bendiciones a sus siervos fieles.</a:t>
            </a:r>
          </a:p>
        </p:txBody>
      </p:sp>
    </p:spTree>
    <p:extLst>
      <p:ext uri="{BB962C8B-B14F-4D97-AF65-F5344CB8AC3E}">
        <p14:creationId xmlns:p14="http://schemas.microsoft.com/office/powerpoint/2010/main" val="198886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Aplicación.</a:t>
            </a: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Vivamos en la gozosa esperanza de nuestra victoria final, confiando en que Dios nos sustentará en las pruebas y los desafíos de hoy, aplique las promesas de Dios a su vida.</a:t>
            </a:r>
          </a:p>
        </p:txBody>
      </p:sp>
    </p:spTree>
    <p:extLst>
      <p:ext uri="{BB962C8B-B14F-4D97-AF65-F5344CB8AC3E}">
        <p14:creationId xmlns:p14="http://schemas.microsoft.com/office/powerpoint/2010/main" val="395423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29" y="1106475"/>
            <a:ext cx="5736336" cy="467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93224" y="2474259"/>
            <a:ext cx="5580529" cy="3832412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INVITACIÓN DE DIOS A LAS NACIONES</a:t>
            </a:r>
            <a:endParaRPr lang="es-GT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13211" y="551329"/>
            <a:ext cx="1740553" cy="1573305"/>
          </a:xfrm>
          <a:prstGeom prst="frame">
            <a:avLst/>
          </a:prstGeom>
          <a:solidFill>
            <a:srgbClr val="3093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3996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76518"/>
            <a:ext cx="11147612" cy="6118411"/>
          </a:xfrm>
        </p:spPr>
        <p:txBody>
          <a:bodyPr anchor="ctr">
            <a:noAutofit/>
          </a:bodyPr>
          <a:lstStyle/>
          <a:p>
            <a:pPr marL="538163" indent="-538163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Dios emitió una invitación maravillosa, Isaías 55:1-9.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una invitación a los sedientos para ser ricamente               alimentados, V.1, 2.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una invitación para ser maravillosamente dirigidos, V.3-5.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una invitación para ser perdonados en su gran misericordia, V.6, 7. “Esto implica buscarlo a tiempo, dejar el mal camino, los malos pensamientos y volverse a Dios”.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una invitación a recordar las diferencias y la distancia entre Dios y el hombre, V.8, 9. “Dios no piensa ni actúa de la manera en que nosotros lo hacemos”.</a:t>
            </a:r>
          </a:p>
        </p:txBody>
      </p:sp>
    </p:spTree>
    <p:extLst>
      <p:ext uri="{BB962C8B-B14F-4D97-AF65-F5344CB8AC3E}">
        <p14:creationId xmlns:p14="http://schemas.microsoft.com/office/powerpoint/2010/main" val="34200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Dios espera una respuesta a su Palabra, Isaías 55:10-13.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 Palabra cumple con los propósitos de Dios, V.10, 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 Palabra produce alegría, satisfacción, y restauración, V.12, 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 Palabra es eterna, nunca será raída, V.13.</a:t>
            </a:r>
          </a:p>
        </p:txBody>
      </p:sp>
    </p:spTree>
    <p:extLst>
      <p:ext uri="{BB962C8B-B14F-4D97-AF65-F5344CB8AC3E}">
        <p14:creationId xmlns:p14="http://schemas.microsoft.com/office/powerpoint/2010/main" val="6466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Aplicación.</a:t>
            </a: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Ante esta invitación de Dios muchos eligen rechazar, resistir, pero nosotros hemos elegido aceptar, permita que la Palabra de Dios le forme y guie en su vida diaria.</a:t>
            </a:r>
          </a:p>
        </p:txBody>
      </p:sp>
    </p:spTree>
    <p:extLst>
      <p:ext uri="{BB962C8B-B14F-4D97-AF65-F5344CB8AC3E}">
        <p14:creationId xmlns:p14="http://schemas.microsoft.com/office/powerpoint/2010/main" val="173341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2543549"/>
            <a:ext cx="10515600" cy="1325563"/>
          </a:xfrm>
          <a:prstGeom prst="rightArrowCallout">
            <a:avLst>
              <a:gd name="adj1" fmla="val 68260"/>
              <a:gd name="adj2" fmla="val 50000"/>
              <a:gd name="adj3" fmla="val 56448"/>
              <a:gd name="adj4" fmla="val 91064"/>
            </a:avLst>
          </a:prstGeom>
          <a:solidFill>
            <a:srgbClr val="3093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G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64776"/>
            <a:ext cx="11161059" cy="5755342"/>
          </a:xfrm>
        </p:spPr>
        <p:txBody>
          <a:bodyPr anchor="ctr">
            <a:normAutofit/>
          </a:bodyPr>
          <a:lstStyle/>
          <a:p>
            <a:pPr marL="363538" indent="-36353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Dios le ha dado a cada creyente la responsabilidad de proclamar el evangelio a los perdidos.</a:t>
            </a:r>
          </a:p>
          <a:p>
            <a:pPr marL="363538" indent="-36353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Iglesia es el medio por el cual comunica su verdad a las naciones.</a:t>
            </a:r>
          </a:p>
          <a:p>
            <a:pPr marL="363538" indent="-36353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Identifique áreas de su vida en que necesite crecer con la ayuda de Dios. </a:t>
            </a:r>
          </a:p>
          <a:p>
            <a:pPr marL="363538" indent="-363538"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Busque oportunidades en donde pueda servir a Dios y compartir su fe con los inconversos. </a:t>
            </a:r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6894" y="1122998"/>
            <a:ext cx="57284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GT" sz="4000" dirty="0">
                <a:ln>
                  <a:solidFill>
                    <a:schemeClr val="tx1"/>
                  </a:solidFill>
                </a:ln>
              </a:rPr>
              <a:t>“LA GRAN COMISIÓN NO</a:t>
            </a:r>
          </a:p>
          <a:p>
            <a:pPr algn="ctr">
              <a:lnSpc>
                <a:spcPct val="150000"/>
              </a:lnSpc>
            </a:pPr>
            <a:r>
              <a:rPr lang="es-GT" sz="4000" dirty="0">
                <a:ln>
                  <a:solidFill>
                    <a:schemeClr val="tx1"/>
                  </a:solidFill>
                </a:ln>
              </a:rPr>
              <a:t>ES UNA OPCIÓN PARA</a:t>
            </a:r>
          </a:p>
          <a:p>
            <a:pPr algn="ctr">
              <a:lnSpc>
                <a:spcPct val="150000"/>
              </a:lnSpc>
            </a:pPr>
            <a:r>
              <a:rPr lang="es-GT" sz="4000" dirty="0">
                <a:ln>
                  <a:solidFill>
                    <a:schemeClr val="tx1"/>
                  </a:solidFill>
                </a:ln>
              </a:rPr>
              <a:t>SER CONSIDERADA,</a:t>
            </a:r>
          </a:p>
          <a:p>
            <a:pPr algn="ctr">
              <a:lnSpc>
                <a:spcPct val="150000"/>
              </a:lnSpc>
            </a:pPr>
            <a:r>
              <a:rPr lang="es-GT" sz="4000" dirty="0">
                <a:ln>
                  <a:solidFill>
                    <a:schemeClr val="tx1"/>
                  </a:solidFill>
                </a:ln>
              </a:rPr>
              <a:t>SINO UN MANDAMIENTO</a:t>
            </a:r>
          </a:p>
          <a:p>
            <a:pPr algn="ctr">
              <a:lnSpc>
                <a:spcPct val="150000"/>
              </a:lnSpc>
            </a:pPr>
            <a:r>
              <a:rPr lang="es-GT" sz="4000" dirty="0">
                <a:ln>
                  <a:solidFill>
                    <a:schemeClr val="tx1"/>
                  </a:solidFill>
                </a:ln>
              </a:rPr>
              <a:t>PARA SER OBEDECIDO.”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525435" y="5831979"/>
            <a:ext cx="20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dirty="0">
                <a:solidFill>
                  <a:schemeClr val="bg1"/>
                </a:solidFill>
              </a:rPr>
              <a:t>HUDSON TAYLOR</a:t>
            </a:r>
          </a:p>
        </p:txBody>
      </p:sp>
    </p:spTree>
    <p:extLst>
      <p:ext uri="{BB962C8B-B14F-4D97-AF65-F5344CB8AC3E}">
        <p14:creationId xmlns:p14="http://schemas.microsoft.com/office/powerpoint/2010/main" val="104810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51328"/>
            <a:ext cx="10515600" cy="3240743"/>
          </a:xfrm>
        </p:spPr>
        <p:txBody>
          <a:bodyPr>
            <a:normAutofit fontScale="90000"/>
          </a:bodyPr>
          <a:lstStyle/>
          <a:p>
            <a:pPr algn="ctr"/>
            <a:r>
              <a:rPr lang="es-GT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  <a:br>
              <a:rPr lang="es-GT" sz="6200" b="1" dirty="0"/>
            </a:br>
            <a: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todos los sedientos: Venid a las aguas; y los que no tienen dinero, venid, comprad y comed. Venid, comprad sin dinero y sin precio, vino y leche”, Isaías 55:1.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356847"/>
            <a:ext cx="10515600" cy="196327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LECTURA EN CLASE: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Isaías 54:7,8,10-14; 55:1-4,6,7,11. </a:t>
            </a:r>
          </a:p>
        </p:txBody>
      </p:sp>
    </p:spTree>
    <p:extLst>
      <p:ext uri="{BB962C8B-B14F-4D97-AF65-F5344CB8AC3E}">
        <p14:creationId xmlns:p14="http://schemas.microsoft.com/office/powerpoint/2010/main" val="96199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51328"/>
            <a:ext cx="10515600" cy="1139359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/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1825624"/>
            <a:ext cx="11174506" cy="4494493"/>
          </a:xfrm>
        </p:spPr>
        <p:txBody>
          <a:bodyPr>
            <a:noAutofit/>
          </a:bodyPr>
          <a:lstStyle/>
          <a:p>
            <a:pPr marL="363538" indent="-363538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 el antiguo Israel tener hijos o no tener tenía un gran impacto en su posición y aceptación en la sociedad. </a:t>
            </a:r>
          </a:p>
          <a:p>
            <a:pPr marL="363538" indent="-363538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Señor intervino milagrosamente en mujeres estériles como Sara, Raquel, Ana y pudieran tener hijos.</a:t>
            </a:r>
          </a:p>
          <a:p>
            <a:pPr marL="363538" indent="-363538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Estos hijos nacidos así jugaron papeles clave en la historia mayor de la salvación. </a:t>
            </a:r>
          </a:p>
          <a:p>
            <a:pPr marL="363538" indent="-363538" algn="just"/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Señor usó un nacimiento humano divinamente concertado para dar salvación a todos los que vienen a Él. </a:t>
            </a:r>
          </a:p>
          <a:p>
            <a:pPr algn="just"/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65" y="1102660"/>
            <a:ext cx="5752800" cy="4683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93224" y="2474259"/>
            <a:ext cx="5580529" cy="3832412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MISERICORDIA Y LA BONDAD ETERNAS DE DIOS</a:t>
            </a:r>
            <a:endParaRPr lang="es-GT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13211" y="551329"/>
            <a:ext cx="1740553" cy="1573305"/>
          </a:xfrm>
          <a:prstGeom prst="frame">
            <a:avLst/>
          </a:prstGeom>
          <a:solidFill>
            <a:srgbClr val="3093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47612" cy="5755342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Regocíjese en las bendiciones de Dios, Isaías 54:1,2.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fin de la esterilidad y el comienzo de la multiplicación trae regocijo, V.1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 era la experiencia de una mujer estéril en aquel tiempo.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 fue la experiencia del pueblo de Dios al ser llevados cautivos a Babilonia.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compromiso del pueblo ante las bendiciones de Dios implica:  ensanchar, extender, alargar, reforzar, V.2.</a:t>
            </a:r>
          </a:p>
        </p:txBody>
      </p:sp>
    </p:spTree>
    <p:extLst>
      <p:ext uri="{BB962C8B-B14F-4D97-AF65-F5344CB8AC3E}">
        <p14:creationId xmlns:p14="http://schemas.microsoft.com/office/powerpoint/2010/main" val="24109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Regocíjese en las promesas de Dios, Isaías 54:3-10.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Promesa de un renovado crecimiento y expansión, V.3.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Promesa de liberación del miedo y de la vergüenza, V.4.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Promesa de una nueva relación esposo/esposa, V.5-8.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Promesa de perdonar y no olvidar a su pueblo, V.9,10.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Aplicación.</a:t>
            </a: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Sin Cristo vivimos vidas estériles, pero ahora con Cristo podemos dar fruto y contribuir en la expansión de su evangelio a todo el mundo, descanse en la misericordia y el amor inagotable de Dios.</a:t>
            </a:r>
          </a:p>
        </p:txBody>
      </p:sp>
    </p:spTree>
    <p:extLst>
      <p:ext uri="{BB962C8B-B14F-4D97-AF65-F5344CB8AC3E}">
        <p14:creationId xmlns:p14="http://schemas.microsoft.com/office/powerpoint/2010/main" val="332792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94" y="1106998"/>
            <a:ext cx="5734050" cy="4675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93224" y="2474259"/>
            <a:ext cx="5580529" cy="3832412"/>
          </a:xfrm>
        </p:spPr>
        <p:txBody>
          <a:bodyPr anchor="ctr"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PROMESA DE DIOS A SU PUEBLO</a:t>
            </a:r>
            <a:endParaRPr lang="es-GT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213211" y="551329"/>
            <a:ext cx="1740553" cy="1573305"/>
          </a:xfrm>
          <a:prstGeom prst="frame">
            <a:avLst/>
          </a:prstGeom>
          <a:solidFill>
            <a:srgbClr val="30938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9871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76518"/>
            <a:ext cx="11147612" cy="611841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Jerusalén será restaurada, Isaías 54:11-16.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ciudad será construida de piedras preciosas, V.11, 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Los habitantes de la ciudad son enseñados por Jehová, y se multiplicará la paz sobre ellos,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ciudad será invulnerable a los ataques, V.14, 15.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Biblia nos habla de la Nueva Jerusalén celestial.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Descenderá del cielo, Apocalipsis 3:12, 21:2.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Estará dentro de los nuevos cielos y la nueva tierra, Apocalipsis 21:15-21.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Los creyentes serán parte de esa Nueva Jerusalén.</a:t>
            </a:r>
          </a:p>
        </p:txBody>
      </p:sp>
    </p:spTree>
    <p:extLst>
      <p:ext uri="{BB962C8B-B14F-4D97-AF65-F5344CB8AC3E}">
        <p14:creationId xmlns:p14="http://schemas.microsoft.com/office/powerpoint/2010/main" val="5317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816</Words>
  <Application>Microsoft Office PowerPoint</Application>
  <PresentationFormat>Panorámica</PresentationFormat>
  <Paragraphs>61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LA COMPASIÓN DE DIOS POR TODA LA HUMANIDAD </vt:lpstr>
      <vt:lpstr>VERSÍCULO CLAVE: “A todos los sedientos: Venid a las aguas; y los que no tienen dinero, venid, comprad y comed. Venid, comprad sin dinero y sin precio, vino y leche”, Isaías 55:1.</vt:lpstr>
      <vt:lpstr>INTRODUCCION</vt:lpstr>
      <vt:lpstr>LA MISERICORDIA Y LA BONDAD ETERNAS DE DIOS</vt:lpstr>
      <vt:lpstr>Presentación de PowerPoint</vt:lpstr>
      <vt:lpstr>Presentación de PowerPoint</vt:lpstr>
      <vt:lpstr>Presentación de PowerPoint</vt:lpstr>
      <vt:lpstr>LA PROMESA DE DIOS A SU PUEBLO</vt:lpstr>
      <vt:lpstr>Presentación de PowerPoint</vt:lpstr>
      <vt:lpstr>Presentación de PowerPoint</vt:lpstr>
      <vt:lpstr>Presentación de PowerPoint</vt:lpstr>
      <vt:lpstr>LA INVITACIÓN DE DIOS A LAS NACIONES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David Rodríguez Zamora</cp:lastModifiedBy>
  <cp:revision>86</cp:revision>
  <dcterms:created xsi:type="dcterms:W3CDTF">2016-11-16T00:59:54Z</dcterms:created>
  <dcterms:modified xsi:type="dcterms:W3CDTF">2021-01-20T22:38:51Z</dcterms:modified>
</cp:coreProperties>
</file>