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70" r:id="rId6"/>
    <p:sldId id="272" r:id="rId7"/>
    <p:sldId id="269" r:id="rId8"/>
    <p:sldId id="262" r:id="rId9"/>
    <p:sldId id="263" r:id="rId10"/>
    <p:sldId id="273" r:id="rId11"/>
    <p:sldId id="274" r:id="rId12"/>
    <p:sldId id="264" r:id="rId13"/>
    <p:sldId id="265" r:id="rId14"/>
    <p:sldId id="275" r:id="rId15"/>
    <p:sldId id="276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EEF"/>
    <a:srgbClr val="766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450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111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4984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6169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668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9166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6251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27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3825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8650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328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2526F-6AE3-4B3E-8756-9F0F6721C105}" type="datetimeFigureOut">
              <a:rPr lang="es-GT" smtClean="0"/>
              <a:t>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7C31-2726-41F3-950B-BD26F51AA2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3890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551D754-A8C5-4C3D-BA04-4106CB562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181" y="2561301"/>
            <a:ext cx="6474443" cy="3676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551384" y="411200"/>
            <a:ext cx="11161240" cy="1994392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PECADO, JUICIO Y RESTAURACIÓN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605F00EB-B952-4196-9B0F-400DD98D6DF1}"/>
              </a:ext>
            </a:extLst>
          </p:cNvPr>
          <p:cNvSpPr txBox="1"/>
          <p:nvPr/>
        </p:nvSpPr>
        <p:spPr>
          <a:xfrm>
            <a:off x="551384" y="2814256"/>
            <a:ext cx="446449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solidFill>
                  <a:srgbClr val="070F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juzgará al pecador, pero perdonará y restaurará al penitente”</a:t>
            </a:r>
            <a:endParaRPr lang="es-419" sz="4000" dirty="0">
              <a:solidFill>
                <a:srgbClr val="070F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46264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51329" y="389965"/>
            <a:ext cx="11147612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Promesa de limpieza, Isaías 1:18-20.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Señor perdona nuestros pecados, V.18.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Señor nos limpia de nuestros pecados, V.18. Véase Efesios 1:7, 1 Juan 1:9.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Señor nos conduce a abundantes bendiciones, V.19.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Señor nos hará gozar de su bien, V.20.</a:t>
            </a:r>
          </a:p>
        </p:txBody>
      </p:sp>
    </p:spTree>
    <p:extLst>
      <p:ext uri="{BB962C8B-B14F-4D97-AF65-F5344CB8AC3E}">
        <p14:creationId xmlns:p14="http://schemas.microsoft.com/office/powerpoint/2010/main" val="305872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51329" y="389965"/>
            <a:ext cx="11147612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arrepentimiento verdadero evidenciado por un cambio verdadero es esencial para venir a Dios, el promete el perdón y la limpieza del pecado.</a:t>
            </a:r>
          </a:p>
        </p:txBody>
      </p:sp>
    </p:spTree>
    <p:extLst>
      <p:ext uri="{BB962C8B-B14F-4D97-AF65-F5344CB8AC3E}">
        <p14:creationId xmlns:p14="http://schemas.microsoft.com/office/powerpoint/2010/main" val="29682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enid, Caminad Y Velad – Primera Iglesia Evangélica Bautista de Alicante">
            <a:extLst>
              <a:ext uri="{FF2B5EF4-FFF2-40B4-BE49-F238E27FC236}">
                <a16:creationId xmlns:a16="http://schemas.microsoft.com/office/drawing/2014/main" id="{7028070E-B443-4BC8-B189-378E0B817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598" y="755108"/>
            <a:ext cx="5139158" cy="5437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524434" y="1102659"/>
            <a:ext cx="5787589" cy="270285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PROMESA DE JUICIO Y RESTAURACIÓN</a:t>
            </a:r>
            <a:endParaRPr lang="es-G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ipse 4">
            <a:extLst>
              <a:ext uri="{FF2B5EF4-FFF2-40B4-BE49-F238E27FC236}">
                <a16:creationId xmlns:a16="http://schemas.microsoft.com/office/drawing/2014/main" id="{D894047E-42C7-4271-B5A1-FD156A6AA0F5}"/>
              </a:ext>
            </a:extLst>
          </p:cNvPr>
          <p:cNvSpPr/>
          <p:nvPr/>
        </p:nvSpPr>
        <p:spPr>
          <a:xfrm>
            <a:off x="2837763" y="4562344"/>
            <a:ext cx="1465730" cy="1372291"/>
          </a:xfrm>
          <a:prstGeom prst="ellipse">
            <a:avLst/>
          </a:prstGeom>
          <a:solidFill>
            <a:srgbClr val="41AEE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6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4320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0"/>
            <a:ext cx="11174506" cy="6158753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penitentes son restaurados; los rebeldes son juzgados, Isaías 1:24-31.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Señor prometió que los penitentes serian restaurados, pero los rebeldes sufrirían de nuevo el juicio, V.24,25.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pueblo restaurado se caracterizaría por la justicia y la rectitud, V.26,27.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pueblo que continua en su rebelión serán consumidos por Dios, V.28-30.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mandamiento siempre será: “quitad... dejad... aprended... buscad... restituid... haced justicia... amparad...”.28-31.</a:t>
            </a:r>
          </a:p>
        </p:txBody>
      </p:sp>
    </p:spTree>
    <p:extLst>
      <p:ext uri="{BB962C8B-B14F-4D97-AF65-F5344CB8AC3E}">
        <p14:creationId xmlns:p14="http://schemas.microsoft.com/office/powerpoint/2010/main" val="394371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0"/>
            <a:ext cx="11174506" cy="6158753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Andar en la luz, Isaías, 2:1-5.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Andar en la luz del Señor traerá estas bendiciones.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Analicemos estas bendiciones: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Se establecerá la verdadera adoración al Señor, V.1.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Se establecerá el reino del Señor, V.1.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Se practicará la verdadera adoración en el templo, V.2.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Serán llevadas todas las naciones para adorar y servir al único Dios, V.2,3.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Será un tiempo de paz, V.4.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Seguiremos siempre al Señor, V.5. </a:t>
            </a:r>
          </a:p>
        </p:txBody>
      </p:sp>
    </p:spTree>
    <p:extLst>
      <p:ext uri="{BB962C8B-B14F-4D97-AF65-F5344CB8AC3E}">
        <p14:creationId xmlns:p14="http://schemas.microsoft.com/office/powerpoint/2010/main" val="540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0"/>
            <a:ext cx="11174506" cy="6158753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Hay que evitar la rebelión y la desobediencia ante Dios, que nuestra relación con el crezca, su corrección y disciplina es prueba de su continuo amor por nosotros. </a:t>
            </a:r>
          </a:p>
        </p:txBody>
      </p:sp>
    </p:spTree>
    <p:extLst>
      <p:ext uri="{BB962C8B-B14F-4D97-AF65-F5344CB8AC3E}">
        <p14:creationId xmlns:p14="http://schemas.microsoft.com/office/powerpoint/2010/main" val="186414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lamada de flecha hacia abajo 2"/>
          <p:cNvSpPr/>
          <p:nvPr/>
        </p:nvSpPr>
        <p:spPr>
          <a:xfrm>
            <a:off x="1788458" y="914400"/>
            <a:ext cx="8646459" cy="5029200"/>
          </a:xfrm>
          <a:prstGeom prst="downArrowCallout">
            <a:avLst/>
          </a:prstGeom>
          <a:solidFill>
            <a:srgbClr val="0070C0"/>
          </a:solidFill>
          <a:ln>
            <a:solidFill>
              <a:srgbClr val="41AE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500" b="1" dirty="0"/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113477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76517"/>
            <a:ext cx="11147612" cy="611841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4000" dirty="0"/>
              <a:t>Es necesario un compromiso de nuestra parte para fortalecer y profundizar nuestra relación con Dios.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4000" dirty="0"/>
              <a:t>Él es el único que nos limpia del pecado, nos restaura con Él y con nuestro prójimo. 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4000" dirty="0"/>
              <a:t>La corrección, la disciplina son prueba de su continuo amor por nosotros. 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4000" dirty="0"/>
              <a:t>Examine su corazón para ver si necesita algún arrepentimiento y comparta la esperanza de salvación.</a:t>
            </a:r>
          </a:p>
        </p:txBody>
      </p:sp>
    </p:spTree>
    <p:extLst>
      <p:ext uri="{BB962C8B-B14F-4D97-AF65-F5344CB8AC3E}">
        <p14:creationId xmlns:p14="http://schemas.microsoft.com/office/powerpoint/2010/main" val="174986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L CAMINO DEL HOMBRE – Vasijas Vacias">
            <a:extLst>
              <a:ext uri="{FF2B5EF4-FFF2-40B4-BE49-F238E27FC236}">
                <a16:creationId xmlns:a16="http://schemas.microsoft.com/office/drawing/2014/main" id="{94D1BCF7-82CB-43DE-9BCC-3FA01462C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4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08000" y="554182"/>
            <a:ext cx="11176000" cy="342207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  <a:b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5400" dirty="0"/>
              <a:t>“</a:t>
            </a:r>
            <a:r>
              <a:rPr lang="es-GT" sz="4000" dirty="0"/>
              <a:t>Así que, arrepentíos y convertíos, para que sean borrados vuestros pecados; para que vengan de la presencia del Señor tiempos de refrigerio”</a:t>
            </a:r>
          </a:p>
          <a:p>
            <a:pPr algn="ctr"/>
            <a:r>
              <a:rPr lang="es-GT" sz="4000" dirty="0"/>
              <a:t>Hechos 3:19</a:t>
            </a: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526472" y="4156365"/>
            <a:ext cx="11157527" cy="21474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G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LECTURA EN CLASE:</a:t>
            </a:r>
          </a:p>
          <a:p>
            <a:pPr algn="ctr"/>
            <a:r>
              <a:rPr lang="es-GT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Isaías 1:4,10,13-17,19,20,23-25;27;2:3.</a:t>
            </a:r>
          </a:p>
        </p:txBody>
      </p:sp>
    </p:spTree>
    <p:extLst>
      <p:ext uri="{BB962C8B-B14F-4D97-AF65-F5344CB8AC3E}">
        <p14:creationId xmlns:p14="http://schemas.microsoft.com/office/powerpoint/2010/main" val="296502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838200" y="360218"/>
            <a:ext cx="10515600" cy="1094510"/>
          </a:xfrm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atin typeface="+mn-lt"/>
              </a:rPr>
              <a:t>INTRODUCCIÓN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26473" y="1825625"/>
            <a:ext cx="11152909" cy="4667250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/>
              <a:t>Dios nos encomendado la tarea de comunicar el mensaje para su pueblo. 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/>
              <a:t>Estos mensajes a veces incomodan o molestan sin embargo Dios los ama.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/>
              <a:t>Estos mensajes pueden ser de esperanza para quienes oigan, se arrepienten y obedezcan. 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/>
              <a:t>Isaías hablo de parte del Señor al pueblo por su desobediencia para que se arrepintiera y fuera restaurado.</a:t>
            </a:r>
          </a:p>
        </p:txBody>
      </p:sp>
    </p:spTree>
    <p:extLst>
      <p:ext uri="{BB962C8B-B14F-4D97-AF65-F5344CB8AC3E}">
        <p14:creationId xmlns:p14="http://schemas.microsoft.com/office/powerpoint/2010/main" val="365932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n on Que dice Dios">
            <a:extLst>
              <a:ext uri="{FF2B5EF4-FFF2-40B4-BE49-F238E27FC236}">
                <a16:creationId xmlns:a16="http://schemas.microsoft.com/office/drawing/2014/main" id="{3DE12AC4-D9F5-4572-ABE0-296DBD8BD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137" y="757344"/>
            <a:ext cx="5137175" cy="5441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524434" y="1102659"/>
            <a:ext cx="5787589" cy="270285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PECADOS DE UNA NACIÓN PECADORA</a:t>
            </a:r>
            <a:endParaRPr lang="es-GT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ipse 4"/>
          <p:cNvSpPr/>
          <p:nvPr/>
        </p:nvSpPr>
        <p:spPr>
          <a:xfrm>
            <a:off x="2685363" y="4409944"/>
            <a:ext cx="1465730" cy="1372291"/>
          </a:xfrm>
          <a:prstGeom prst="ellipse">
            <a:avLst/>
          </a:prstGeom>
          <a:solidFill>
            <a:srgbClr val="41AEE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6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1439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8" y="389966"/>
            <a:ext cx="11161059" cy="6118410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pueblo es infiel, Isaías 1:1-4,10-15.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600" dirty="0"/>
              <a:t>El Señor se quejó contra un pueblo que lo rechazó y que se reveló ante su cuidado amoroso, V.1-3.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600" dirty="0"/>
              <a:t>El pueblo se enfermó por dentro y por fuera a causa de su pecado, V.4.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600" dirty="0"/>
              <a:t>El culto que rendían a Dios no compraría sus favores, V.10-14.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600" dirty="0"/>
              <a:t>El cambio interno y obediencia Dios es necesario para volverse a Dios y para que Él no rechace nuestras oraciones, V.15. Véase 1 Samuel 15:22.</a:t>
            </a:r>
          </a:p>
        </p:txBody>
      </p:sp>
    </p:spTree>
    <p:extLst>
      <p:ext uri="{BB962C8B-B14F-4D97-AF65-F5344CB8AC3E}">
        <p14:creationId xmlns:p14="http://schemas.microsoft.com/office/powerpoint/2010/main" val="341197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8" y="389966"/>
            <a:ext cx="11161059" cy="6118410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injusticia prevalece, Isaías 1;21-23.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La ciudad se compara con una doncella que ha perdido su virtud, V.21.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La ciudad era conocida por su justicia y rectitud, pero ahora se había convertido en una ramera espiritual, V.22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La codicia que domina la vida lleva siempre a la injusticia, V.23.</a:t>
            </a:r>
          </a:p>
        </p:txBody>
      </p:sp>
    </p:spTree>
    <p:extLst>
      <p:ext uri="{BB962C8B-B14F-4D97-AF65-F5344CB8AC3E}">
        <p14:creationId xmlns:p14="http://schemas.microsoft.com/office/powerpoint/2010/main" val="41314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8" y="389966"/>
            <a:ext cx="11161059" cy="6118410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Hay que centrar nuestra vida en obediencia al Señor, de esa manera seguiremos experimentando su bondad todos los días de nuestra vida.</a:t>
            </a:r>
          </a:p>
        </p:txBody>
      </p:sp>
    </p:spTree>
    <p:extLst>
      <p:ext uri="{BB962C8B-B14F-4D97-AF65-F5344CB8AC3E}">
        <p14:creationId xmlns:p14="http://schemas.microsoft.com/office/powerpoint/2010/main" val="31234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saías 1 - DailyVerses.net">
            <a:extLst>
              <a:ext uri="{FF2B5EF4-FFF2-40B4-BE49-F238E27FC236}">
                <a16:creationId xmlns:a16="http://schemas.microsoft.com/office/drawing/2014/main" id="{0FFE7670-EAAA-4AFE-B64A-D6513B337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87" y="754890"/>
            <a:ext cx="5151120" cy="5437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524434" y="1102659"/>
            <a:ext cx="5787589" cy="270285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LLAMADO AL ARREPENTIMIENTO Y LA LIMPIEZA ESPIRITUAL</a:t>
            </a:r>
            <a:endParaRPr lang="es-GT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ipse 4">
            <a:extLst>
              <a:ext uri="{FF2B5EF4-FFF2-40B4-BE49-F238E27FC236}">
                <a16:creationId xmlns:a16="http://schemas.microsoft.com/office/drawing/2014/main" id="{D7C4181A-E24E-43C8-98DE-80ED00A8D670}"/>
              </a:ext>
            </a:extLst>
          </p:cNvPr>
          <p:cNvSpPr/>
          <p:nvPr/>
        </p:nvSpPr>
        <p:spPr>
          <a:xfrm>
            <a:off x="2837763" y="4562344"/>
            <a:ext cx="1465730" cy="1372291"/>
          </a:xfrm>
          <a:prstGeom prst="ellipse">
            <a:avLst/>
          </a:prstGeom>
          <a:solidFill>
            <a:srgbClr val="41AEE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161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51329" y="389965"/>
            <a:ext cx="11147612" cy="6104964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Llamado al arrepentimiento, Isaías 1:16,17.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arrepentimiento es un cambio de mentalidad al reconocer como el pecado contamina la vida del pecador.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arrepentimiento se refleja en un cambio de comportamiento.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El arrepentimiento nos lleva a una vida de obediencia a Dios, el mandamiento: “quitad, dejad, aprended, buscad, restituid, haced justicia, amparad”.</a:t>
            </a:r>
          </a:p>
        </p:txBody>
      </p:sp>
    </p:spTree>
    <p:extLst>
      <p:ext uri="{BB962C8B-B14F-4D97-AF65-F5344CB8AC3E}">
        <p14:creationId xmlns:p14="http://schemas.microsoft.com/office/powerpoint/2010/main" val="390840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</TotalTime>
  <Words>767</Words>
  <Application>Microsoft Office PowerPoint</Application>
  <PresentationFormat>Panorámica</PresentationFormat>
  <Paragraphs>57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Gaitan Ortiz</dc:creator>
  <cp:lastModifiedBy>David Rodríguez Zamora</cp:lastModifiedBy>
  <cp:revision>40</cp:revision>
  <dcterms:created xsi:type="dcterms:W3CDTF">2020-11-12T20:49:28Z</dcterms:created>
  <dcterms:modified xsi:type="dcterms:W3CDTF">2021-01-05T22:36:53Z</dcterms:modified>
</cp:coreProperties>
</file>