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7" r:id="rId6"/>
    <p:sldId id="261" r:id="rId7"/>
    <p:sldId id="262" r:id="rId8"/>
    <p:sldId id="266" r:id="rId9"/>
    <p:sldId id="268" r:id="rId10"/>
    <p:sldId id="269"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9900"/>
    <a:srgbClr val="CC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3264" autoAdjust="0"/>
  </p:normalViewPr>
  <p:slideViewPr>
    <p:cSldViewPr>
      <p:cViewPr varScale="1">
        <p:scale>
          <a:sx n="65" d="100"/>
          <a:sy n="65" d="100"/>
        </p:scale>
        <p:origin x="14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a:extLst>
              <a:ext uri="{FF2B5EF4-FFF2-40B4-BE49-F238E27FC236}">
                <a16:creationId xmlns:a16="http://schemas.microsoft.com/office/drawing/2014/main" id="{33E4AA8D-DFC8-4654-9C66-421C3D98479D}"/>
              </a:ext>
            </a:extLst>
          </p:cNvPr>
          <p:cNvSpPr>
            <a:spLocks/>
          </p:cNvSpPr>
          <p:nvPr/>
        </p:nvSpPr>
        <p:spPr bwMode="auto">
          <a:xfrm>
            <a:off x="285750" y="2803525"/>
            <a:ext cx="1588" cy="3035300"/>
          </a:xfrm>
          <a:custGeom>
            <a:avLst/>
            <a:gdLst>
              <a:gd name="T0" fmla="*/ 0 w 1588"/>
              <a:gd name="T1" fmla="*/ 0 h 1912"/>
              <a:gd name="T2" fmla="*/ 0 w 1588"/>
              <a:gd name="T3" fmla="*/ 15120938 h 1912"/>
              <a:gd name="T4" fmla="*/ 0 w 1588"/>
              <a:gd name="T5" fmla="*/ 15120938 h 1912"/>
              <a:gd name="T6" fmla="*/ 0 w 1588"/>
              <a:gd name="T7" fmla="*/ 151209375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36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536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a:extLst>
              <a:ext uri="{FF2B5EF4-FFF2-40B4-BE49-F238E27FC236}">
                <a16:creationId xmlns:a16="http://schemas.microsoft.com/office/drawing/2014/main" id="{18DA53B5-8583-40A2-8CAE-AB0005CF6272}"/>
              </a:ext>
            </a:extLst>
          </p:cNvPr>
          <p:cNvSpPr>
            <a:spLocks noGrp="1" noChangeArrowheads="1"/>
          </p:cNvSpPr>
          <p:nvPr>
            <p:ph type="ftr" sz="quarter" idx="10"/>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9DFBFAA-C867-4781-B82B-BDE658EEBAE1}"/>
              </a:ext>
            </a:extLst>
          </p:cNvPr>
          <p:cNvSpPr>
            <a:spLocks noGrp="1" noChangeArrowheads="1"/>
          </p:cNvSpPr>
          <p:nvPr>
            <p:ph type="sldNum" sz="quarter" idx="11"/>
          </p:nvPr>
        </p:nvSpPr>
        <p:spPr/>
        <p:txBody>
          <a:bodyPr/>
          <a:lstStyle>
            <a:lvl1pPr>
              <a:defRPr/>
            </a:lvl1pPr>
          </a:lstStyle>
          <a:p>
            <a:fld id="{2626921E-1296-4483-BFED-83EE73420CB7}" type="slidenum">
              <a:rPr lang="en-US" altLang="en-US"/>
              <a:pPr/>
              <a:t>‹Nº›</a:t>
            </a:fld>
            <a:endParaRPr lang="en-US" altLang="en-US"/>
          </a:p>
        </p:txBody>
      </p:sp>
      <p:sp>
        <p:nvSpPr>
          <p:cNvPr id="7" name="Rectangle 7">
            <a:extLst>
              <a:ext uri="{FF2B5EF4-FFF2-40B4-BE49-F238E27FC236}">
                <a16:creationId xmlns:a16="http://schemas.microsoft.com/office/drawing/2014/main" id="{E1F34A07-65C6-4687-B493-2E2A9532A418}"/>
              </a:ext>
            </a:extLst>
          </p:cNvPr>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90702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879D04D-C7E3-467E-B664-50177D72C4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F54FBDF-9855-4204-8CF6-415435C0F4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F041F22-9DD8-4A1F-97BA-AC9D0910AFA9}"/>
              </a:ext>
            </a:extLst>
          </p:cNvPr>
          <p:cNvSpPr>
            <a:spLocks noGrp="1" noChangeArrowheads="1"/>
          </p:cNvSpPr>
          <p:nvPr>
            <p:ph type="sldNum" sz="quarter" idx="12"/>
          </p:nvPr>
        </p:nvSpPr>
        <p:spPr>
          <a:ln/>
        </p:spPr>
        <p:txBody>
          <a:bodyPr/>
          <a:lstStyle>
            <a:lvl1pPr>
              <a:defRPr/>
            </a:lvl1pPr>
          </a:lstStyle>
          <a:p>
            <a:fld id="{D1564B5F-90C1-4F33-A5FD-B38306AC0611}" type="slidenum">
              <a:rPr lang="en-US" altLang="en-US"/>
              <a:pPr/>
              <a:t>‹Nº›</a:t>
            </a:fld>
            <a:endParaRPr lang="en-US" altLang="en-US"/>
          </a:p>
        </p:txBody>
      </p:sp>
    </p:spTree>
    <p:extLst>
      <p:ext uri="{BB962C8B-B14F-4D97-AF65-F5344CB8AC3E}">
        <p14:creationId xmlns:p14="http://schemas.microsoft.com/office/powerpoint/2010/main" val="321984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9957A9B-8052-4E24-B1E9-C4D654CC00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91B991-3E3F-495E-9983-6FC88D06A4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ADDDB5-296E-431B-AB46-735A497DE415}"/>
              </a:ext>
            </a:extLst>
          </p:cNvPr>
          <p:cNvSpPr>
            <a:spLocks noGrp="1" noChangeArrowheads="1"/>
          </p:cNvSpPr>
          <p:nvPr>
            <p:ph type="sldNum" sz="quarter" idx="12"/>
          </p:nvPr>
        </p:nvSpPr>
        <p:spPr>
          <a:ln/>
        </p:spPr>
        <p:txBody>
          <a:bodyPr/>
          <a:lstStyle>
            <a:lvl1pPr>
              <a:defRPr/>
            </a:lvl1pPr>
          </a:lstStyle>
          <a:p>
            <a:fld id="{2C69DA4B-64EF-40F7-AE5C-96961C5162C4}" type="slidenum">
              <a:rPr lang="en-US" altLang="en-US"/>
              <a:pPr/>
              <a:t>‹Nº›</a:t>
            </a:fld>
            <a:endParaRPr lang="en-US" altLang="en-US"/>
          </a:p>
        </p:txBody>
      </p:sp>
    </p:spTree>
    <p:extLst>
      <p:ext uri="{BB962C8B-B14F-4D97-AF65-F5344CB8AC3E}">
        <p14:creationId xmlns:p14="http://schemas.microsoft.com/office/powerpoint/2010/main" val="167984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0E10FC-8379-41B1-8128-F4A4D013F9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A395EA-4C99-447B-B6EC-9EE8B1EABB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788E6E-683E-4FE2-BBBE-394496BFD239}"/>
              </a:ext>
            </a:extLst>
          </p:cNvPr>
          <p:cNvSpPr>
            <a:spLocks noGrp="1" noChangeArrowheads="1"/>
          </p:cNvSpPr>
          <p:nvPr>
            <p:ph type="sldNum" sz="quarter" idx="12"/>
          </p:nvPr>
        </p:nvSpPr>
        <p:spPr>
          <a:ln/>
        </p:spPr>
        <p:txBody>
          <a:bodyPr/>
          <a:lstStyle>
            <a:lvl1pPr>
              <a:defRPr/>
            </a:lvl1pPr>
          </a:lstStyle>
          <a:p>
            <a:fld id="{D88FFD96-1AE5-439C-93D2-03D40D6B891F}" type="slidenum">
              <a:rPr lang="en-US" altLang="en-US"/>
              <a:pPr/>
              <a:t>‹Nº›</a:t>
            </a:fld>
            <a:endParaRPr lang="en-US" altLang="en-US"/>
          </a:p>
        </p:txBody>
      </p:sp>
    </p:spTree>
    <p:extLst>
      <p:ext uri="{BB962C8B-B14F-4D97-AF65-F5344CB8AC3E}">
        <p14:creationId xmlns:p14="http://schemas.microsoft.com/office/powerpoint/2010/main" val="35419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7D18589-49F4-43BA-9773-5A25DC9737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DB0A483-56CE-4FFE-A6B4-A5DE6E6C16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053AE71-D740-4427-9C06-538248622036}"/>
              </a:ext>
            </a:extLst>
          </p:cNvPr>
          <p:cNvSpPr>
            <a:spLocks noGrp="1" noChangeArrowheads="1"/>
          </p:cNvSpPr>
          <p:nvPr>
            <p:ph type="sldNum" sz="quarter" idx="12"/>
          </p:nvPr>
        </p:nvSpPr>
        <p:spPr>
          <a:ln/>
        </p:spPr>
        <p:txBody>
          <a:bodyPr/>
          <a:lstStyle>
            <a:lvl1pPr>
              <a:defRPr/>
            </a:lvl1pPr>
          </a:lstStyle>
          <a:p>
            <a:fld id="{2641DFF3-8AB3-4090-8519-7FC5290322FE}" type="slidenum">
              <a:rPr lang="en-US" altLang="en-US"/>
              <a:pPr/>
              <a:t>‹Nº›</a:t>
            </a:fld>
            <a:endParaRPr lang="en-US" altLang="en-US"/>
          </a:p>
        </p:txBody>
      </p:sp>
    </p:spTree>
    <p:extLst>
      <p:ext uri="{BB962C8B-B14F-4D97-AF65-F5344CB8AC3E}">
        <p14:creationId xmlns:p14="http://schemas.microsoft.com/office/powerpoint/2010/main" val="277441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E702923-EA72-4FF7-9882-2B0AF3A828B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8A1B231-25C5-4E27-B0D6-1CD895F20B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E21CE86-6FE3-471A-91A7-7E22BDFD0494}"/>
              </a:ext>
            </a:extLst>
          </p:cNvPr>
          <p:cNvSpPr>
            <a:spLocks noGrp="1" noChangeArrowheads="1"/>
          </p:cNvSpPr>
          <p:nvPr>
            <p:ph type="sldNum" sz="quarter" idx="12"/>
          </p:nvPr>
        </p:nvSpPr>
        <p:spPr>
          <a:ln/>
        </p:spPr>
        <p:txBody>
          <a:bodyPr/>
          <a:lstStyle>
            <a:lvl1pPr>
              <a:defRPr/>
            </a:lvl1pPr>
          </a:lstStyle>
          <a:p>
            <a:fld id="{80FFA4EA-8826-4BEA-85A7-73D8F738B1D9}" type="slidenum">
              <a:rPr lang="en-US" altLang="en-US"/>
              <a:pPr/>
              <a:t>‹Nº›</a:t>
            </a:fld>
            <a:endParaRPr lang="en-US" altLang="en-US"/>
          </a:p>
        </p:txBody>
      </p:sp>
    </p:spTree>
    <p:extLst>
      <p:ext uri="{BB962C8B-B14F-4D97-AF65-F5344CB8AC3E}">
        <p14:creationId xmlns:p14="http://schemas.microsoft.com/office/powerpoint/2010/main" val="368874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5434F5B-67EA-4413-A077-CD735E0C505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50A3D4D-3408-4CD0-B6EE-52F741645F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97DF90A-3AAF-4F99-8FCA-FA13DA8FAAC4}"/>
              </a:ext>
            </a:extLst>
          </p:cNvPr>
          <p:cNvSpPr>
            <a:spLocks noGrp="1" noChangeArrowheads="1"/>
          </p:cNvSpPr>
          <p:nvPr>
            <p:ph type="sldNum" sz="quarter" idx="12"/>
          </p:nvPr>
        </p:nvSpPr>
        <p:spPr>
          <a:ln/>
        </p:spPr>
        <p:txBody>
          <a:bodyPr/>
          <a:lstStyle>
            <a:lvl1pPr>
              <a:defRPr/>
            </a:lvl1pPr>
          </a:lstStyle>
          <a:p>
            <a:fld id="{969FCB7B-4B95-44A9-8448-2A2D11FB46E9}" type="slidenum">
              <a:rPr lang="en-US" altLang="en-US"/>
              <a:pPr/>
              <a:t>‹Nº›</a:t>
            </a:fld>
            <a:endParaRPr lang="en-US" altLang="en-US"/>
          </a:p>
        </p:txBody>
      </p:sp>
    </p:spTree>
    <p:extLst>
      <p:ext uri="{BB962C8B-B14F-4D97-AF65-F5344CB8AC3E}">
        <p14:creationId xmlns:p14="http://schemas.microsoft.com/office/powerpoint/2010/main" val="80375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19648AD-73DA-41B1-9243-CB810CB2CBF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D4357C2-7CB2-4563-9E35-C481D56F98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C4A1728-18CD-48D8-A5B5-CF8B9E888A14}"/>
              </a:ext>
            </a:extLst>
          </p:cNvPr>
          <p:cNvSpPr>
            <a:spLocks noGrp="1" noChangeArrowheads="1"/>
          </p:cNvSpPr>
          <p:nvPr>
            <p:ph type="sldNum" sz="quarter" idx="12"/>
          </p:nvPr>
        </p:nvSpPr>
        <p:spPr>
          <a:ln/>
        </p:spPr>
        <p:txBody>
          <a:bodyPr/>
          <a:lstStyle>
            <a:lvl1pPr>
              <a:defRPr/>
            </a:lvl1pPr>
          </a:lstStyle>
          <a:p>
            <a:fld id="{418ED9C5-39A0-44AD-9FF3-52D040189EEA}" type="slidenum">
              <a:rPr lang="en-US" altLang="en-US"/>
              <a:pPr/>
              <a:t>‹Nº›</a:t>
            </a:fld>
            <a:endParaRPr lang="en-US" altLang="en-US"/>
          </a:p>
        </p:txBody>
      </p:sp>
    </p:spTree>
    <p:extLst>
      <p:ext uri="{BB962C8B-B14F-4D97-AF65-F5344CB8AC3E}">
        <p14:creationId xmlns:p14="http://schemas.microsoft.com/office/powerpoint/2010/main" val="137926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B8F20FB-326C-4CF9-AC6A-E6E217F6681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D3AA47D-B995-462C-8E89-8DB57A9B57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02B7C23-6C63-44CF-9587-1CC4F1A4830A}"/>
              </a:ext>
            </a:extLst>
          </p:cNvPr>
          <p:cNvSpPr>
            <a:spLocks noGrp="1" noChangeArrowheads="1"/>
          </p:cNvSpPr>
          <p:nvPr>
            <p:ph type="sldNum" sz="quarter" idx="12"/>
          </p:nvPr>
        </p:nvSpPr>
        <p:spPr>
          <a:ln/>
        </p:spPr>
        <p:txBody>
          <a:bodyPr/>
          <a:lstStyle>
            <a:lvl1pPr>
              <a:defRPr/>
            </a:lvl1pPr>
          </a:lstStyle>
          <a:p>
            <a:fld id="{71B0917D-CA87-4AAD-A494-9F774B9C7D19}" type="slidenum">
              <a:rPr lang="en-US" altLang="en-US"/>
              <a:pPr/>
              <a:t>‹Nº›</a:t>
            </a:fld>
            <a:endParaRPr lang="en-US" altLang="en-US"/>
          </a:p>
        </p:txBody>
      </p:sp>
    </p:spTree>
    <p:extLst>
      <p:ext uri="{BB962C8B-B14F-4D97-AF65-F5344CB8AC3E}">
        <p14:creationId xmlns:p14="http://schemas.microsoft.com/office/powerpoint/2010/main" val="27208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9593EB7-B119-4CAC-9868-71BC92DA8D0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A764C97-CC59-46DD-BB1B-4A30D678D1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4B4DE74-8E0D-4809-8DCD-B6AFD33032E5}"/>
              </a:ext>
            </a:extLst>
          </p:cNvPr>
          <p:cNvSpPr>
            <a:spLocks noGrp="1" noChangeArrowheads="1"/>
          </p:cNvSpPr>
          <p:nvPr>
            <p:ph type="sldNum" sz="quarter" idx="12"/>
          </p:nvPr>
        </p:nvSpPr>
        <p:spPr>
          <a:ln/>
        </p:spPr>
        <p:txBody>
          <a:bodyPr/>
          <a:lstStyle>
            <a:lvl1pPr>
              <a:defRPr/>
            </a:lvl1pPr>
          </a:lstStyle>
          <a:p>
            <a:fld id="{68500FB8-FDF9-4EE7-8910-D8DB5D4A2A71}" type="slidenum">
              <a:rPr lang="en-US" altLang="en-US"/>
              <a:pPr/>
              <a:t>‹Nº›</a:t>
            </a:fld>
            <a:endParaRPr lang="en-US" altLang="en-US"/>
          </a:p>
        </p:txBody>
      </p:sp>
    </p:spTree>
    <p:extLst>
      <p:ext uri="{BB962C8B-B14F-4D97-AF65-F5344CB8AC3E}">
        <p14:creationId xmlns:p14="http://schemas.microsoft.com/office/powerpoint/2010/main" val="126294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127057-A171-4B89-895F-2AC6666D0CE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5EB5AAE-3641-49E6-B779-3A4E84D47B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3E50158-755B-4D70-A8E6-E140BFC26F7A}"/>
              </a:ext>
            </a:extLst>
          </p:cNvPr>
          <p:cNvSpPr>
            <a:spLocks noGrp="1" noChangeArrowheads="1"/>
          </p:cNvSpPr>
          <p:nvPr>
            <p:ph type="sldNum" sz="quarter" idx="12"/>
          </p:nvPr>
        </p:nvSpPr>
        <p:spPr>
          <a:ln/>
        </p:spPr>
        <p:txBody>
          <a:bodyPr/>
          <a:lstStyle>
            <a:lvl1pPr>
              <a:defRPr/>
            </a:lvl1pPr>
          </a:lstStyle>
          <a:p>
            <a:fld id="{81CFF792-98D4-4B7B-B783-43BD3AEF66A0}" type="slidenum">
              <a:rPr lang="en-US" altLang="en-US"/>
              <a:pPr/>
              <a:t>‹Nº›</a:t>
            </a:fld>
            <a:endParaRPr lang="en-US" altLang="en-US"/>
          </a:p>
        </p:txBody>
      </p:sp>
    </p:spTree>
    <p:extLst>
      <p:ext uri="{BB962C8B-B14F-4D97-AF65-F5344CB8AC3E}">
        <p14:creationId xmlns:p14="http://schemas.microsoft.com/office/powerpoint/2010/main" val="21609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0ADF2D8-C2F1-4403-BF02-1F22D6C065F8}"/>
              </a:ext>
            </a:extLst>
          </p:cNvPr>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Rectangle 3">
            <a:extLst>
              <a:ext uri="{FF2B5EF4-FFF2-40B4-BE49-F238E27FC236}">
                <a16:creationId xmlns:a16="http://schemas.microsoft.com/office/drawing/2014/main" id="{CBC31F68-1D39-472A-BF6F-5A29C9C112B2}"/>
              </a:ext>
            </a:extLst>
          </p:cNvPr>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0" name="Rectangle 4">
            <a:extLst>
              <a:ext uri="{FF2B5EF4-FFF2-40B4-BE49-F238E27FC236}">
                <a16:creationId xmlns:a16="http://schemas.microsoft.com/office/drawing/2014/main" id="{99C2A416-115A-42A8-BEC5-C4909AAF12A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4341" name="Rectangle 5">
            <a:extLst>
              <a:ext uri="{FF2B5EF4-FFF2-40B4-BE49-F238E27FC236}">
                <a16:creationId xmlns:a16="http://schemas.microsoft.com/office/drawing/2014/main" id="{7D8AE069-14A9-45AE-AF61-4169694B6BB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4342" name="Rectangle 6">
            <a:extLst>
              <a:ext uri="{FF2B5EF4-FFF2-40B4-BE49-F238E27FC236}">
                <a16:creationId xmlns:a16="http://schemas.microsoft.com/office/drawing/2014/main" id="{0D24FE0E-168D-44CC-9676-AEA41319C2D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D9572A30-8625-4CBD-8641-37F420451BCC}" type="slidenum">
              <a:rPr lang="en-US" altLang="en-US"/>
              <a:pPr/>
              <a:t>‹Nº›</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1690384A-4335-40A6-B048-2DCBD7A941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213" y="822325"/>
            <a:ext cx="7519987" cy="504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a:extLst>
              <a:ext uri="{FF2B5EF4-FFF2-40B4-BE49-F238E27FC236}">
                <a16:creationId xmlns:a16="http://schemas.microsoft.com/office/drawing/2014/main" id="{9A652BAB-31E0-4C13-8032-B496A388E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213" y="822325"/>
            <a:ext cx="7519987" cy="504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a:extLst>
              <a:ext uri="{FF2B5EF4-FFF2-40B4-BE49-F238E27FC236}">
                <a16:creationId xmlns:a16="http://schemas.microsoft.com/office/drawing/2014/main" id="{2F317350-9209-4387-B8A5-B8B28EDFD08E}"/>
              </a:ext>
            </a:extLst>
          </p:cNvPr>
          <p:cNvSpPr>
            <a:spLocks noGrp="1" noChangeArrowheads="1"/>
          </p:cNvSpPr>
          <p:nvPr>
            <p:ph type="subTitle" idx="1"/>
          </p:nvPr>
        </p:nvSpPr>
        <p:spPr>
          <a:xfrm>
            <a:off x="381000" y="3429000"/>
            <a:ext cx="8534400" cy="2286000"/>
          </a:xfrm>
        </p:spPr>
        <p:txBody>
          <a:bodyPr/>
          <a:lstStyle/>
          <a:p>
            <a:pPr eaLnBrk="1" hangingPunct="1">
              <a:defRPr/>
            </a:pPr>
            <a:r>
              <a:rPr lang="es-US" sz="6600" b="1" dirty="0"/>
              <a:t>El amor de Dios </a:t>
            </a:r>
          </a:p>
          <a:p>
            <a:pPr eaLnBrk="1" hangingPunct="1">
              <a:defRPr/>
            </a:pPr>
            <a:r>
              <a:rPr lang="es-US" sz="6600" b="1" dirty="0"/>
              <a:t>no tiene fin</a:t>
            </a:r>
          </a:p>
        </p:txBody>
      </p:sp>
      <p:sp>
        <p:nvSpPr>
          <p:cNvPr id="3080" name="Rectangle 8">
            <a:extLst>
              <a:ext uri="{FF2B5EF4-FFF2-40B4-BE49-F238E27FC236}">
                <a16:creationId xmlns:a16="http://schemas.microsoft.com/office/drawing/2014/main" id="{9E86219E-89D2-48D4-8A16-012ED4ED0F3B}"/>
              </a:ext>
            </a:extLst>
          </p:cNvPr>
          <p:cNvSpPr>
            <a:spLocks noChangeArrowheads="1"/>
          </p:cNvSpPr>
          <p:nvPr/>
        </p:nvSpPr>
        <p:spPr bwMode="auto">
          <a:xfrm>
            <a:off x="5257800" y="914400"/>
            <a:ext cx="3657600" cy="1311275"/>
          </a:xfrm>
          <a:prstGeom prst="rect">
            <a:avLst/>
          </a:prstGeom>
          <a:noFill/>
          <a:ln w="9525">
            <a:noFill/>
            <a:miter lim="800000"/>
            <a:headEnd/>
            <a:tailEnd/>
          </a:ln>
          <a:effectLst/>
        </p:spPr>
        <p:txBody>
          <a:bodyPr>
            <a:spAutoFit/>
          </a:bodyPr>
          <a:lstStyle/>
          <a:p>
            <a:pPr>
              <a:defRPr/>
            </a:pPr>
            <a:r>
              <a:rPr lang="en-US" sz="8000" b="1" dirty="0">
                <a:solidFill>
                  <a:schemeClr val="tx2"/>
                </a:solidFill>
                <a:effectLst>
                  <a:outerShdw blurRad="38100" dist="38100" dir="2700000" algn="tl">
                    <a:srgbClr val="000000"/>
                  </a:outerShdw>
                </a:effectLst>
              </a:rPr>
              <a:t>Día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647E5956-E1FE-409B-922E-C427297A8514}"/>
              </a:ext>
            </a:extLst>
          </p:cNvPr>
          <p:cNvSpPr>
            <a:spLocks noGrp="1" noChangeArrowheads="1"/>
          </p:cNvSpPr>
          <p:nvPr>
            <p:ph type="body" idx="1"/>
          </p:nvPr>
        </p:nvSpPr>
        <p:spPr>
          <a:xfrm>
            <a:off x="457200" y="914400"/>
            <a:ext cx="8229600" cy="4114800"/>
          </a:xfrm>
        </p:spPr>
        <p:txBody>
          <a:bodyPr/>
          <a:lstStyle/>
          <a:p>
            <a:pPr algn="ctr" eaLnBrk="1" hangingPunct="1">
              <a:buFontTx/>
              <a:buNone/>
              <a:defRPr/>
            </a:pPr>
            <a:r>
              <a:rPr lang="en-US" b="1" dirty="0"/>
              <a:t> </a:t>
            </a:r>
          </a:p>
          <a:p>
            <a:pPr algn="ctr" eaLnBrk="1" hangingPunct="1">
              <a:buFontTx/>
              <a:buNone/>
              <a:defRPr/>
            </a:pPr>
            <a:endParaRPr lang="en-US" sz="1600" dirty="0"/>
          </a:p>
          <a:p>
            <a:pPr algn="ctr" eaLnBrk="1" hangingPunct="1">
              <a:buFontTx/>
              <a:buNone/>
              <a:defRPr/>
            </a:pPr>
            <a:endParaRPr lang="en-US" sz="1600" dirty="0"/>
          </a:p>
          <a:p>
            <a:pPr algn="ctr" eaLnBrk="1" hangingPunct="1">
              <a:buFontTx/>
              <a:buNone/>
              <a:defRPr/>
            </a:pPr>
            <a:endParaRPr lang="en-US" dirty="0"/>
          </a:p>
          <a:p>
            <a:pPr algn="ctr" eaLnBrk="1" hangingPunct="1">
              <a:buFontTx/>
              <a:buNone/>
              <a:defRPr/>
            </a:pPr>
            <a:endParaRPr lang="en-US" dirty="0"/>
          </a:p>
          <a:p>
            <a:pPr algn="ctr" eaLnBrk="1" hangingPunct="1">
              <a:buFontTx/>
              <a:buNone/>
              <a:defRPr/>
            </a:pPr>
            <a:r>
              <a:rPr lang="es-US" dirty="0"/>
              <a:t>(Añada la letra de las canciones que haya seleccionado, si ha obtenido permiso de CCLI.)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CF886A4-1A2B-450D-B654-84B925C96DEF}"/>
              </a:ext>
            </a:extLst>
          </p:cNvPr>
          <p:cNvSpPr>
            <a:spLocks noGrp="1" noChangeArrowheads="1"/>
          </p:cNvSpPr>
          <p:nvPr>
            <p:ph type="title"/>
          </p:nvPr>
        </p:nvSpPr>
        <p:spPr/>
        <p:txBody>
          <a:bodyPr/>
          <a:lstStyle/>
          <a:p>
            <a:pPr algn="ctr" eaLnBrk="1" hangingPunct="1">
              <a:defRPr/>
            </a:pPr>
            <a:r>
              <a:rPr lang="es-US" b="1" dirty="0"/>
              <a:t>Pasaje bíblico para la EBV</a:t>
            </a:r>
            <a:br>
              <a:rPr lang="es-US" b="1" dirty="0"/>
            </a:br>
            <a:r>
              <a:rPr lang="es-US" b="1" dirty="0"/>
              <a:t>Romanos 8:38-39</a:t>
            </a:r>
          </a:p>
        </p:txBody>
      </p:sp>
      <p:sp>
        <p:nvSpPr>
          <p:cNvPr id="6147" name="Text Box 5">
            <a:extLst>
              <a:ext uri="{FF2B5EF4-FFF2-40B4-BE49-F238E27FC236}">
                <a16:creationId xmlns:a16="http://schemas.microsoft.com/office/drawing/2014/main" id="{8FEDCC35-75AD-4C66-B38B-5C0F7448800E}"/>
              </a:ext>
            </a:extLst>
          </p:cNvPr>
          <p:cNvSpPr txBox="1">
            <a:spLocks noChangeArrowheads="1"/>
          </p:cNvSpPr>
          <p:nvPr/>
        </p:nvSpPr>
        <p:spPr bwMode="auto">
          <a:xfrm>
            <a:off x="228600" y="1905000"/>
            <a:ext cx="86106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buFontTx/>
              <a:buNone/>
            </a:pPr>
            <a:r>
              <a:rPr lang="es-ES" altLang="en-US" sz="3600"/>
              <a:t>Pues estoy convencido de que ni la muerte ni la vida, ni los ángeles ni los demonios, ni lo presente ni lo por venir, ni los poderes, ni lo alto ni lo profundo, ni cosa alguna en toda la creación </a:t>
            </a:r>
          </a:p>
          <a:p>
            <a:pPr algn="ctr" eaLnBrk="1" hangingPunct="1">
              <a:buFontTx/>
              <a:buNone/>
            </a:pPr>
            <a:r>
              <a:rPr lang="es-ES" altLang="en-US" sz="3600"/>
              <a:t>podrá apartarnos del amor que Dios </a:t>
            </a:r>
          </a:p>
          <a:p>
            <a:pPr algn="ctr" eaLnBrk="1" hangingPunct="1">
              <a:buFontTx/>
              <a:buNone/>
            </a:pPr>
            <a:r>
              <a:rPr lang="es-ES" altLang="en-US" sz="3600"/>
              <a:t>nos ha manifestado en Cristo Jesús nuestro Señor.</a:t>
            </a:r>
            <a:endParaRPr lang="en-US" altLang="en-US"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DBE0A106-E120-4F81-9EF8-73CE36DB1DFD}"/>
              </a:ext>
            </a:extLst>
          </p:cNvPr>
          <p:cNvSpPr>
            <a:spLocks noGrp="1" noChangeArrowheads="1"/>
          </p:cNvSpPr>
          <p:nvPr>
            <p:ph type="body" idx="1"/>
          </p:nvPr>
        </p:nvSpPr>
        <p:spPr>
          <a:xfrm>
            <a:off x="457200" y="914400"/>
            <a:ext cx="8229600" cy="4114800"/>
          </a:xfrm>
        </p:spPr>
        <p:txBody>
          <a:bodyPr/>
          <a:lstStyle/>
          <a:p>
            <a:pPr algn="ctr" eaLnBrk="1" hangingPunct="1">
              <a:buFontTx/>
              <a:buNone/>
              <a:defRPr/>
            </a:pPr>
            <a:r>
              <a:rPr lang="en-US" b="1" dirty="0"/>
              <a:t> </a:t>
            </a:r>
          </a:p>
          <a:p>
            <a:pPr algn="ctr" eaLnBrk="1" hangingPunct="1">
              <a:buFontTx/>
              <a:buNone/>
              <a:defRPr/>
            </a:pPr>
            <a:endParaRPr lang="en-US" sz="1600" dirty="0"/>
          </a:p>
          <a:p>
            <a:pPr algn="ctr" eaLnBrk="1" hangingPunct="1">
              <a:buFontTx/>
              <a:buNone/>
              <a:defRPr/>
            </a:pPr>
            <a:endParaRPr lang="en-US" sz="1600" dirty="0"/>
          </a:p>
          <a:p>
            <a:pPr algn="ctr" eaLnBrk="1" hangingPunct="1">
              <a:buFontTx/>
              <a:buNone/>
              <a:defRPr/>
            </a:pPr>
            <a:endParaRPr lang="en-US" dirty="0"/>
          </a:p>
          <a:p>
            <a:pPr algn="ctr" eaLnBrk="1" hangingPunct="1">
              <a:buFontTx/>
              <a:buNone/>
              <a:defRPr/>
            </a:pPr>
            <a:endParaRPr lang="en-US" dirty="0"/>
          </a:p>
          <a:p>
            <a:pPr algn="ctr" eaLnBrk="1" hangingPunct="1">
              <a:buFontTx/>
              <a:buNone/>
              <a:defRPr/>
            </a:pPr>
            <a:r>
              <a:rPr lang="es-US" dirty="0"/>
              <a:t>(Añada la letra de las canciones que haya seleccionado, si ha obtenido permiso de CCLI.)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j0399574">
            <a:extLst>
              <a:ext uri="{FF2B5EF4-FFF2-40B4-BE49-F238E27FC236}">
                <a16:creationId xmlns:a16="http://schemas.microsoft.com/office/drawing/2014/main" id="{3010AEC3-5E54-4B7E-AE7C-5F79F557D78E}"/>
              </a:ext>
            </a:extLst>
          </p:cNvPr>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7">
            <a:extLst>
              <a:ext uri="{FF2B5EF4-FFF2-40B4-BE49-F238E27FC236}">
                <a16:creationId xmlns:a16="http://schemas.microsoft.com/office/drawing/2014/main" id="{8AE08AC5-69AA-46BD-964E-C5C05CB1DA3D}"/>
              </a:ext>
            </a:extLst>
          </p:cNvPr>
          <p:cNvSpPr>
            <a:spLocks noChangeArrowheads="1"/>
          </p:cNvSpPr>
          <p:nvPr/>
        </p:nvSpPr>
        <p:spPr bwMode="auto">
          <a:xfrm>
            <a:off x="533400" y="1752600"/>
            <a:ext cx="8077200" cy="4616450"/>
          </a:xfrm>
          <a:prstGeom prst="rect">
            <a:avLst/>
          </a:prstGeom>
          <a:noFill/>
          <a:ln w="9525">
            <a:noFill/>
            <a:miter lim="800000"/>
            <a:headEnd/>
            <a:tailEnd/>
          </a:ln>
          <a:effectLst/>
        </p:spPr>
        <p:txBody>
          <a:bodyPr>
            <a:spAutoFit/>
          </a:bodyPr>
          <a:lstStyle/>
          <a:p>
            <a:pPr algn="ctr" eaLnBrk="1" hangingPunct="1">
              <a:spcBef>
                <a:spcPct val="20000"/>
              </a:spcBef>
              <a:buClr>
                <a:schemeClr val="hlink"/>
              </a:buClr>
              <a:buSzPct val="120000"/>
              <a:defRPr/>
            </a:pPr>
            <a:r>
              <a:rPr lang="es-US" sz="4200" b="1" dirty="0">
                <a:effectLst>
                  <a:outerShdw blurRad="38100" dist="38100" dir="2700000" algn="tl">
                    <a:srgbClr val="000000"/>
                  </a:outerShdw>
                </a:effectLst>
              </a:rPr>
              <a:t>Prometo fidelidad a la bandera de los Estados Unidos de América, y a la Republica que representa, una nación bajo Dios, indivisible, con libertad y justicia para todos. </a:t>
            </a:r>
            <a:endParaRPr lang="es-US" sz="4200" dirty="0"/>
          </a:p>
        </p:txBody>
      </p:sp>
      <p:sp>
        <p:nvSpPr>
          <p:cNvPr id="8196" name="Rectangle 8">
            <a:extLst>
              <a:ext uri="{FF2B5EF4-FFF2-40B4-BE49-F238E27FC236}">
                <a16:creationId xmlns:a16="http://schemas.microsoft.com/office/drawing/2014/main" id="{73ACCCD6-F30D-49C3-B4F5-F371A02694F1}"/>
              </a:ext>
            </a:extLst>
          </p:cNvPr>
          <p:cNvSpPr>
            <a:spLocks noChangeArrowheads="1"/>
          </p:cNvSpPr>
          <p:nvPr/>
        </p:nvSpPr>
        <p:spPr bwMode="auto">
          <a:xfrm>
            <a:off x="30163" y="0"/>
            <a:ext cx="9144000" cy="1570038"/>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endParaRPr lang="en-US" altLang="en-US" sz="1600" b="1">
              <a:solidFill>
                <a:schemeClr val="tx2"/>
              </a:solidFill>
            </a:endParaRPr>
          </a:p>
          <a:p>
            <a:pPr algn="ctr" eaLnBrk="1" hangingPunct="1">
              <a:spcBef>
                <a:spcPct val="0"/>
              </a:spcBef>
              <a:buClrTx/>
              <a:buSzTx/>
              <a:buFontTx/>
              <a:buNone/>
            </a:pPr>
            <a:r>
              <a:rPr lang="es-US" altLang="en-US" sz="4000" b="1">
                <a:solidFill>
                  <a:schemeClr val="tx2"/>
                </a:solidFill>
              </a:rPr>
              <a:t>Juramento a la bandera de los </a:t>
            </a:r>
          </a:p>
          <a:p>
            <a:pPr algn="ctr" eaLnBrk="1" hangingPunct="1">
              <a:spcBef>
                <a:spcPct val="0"/>
              </a:spcBef>
              <a:buClrTx/>
              <a:buSzTx/>
              <a:buFontTx/>
              <a:buNone/>
            </a:pPr>
            <a:r>
              <a:rPr lang="es-US" altLang="en-US" sz="4000" b="1">
                <a:solidFill>
                  <a:schemeClr val="tx2"/>
                </a:solidFill>
              </a:rPr>
              <a:t>Estados Unidos</a:t>
            </a:r>
            <a:endParaRPr lang="en-US" altLang="en-US" sz="2000" b="1">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F926A4E-F302-44C5-9087-CF7C90EF7F18}"/>
              </a:ext>
            </a:extLst>
          </p:cNvPr>
          <p:cNvSpPr>
            <a:spLocks noGrp="1" noChangeArrowheads="1"/>
          </p:cNvSpPr>
          <p:nvPr>
            <p:ph type="title"/>
          </p:nvPr>
        </p:nvSpPr>
        <p:spPr>
          <a:xfrm>
            <a:off x="457200" y="228600"/>
            <a:ext cx="8229600" cy="1384300"/>
          </a:xfrm>
        </p:spPr>
        <p:txBody>
          <a:bodyPr/>
          <a:lstStyle/>
          <a:p>
            <a:pPr algn="ctr" eaLnBrk="1" hangingPunct="1">
              <a:defRPr/>
            </a:pPr>
            <a:r>
              <a:rPr lang="es-US" sz="4000" b="1" dirty="0"/>
              <a:t>Juramento a la bandera cristiana</a:t>
            </a:r>
          </a:p>
        </p:txBody>
      </p:sp>
      <p:sp>
        <p:nvSpPr>
          <p:cNvPr id="9219" name="Rectangle 3">
            <a:extLst>
              <a:ext uri="{FF2B5EF4-FFF2-40B4-BE49-F238E27FC236}">
                <a16:creationId xmlns:a16="http://schemas.microsoft.com/office/drawing/2014/main" id="{860F3F9D-E1F5-4F68-A229-A18917DA9BB0}"/>
              </a:ext>
            </a:extLst>
          </p:cNvPr>
          <p:cNvSpPr>
            <a:spLocks noGrp="1" noChangeArrowheads="1"/>
          </p:cNvSpPr>
          <p:nvPr>
            <p:ph type="body" idx="1"/>
          </p:nvPr>
        </p:nvSpPr>
        <p:spPr>
          <a:xfrm>
            <a:off x="3505200" y="1752600"/>
            <a:ext cx="5486400" cy="4876800"/>
          </a:xfrm>
        </p:spPr>
        <p:txBody>
          <a:bodyPr/>
          <a:lstStyle/>
          <a:p>
            <a:pPr algn="ctr" eaLnBrk="1" hangingPunct="1">
              <a:spcBef>
                <a:spcPts val="0"/>
              </a:spcBef>
              <a:buFontTx/>
              <a:buNone/>
              <a:defRPr/>
            </a:pPr>
            <a:r>
              <a:rPr lang="en-US" sz="3600" b="1" dirty="0"/>
              <a:t>  </a:t>
            </a:r>
            <a:r>
              <a:rPr lang="es-US" sz="3800" b="1" dirty="0"/>
              <a:t>Prometo fidelidad a la bandera cristiana, y al Salvador cuyo Reino representa, una hermandad uniendo a todos los cristianos en servicio y amor. </a:t>
            </a:r>
            <a:endParaRPr lang="es-US" sz="3800" dirty="0"/>
          </a:p>
          <a:p>
            <a:pPr algn="ctr" eaLnBrk="1" hangingPunct="1">
              <a:lnSpc>
                <a:spcPct val="80000"/>
              </a:lnSpc>
              <a:buFontTx/>
              <a:buNone/>
              <a:defRPr/>
            </a:pPr>
            <a:endParaRPr lang="en-US" sz="1800" dirty="0"/>
          </a:p>
        </p:txBody>
      </p:sp>
      <p:pic>
        <p:nvPicPr>
          <p:cNvPr id="9220" name="Picture 7" descr="christian flag">
            <a:extLst>
              <a:ext uri="{FF2B5EF4-FFF2-40B4-BE49-F238E27FC236}">
                <a16:creationId xmlns:a16="http://schemas.microsoft.com/office/drawing/2014/main" id="{506A4162-9714-4931-849F-0B5715476A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62200"/>
            <a:ext cx="3429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2507BC6-1602-4972-99AA-23DE5136E986}"/>
              </a:ext>
            </a:extLst>
          </p:cNvPr>
          <p:cNvSpPr>
            <a:spLocks noChangeArrowheads="1"/>
          </p:cNvSpPr>
          <p:nvPr/>
        </p:nvSpPr>
        <p:spPr bwMode="auto">
          <a:xfrm>
            <a:off x="1371600" y="533400"/>
            <a:ext cx="7467600" cy="708025"/>
          </a:xfrm>
          <a:prstGeom prst="rect">
            <a:avLst/>
          </a:prstGeom>
          <a:noFill/>
          <a:ln w="9525">
            <a:noFill/>
            <a:miter lim="800000"/>
            <a:headEnd/>
            <a:tailEnd/>
          </a:ln>
          <a:effectLst/>
        </p:spPr>
        <p:txBody>
          <a:bodyPr>
            <a:spAutoFit/>
          </a:bodyPr>
          <a:lstStyle/>
          <a:p>
            <a:pPr algn="ctr">
              <a:defRPr/>
            </a:pPr>
            <a:r>
              <a:rPr lang="es-US" sz="4000" b="1" dirty="0">
                <a:solidFill>
                  <a:schemeClr val="tx2"/>
                </a:solidFill>
                <a:effectLst>
                  <a:outerShdw blurRad="38100" dist="38100" dir="2700000" algn="tl">
                    <a:srgbClr val="000000"/>
                  </a:outerShdw>
                </a:effectLst>
              </a:rPr>
              <a:t>Juramento a la Biblia</a:t>
            </a:r>
          </a:p>
        </p:txBody>
      </p:sp>
      <p:sp>
        <p:nvSpPr>
          <p:cNvPr id="20483" name="Rectangle 3">
            <a:extLst>
              <a:ext uri="{FF2B5EF4-FFF2-40B4-BE49-F238E27FC236}">
                <a16:creationId xmlns:a16="http://schemas.microsoft.com/office/drawing/2014/main" id="{63E6583A-1198-4E64-94CA-BEBA0FA2FFBA}"/>
              </a:ext>
            </a:extLst>
          </p:cNvPr>
          <p:cNvSpPr>
            <a:spLocks noChangeArrowheads="1"/>
          </p:cNvSpPr>
          <p:nvPr/>
        </p:nvSpPr>
        <p:spPr bwMode="auto">
          <a:xfrm>
            <a:off x="2738438" y="1676400"/>
            <a:ext cx="6100762" cy="4770438"/>
          </a:xfrm>
          <a:prstGeom prst="rect">
            <a:avLst/>
          </a:prstGeom>
          <a:noFill/>
          <a:ln w="9525">
            <a:noFill/>
            <a:miter lim="800000"/>
            <a:headEnd/>
            <a:tailEnd/>
          </a:ln>
          <a:effectLst/>
        </p:spPr>
        <p:txBody>
          <a:bodyPr>
            <a:spAutoFit/>
          </a:bodyPr>
          <a:lstStyle/>
          <a:p>
            <a:pPr algn="ctr">
              <a:defRPr/>
            </a:pPr>
            <a:r>
              <a:rPr lang="es-US" sz="3800" b="1" dirty="0">
                <a:effectLst>
                  <a:outerShdw blurRad="38100" dist="38100" dir="2700000" algn="tl">
                    <a:srgbClr val="000000"/>
                  </a:outerShdw>
                </a:effectLst>
              </a:rPr>
              <a:t>Prometo fidelidad a la Biblia, la santa Palabra de Dios, y la haré lámpara a mis pies, lumbrera a mi camino, y guardaré en mi corazón sus dichos para no pecar contra Dios.</a:t>
            </a:r>
          </a:p>
        </p:txBody>
      </p:sp>
      <p:pic>
        <p:nvPicPr>
          <p:cNvPr id="10244" name="Picture 7">
            <a:extLst>
              <a:ext uri="{FF2B5EF4-FFF2-40B4-BE49-F238E27FC236}">
                <a16:creationId xmlns:a16="http://schemas.microsoft.com/office/drawing/2014/main" id="{6974EA2F-0E45-4DFF-BDCA-A9B8DBF1F3E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676400"/>
            <a:ext cx="2714625"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0EEF2EAD-FE12-4089-94E6-5284F4391E3C}"/>
              </a:ext>
            </a:extLst>
          </p:cNvPr>
          <p:cNvSpPr>
            <a:spLocks noGrp="1" noChangeArrowheads="1"/>
          </p:cNvSpPr>
          <p:nvPr>
            <p:ph type="body" idx="1"/>
          </p:nvPr>
        </p:nvSpPr>
        <p:spPr>
          <a:xfrm>
            <a:off x="457200" y="914400"/>
            <a:ext cx="8229600" cy="4114800"/>
          </a:xfrm>
        </p:spPr>
        <p:txBody>
          <a:bodyPr/>
          <a:lstStyle/>
          <a:p>
            <a:pPr algn="ctr" eaLnBrk="1" hangingPunct="1">
              <a:buFontTx/>
              <a:buNone/>
              <a:defRPr/>
            </a:pPr>
            <a:r>
              <a:rPr lang="en-US" b="1" dirty="0"/>
              <a:t> </a:t>
            </a:r>
          </a:p>
          <a:p>
            <a:pPr algn="ctr" eaLnBrk="1" hangingPunct="1">
              <a:buFontTx/>
              <a:buNone/>
              <a:defRPr/>
            </a:pPr>
            <a:endParaRPr lang="en-US" sz="1600" dirty="0"/>
          </a:p>
          <a:p>
            <a:pPr algn="ctr" eaLnBrk="1" hangingPunct="1">
              <a:buFontTx/>
              <a:buNone/>
              <a:defRPr/>
            </a:pPr>
            <a:endParaRPr lang="en-US" sz="1600" dirty="0"/>
          </a:p>
          <a:p>
            <a:pPr algn="ctr" eaLnBrk="1" hangingPunct="1">
              <a:buFontTx/>
              <a:buNone/>
              <a:defRPr/>
            </a:pPr>
            <a:endParaRPr lang="en-US" dirty="0"/>
          </a:p>
          <a:p>
            <a:pPr algn="ctr" eaLnBrk="1" hangingPunct="1">
              <a:buFontTx/>
              <a:buNone/>
              <a:defRPr/>
            </a:pPr>
            <a:endParaRPr lang="en-US" dirty="0"/>
          </a:p>
          <a:p>
            <a:pPr algn="ctr" eaLnBrk="1" hangingPunct="1">
              <a:buFontTx/>
              <a:buNone/>
              <a:defRPr/>
            </a:pPr>
            <a:r>
              <a:rPr lang="es-US" dirty="0"/>
              <a:t>(Añada la letra de las canciones que haya seleccionado, si ha obtenido permiso de CCLI.)</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500</TotalTime>
  <Words>250</Words>
  <Application>Microsoft Office PowerPoint</Application>
  <PresentationFormat>Presentación en pantalla (4:3)</PresentationFormat>
  <Paragraphs>33</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Tahoma</vt:lpstr>
      <vt:lpstr>Arial</vt:lpstr>
      <vt:lpstr>Wingdings</vt:lpstr>
      <vt:lpstr>Calibri</vt:lpstr>
      <vt:lpstr>Ocean</vt:lpstr>
      <vt:lpstr>Presentación de PowerPoint</vt:lpstr>
      <vt:lpstr>Presentación de PowerPoint</vt:lpstr>
      <vt:lpstr>Presentación de PowerPoint</vt:lpstr>
      <vt:lpstr>Pasaje bíblico para la EBV Romanos 8:38-39</vt:lpstr>
      <vt:lpstr>Presentación de PowerPoint</vt:lpstr>
      <vt:lpstr>Presentación de PowerPoint</vt:lpstr>
      <vt:lpstr>Juramento a la bandera cristiana</vt:lpstr>
      <vt:lpstr>Presentación de PowerPoint</vt:lpstr>
      <vt:lpstr>Presentación de PowerPoint</vt:lpstr>
      <vt:lpstr>Presentación de PowerPoint</vt:lpstr>
    </vt:vector>
  </TitlesOfParts>
  <Company>Bertrand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Bertrand</dc:creator>
  <cp:lastModifiedBy>David Rodríguez Zamora</cp:lastModifiedBy>
  <cp:revision>28</cp:revision>
  <dcterms:created xsi:type="dcterms:W3CDTF">2006-01-17T03:08:27Z</dcterms:created>
  <dcterms:modified xsi:type="dcterms:W3CDTF">2020-07-04T16:22:02Z</dcterms:modified>
</cp:coreProperties>
</file>