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7" r:id="rId6"/>
    <p:sldId id="261" r:id="rId7"/>
    <p:sldId id="262" r:id="rId8"/>
    <p:sldId id="266" r:id="rId9"/>
    <p:sldId id="268" r:id="rId10"/>
    <p:sldId id="26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a:srgbClr val="CC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3264"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a:extLst>
              <a:ext uri="{FF2B5EF4-FFF2-40B4-BE49-F238E27FC236}">
                <a16:creationId xmlns:a16="http://schemas.microsoft.com/office/drawing/2014/main" id="{0A18D883-1CF0-429F-B56A-DF4EBB47F51C}"/>
              </a:ext>
            </a:extLst>
          </p:cNvPr>
          <p:cNvSpPr>
            <a:spLocks/>
          </p:cNvSpPr>
          <p:nvPr/>
        </p:nvSpPr>
        <p:spPr bwMode="auto">
          <a:xfrm>
            <a:off x="285750" y="2803525"/>
            <a:ext cx="1588" cy="3035300"/>
          </a:xfrm>
          <a:custGeom>
            <a:avLst/>
            <a:gdLst>
              <a:gd name="T0" fmla="*/ 0 w 1588"/>
              <a:gd name="T1" fmla="*/ 0 h 1912"/>
              <a:gd name="T2" fmla="*/ 0 w 1588"/>
              <a:gd name="T3" fmla="*/ 15120938 h 1912"/>
              <a:gd name="T4" fmla="*/ 0 w 1588"/>
              <a:gd name="T5" fmla="*/ 15120938 h 1912"/>
              <a:gd name="T6" fmla="*/ 0 w 1588"/>
              <a:gd name="T7" fmla="*/ 151209375 h 1912"/>
              <a:gd name="T8" fmla="*/ 0 w 1588"/>
              <a:gd name="T9" fmla="*/ 2147483646 h 1912"/>
              <a:gd name="T10" fmla="*/ 0 w 1588"/>
              <a:gd name="T11" fmla="*/ 2147483646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36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1536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a:extLst>
              <a:ext uri="{FF2B5EF4-FFF2-40B4-BE49-F238E27FC236}">
                <a16:creationId xmlns:a16="http://schemas.microsoft.com/office/drawing/2014/main" id="{66DEAA2B-0A3D-4DC5-81DD-4AD058A1DD3D}"/>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C245A1B-4017-4694-903C-F2D00EC4F145}"/>
              </a:ext>
            </a:extLst>
          </p:cNvPr>
          <p:cNvSpPr>
            <a:spLocks noGrp="1" noChangeArrowheads="1"/>
          </p:cNvSpPr>
          <p:nvPr>
            <p:ph type="sldNum" sz="quarter" idx="11"/>
          </p:nvPr>
        </p:nvSpPr>
        <p:spPr/>
        <p:txBody>
          <a:bodyPr/>
          <a:lstStyle>
            <a:lvl1pPr>
              <a:defRPr/>
            </a:lvl1pPr>
          </a:lstStyle>
          <a:p>
            <a:fld id="{7F7CF465-4947-41B2-8F13-4C2A835736EE}" type="slidenum">
              <a:rPr lang="en-US" altLang="en-US"/>
              <a:pPr/>
              <a:t>‹Nº›</a:t>
            </a:fld>
            <a:endParaRPr lang="en-US" altLang="en-US"/>
          </a:p>
        </p:txBody>
      </p:sp>
      <p:sp>
        <p:nvSpPr>
          <p:cNvPr id="7" name="Rectangle 7">
            <a:extLst>
              <a:ext uri="{FF2B5EF4-FFF2-40B4-BE49-F238E27FC236}">
                <a16:creationId xmlns:a16="http://schemas.microsoft.com/office/drawing/2014/main" id="{DAD22742-A775-4E36-A599-77D78DF72340}"/>
              </a:ext>
            </a:extLst>
          </p:cNvPr>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79349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C736118-54F4-469D-9557-EF649A40001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58985B0-960C-4AEC-9DE9-AB632E7BC1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A4D57E1-74FF-4E28-B39D-30F20B0BBB7B}"/>
              </a:ext>
            </a:extLst>
          </p:cNvPr>
          <p:cNvSpPr>
            <a:spLocks noGrp="1" noChangeArrowheads="1"/>
          </p:cNvSpPr>
          <p:nvPr>
            <p:ph type="sldNum" sz="quarter" idx="12"/>
          </p:nvPr>
        </p:nvSpPr>
        <p:spPr>
          <a:ln/>
        </p:spPr>
        <p:txBody>
          <a:bodyPr/>
          <a:lstStyle>
            <a:lvl1pPr>
              <a:defRPr/>
            </a:lvl1pPr>
          </a:lstStyle>
          <a:p>
            <a:fld id="{4DF91528-496C-45E2-ADF0-EE0BE77409F7}" type="slidenum">
              <a:rPr lang="en-US" altLang="en-US"/>
              <a:pPr/>
              <a:t>‹Nº›</a:t>
            </a:fld>
            <a:endParaRPr lang="en-US" altLang="en-US"/>
          </a:p>
        </p:txBody>
      </p:sp>
    </p:spTree>
    <p:extLst>
      <p:ext uri="{BB962C8B-B14F-4D97-AF65-F5344CB8AC3E}">
        <p14:creationId xmlns:p14="http://schemas.microsoft.com/office/powerpoint/2010/main" val="57679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012DD0A-71CB-4C35-BBF3-5161F0C13F5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25CB800-481A-4408-98F7-A0004DDB64A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A672C7D-14B0-49FD-9138-694DFB396E0D}"/>
              </a:ext>
            </a:extLst>
          </p:cNvPr>
          <p:cNvSpPr>
            <a:spLocks noGrp="1" noChangeArrowheads="1"/>
          </p:cNvSpPr>
          <p:nvPr>
            <p:ph type="sldNum" sz="quarter" idx="12"/>
          </p:nvPr>
        </p:nvSpPr>
        <p:spPr>
          <a:ln/>
        </p:spPr>
        <p:txBody>
          <a:bodyPr/>
          <a:lstStyle>
            <a:lvl1pPr>
              <a:defRPr/>
            </a:lvl1pPr>
          </a:lstStyle>
          <a:p>
            <a:fld id="{13EFF01D-3FCB-44E9-A754-2BAC44677728}" type="slidenum">
              <a:rPr lang="en-US" altLang="en-US"/>
              <a:pPr/>
              <a:t>‹Nº›</a:t>
            </a:fld>
            <a:endParaRPr lang="en-US" altLang="en-US"/>
          </a:p>
        </p:txBody>
      </p:sp>
    </p:spTree>
    <p:extLst>
      <p:ext uri="{BB962C8B-B14F-4D97-AF65-F5344CB8AC3E}">
        <p14:creationId xmlns:p14="http://schemas.microsoft.com/office/powerpoint/2010/main" val="419842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3CFEC86-FFCF-449C-90A2-22076CE0996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4710F34-2FF8-4138-8F13-F95CE62428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4E97034-6B2A-4ED0-BF80-60408AE60092}"/>
              </a:ext>
            </a:extLst>
          </p:cNvPr>
          <p:cNvSpPr>
            <a:spLocks noGrp="1" noChangeArrowheads="1"/>
          </p:cNvSpPr>
          <p:nvPr>
            <p:ph type="sldNum" sz="quarter" idx="12"/>
          </p:nvPr>
        </p:nvSpPr>
        <p:spPr>
          <a:ln/>
        </p:spPr>
        <p:txBody>
          <a:bodyPr/>
          <a:lstStyle>
            <a:lvl1pPr>
              <a:defRPr/>
            </a:lvl1pPr>
          </a:lstStyle>
          <a:p>
            <a:fld id="{6CD22120-B1C2-41D0-9C01-AA8C6E52E04E}" type="slidenum">
              <a:rPr lang="en-US" altLang="en-US"/>
              <a:pPr/>
              <a:t>‹Nº›</a:t>
            </a:fld>
            <a:endParaRPr lang="en-US" altLang="en-US"/>
          </a:p>
        </p:txBody>
      </p:sp>
    </p:spTree>
    <p:extLst>
      <p:ext uri="{BB962C8B-B14F-4D97-AF65-F5344CB8AC3E}">
        <p14:creationId xmlns:p14="http://schemas.microsoft.com/office/powerpoint/2010/main" val="128728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4254FD1-F977-4404-A9B4-91DE5A5A47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9579D5B-45AE-4C8A-81FB-EE88D17EB7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4C03D1D-645A-4806-A5F8-8EEED307BA78}"/>
              </a:ext>
            </a:extLst>
          </p:cNvPr>
          <p:cNvSpPr>
            <a:spLocks noGrp="1" noChangeArrowheads="1"/>
          </p:cNvSpPr>
          <p:nvPr>
            <p:ph type="sldNum" sz="quarter" idx="12"/>
          </p:nvPr>
        </p:nvSpPr>
        <p:spPr>
          <a:ln/>
        </p:spPr>
        <p:txBody>
          <a:bodyPr/>
          <a:lstStyle>
            <a:lvl1pPr>
              <a:defRPr/>
            </a:lvl1pPr>
          </a:lstStyle>
          <a:p>
            <a:fld id="{36C146F1-2B02-4B9C-9A5A-A31C3EC53405}" type="slidenum">
              <a:rPr lang="en-US" altLang="en-US"/>
              <a:pPr/>
              <a:t>‹Nº›</a:t>
            </a:fld>
            <a:endParaRPr lang="en-US" altLang="en-US"/>
          </a:p>
        </p:txBody>
      </p:sp>
    </p:spTree>
    <p:extLst>
      <p:ext uri="{BB962C8B-B14F-4D97-AF65-F5344CB8AC3E}">
        <p14:creationId xmlns:p14="http://schemas.microsoft.com/office/powerpoint/2010/main" val="63576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2B87DD0-C3AF-45B8-BFC8-6854B8F289F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94F16F2-6AD4-493D-A5B0-60FCFBABBE6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84A5703-878A-496E-95E8-583324A577C1}"/>
              </a:ext>
            </a:extLst>
          </p:cNvPr>
          <p:cNvSpPr>
            <a:spLocks noGrp="1" noChangeArrowheads="1"/>
          </p:cNvSpPr>
          <p:nvPr>
            <p:ph type="sldNum" sz="quarter" idx="12"/>
          </p:nvPr>
        </p:nvSpPr>
        <p:spPr>
          <a:ln/>
        </p:spPr>
        <p:txBody>
          <a:bodyPr/>
          <a:lstStyle>
            <a:lvl1pPr>
              <a:defRPr/>
            </a:lvl1pPr>
          </a:lstStyle>
          <a:p>
            <a:fld id="{AC4A7A68-EFC1-4CD7-B2E5-EB48DAF0AA11}" type="slidenum">
              <a:rPr lang="en-US" altLang="en-US"/>
              <a:pPr/>
              <a:t>‹Nº›</a:t>
            </a:fld>
            <a:endParaRPr lang="en-US" altLang="en-US"/>
          </a:p>
        </p:txBody>
      </p:sp>
    </p:spTree>
    <p:extLst>
      <p:ext uri="{BB962C8B-B14F-4D97-AF65-F5344CB8AC3E}">
        <p14:creationId xmlns:p14="http://schemas.microsoft.com/office/powerpoint/2010/main" val="495252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C39641C-2608-4CA1-9C05-ECE91330E7E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65C8C62-07FB-49AB-9F3D-B5F16A4234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7176D88-737F-42E4-B06A-89C98B078B2B}"/>
              </a:ext>
            </a:extLst>
          </p:cNvPr>
          <p:cNvSpPr>
            <a:spLocks noGrp="1" noChangeArrowheads="1"/>
          </p:cNvSpPr>
          <p:nvPr>
            <p:ph type="sldNum" sz="quarter" idx="12"/>
          </p:nvPr>
        </p:nvSpPr>
        <p:spPr>
          <a:ln/>
        </p:spPr>
        <p:txBody>
          <a:bodyPr/>
          <a:lstStyle>
            <a:lvl1pPr>
              <a:defRPr/>
            </a:lvl1pPr>
          </a:lstStyle>
          <a:p>
            <a:fld id="{D61B339F-9948-47D2-92BC-F71241A3D208}" type="slidenum">
              <a:rPr lang="en-US" altLang="en-US"/>
              <a:pPr/>
              <a:t>‹Nº›</a:t>
            </a:fld>
            <a:endParaRPr lang="en-US" altLang="en-US"/>
          </a:p>
        </p:txBody>
      </p:sp>
    </p:spTree>
    <p:extLst>
      <p:ext uri="{BB962C8B-B14F-4D97-AF65-F5344CB8AC3E}">
        <p14:creationId xmlns:p14="http://schemas.microsoft.com/office/powerpoint/2010/main" val="183578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D80D708-9D67-48F7-9618-D678C52A5AB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1496D65-AE92-4C8F-92DD-2B550639D0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05CB2BE-6746-4F90-8493-F742E5263C13}"/>
              </a:ext>
            </a:extLst>
          </p:cNvPr>
          <p:cNvSpPr>
            <a:spLocks noGrp="1" noChangeArrowheads="1"/>
          </p:cNvSpPr>
          <p:nvPr>
            <p:ph type="sldNum" sz="quarter" idx="12"/>
          </p:nvPr>
        </p:nvSpPr>
        <p:spPr>
          <a:ln/>
        </p:spPr>
        <p:txBody>
          <a:bodyPr/>
          <a:lstStyle>
            <a:lvl1pPr>
              <a:defRPr/>
            </a:lvl1pPr>
          </a:lstStyle>
          <a:p>
            <a:fld id="{083E3190-AC7F-47EA-A0A9-00A940F9FBB6}" type="slidenum">
              <a:rPr lang="en-US" altLang="en-US"/>
              <a:pPr/>
              <a:t>‹Nº›</a:t>
            </a:fld>
            <a:endParaRPr lang="en-US" altLang="en-US"/>
          </a:p>
        </p:txBody>
      </p:sp>
    </p:spTree>
    <p:extLst>
      <p:ext uri="{BB962C8B-B14F-4D97-AF65-F5344CB8AC3E}">
        <p14:creationId xmlns:p14="http://schemas.microsoft.com/office/powerpoint/2010/main" val="3694485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48BC2D6-C5E4-48FC-8E9A-3BC9E2AC108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13FB036-95F3-43CB-971B-6E5FEF073E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473B05AA-D9E1-4D31-B472-06B8CBB26A8D}"/>
              </a:ext>
            </a:extLst>
          </p:cNvPr>
          <p:cNvSpPr>
            <a:spLocks noGrp="1" noChangeArrowheads="1"/>
          </p:cNvSpPr>
          <p:nvPr>
            <p:ph type="sldNum" sz="quarter" idx="12"/>
          </p:nvPr>
        </p:nvSpPr>
        <p:spPr>
          <a:ln/>
        </p:spPr>
        <p:txBody>
          <a:bodyPr/>
          <a:lstStyle>
            <a:lvl1pPr>
              <a:defRPr/>
            </a:lvl1pPr>
          </a:lstStyle>
          <a:p>
            <a:fld id="{ACC86254-7DC4-4A0B-ABEF-E55C449AF0DA}" type="slidenum">
              <a:rPr lang="en-US" altLang="en-US"/>
              <a:pPr/>
              <a:t>‹Nº›</a:t>
            </a:fld>
            <a:endParaRPr lang="en-US" altLang="en-US"/>
          </a:p>
        </p:txBody>
      </p:sp>
    </p:spTree>
    <p:extLst>
      <p:ext uri="{BB962C8B-B14F-4D97-AF65-F5344CB8AC3E}">
        <p14:creationId xmlns:p14="http://schemas.microsoft.com/office/powerpoint/2010/main" val="3895698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53DFAA1-3717-42EA-AAB2-FF9BC368E76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A1C0F9E-CC60-438E-91E1-8D82574A10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2437648-7362-4220-86D4-2A12F1303149}"/>
              </a:ext>
            </a:extLst>
          </p:cNvPr>
          <p:cNvSpPr>
            <a:spLocks noGrp="1" noChangeArrowheads="1"/>
          </p:cNvSpPr>
          <p:nvPr>
            <p:ph type="sldNum" sz="quarter" idx="12"/>
          </p:nvPr>
        </p:nvSpPr>
        <p:spPr>
          <a:ln/>
        </p:spPr>
        <p:txBody>
          <a:bodyPr/>
          <a:lstStyle>
            <a:lvl1pPr>
              <a:defRPr/>
            </a:lvl1pPr>
          </a:lstStyle>
          <a:p>
            <a:fld id="{F32314DB-3ECA-4030-98B9-9C41E9B47C77}" type="slidenum">
              <a:rPr lang="en-US" altLang="en-US"/>
              <a:pPr/>
              <a:t>‹Nº›</a:t>
            </a:fld>
            <a:endParaRPr lang="en-US" altLang="en-US"/>
          </a:p>
        </p:txBody>
      </p:sp>
    </p:spTree>
    <p:extLst>
      <p:ext uri="{BB962C8B-B14F-4D97-AF65-F5344CB8AC3E}">
        <p14:creationId xmlns:p14="http://schemas.microsoft.com/office/powerpoint/2010/main" val="3973530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764214E-5447-4C03-A668-D66091E0822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52C2E32-A344-4FCD-A61A-26ABE85DB7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605E04A-7803-419F-BF2A-97C7CB334202}"/>
              </a:ext>
            </a:extLst>
          </p:cNvPr>
          <p:cNvSpPr>
            <a:spLocks noGrp="1" noChangeArrowheads="1"/>
          </p:cNvSpPr>
          <p:nvPr>
            <p:ph type="sldNum" sz="quarter" idx="12"/>
          </p:nvPr>
        </p:nvSpPr>
        <p:spPr>
          <a:ln/>
        </p:spPr>
        <p:txBody>
          <a:bodyPr/>
          <a:lstStyle>
            <a:lvl1pPr>
              <a:defRPr/>
            </a:lvl1pPr>
          </a:lstStyle>
          <a:p>
            <a:fld id="{2A395F5C-F753-48B3-B1C2-E4A7DF7FA921}" type="slidenum">
              <a:rPr lang="en-US" altLang="en-US"/>
              <a:pPr/>
              <a:t>‹Nº›</a:t>
            </a:fld>
            <a:endParaRPr lang="en-US" altLang="en-US"/>
          </a:p>
        </p:txBody>
      </p:sp>
    </p:spTree>
    <p:extLst>
      <p:ext uri="{BB962C8B-B14F-4D97-AF65-F5344CB8AC3E}">
        <p14:creationId xmlns:p14="http://schemas.microsoft.com/office/powerpoint/2010/main" val="2624245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91A39D1-9DCD-4C09-BA74-92C0E3EA1326}"/>
              </a:ext>
            </a:extLst>
          </p:cNvPr>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Rectangle 3">
            <a:extLst>
              <a:ext uri="{FF2B5EF4-FFF2-40B4-BE49-F238E27FC236}">
                <a16:creationId xmlns:a16="http://schemas.microsoft.com/office/drawing/2014/main" id="{84B3404E-E710-4495-806D-E31793791DC9}"/>
              </a:ext>
            </a:extLst>
          </p:cNvPr>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0" name="Rectangle 4">
            <a:extLst>
              <a:ext uri="{FF2B5EF4-FFF2-40B4-BE49-F238E27FC236}">
                <a16:creationId xmlns:a16="http://schemas.microsoft.com/office/drawing/2014/main" id="{8B3EBFE9-FD82-4648-A12A-3E5C7CA1CE3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1" name="Rectangle 5">
            <a:extLst>
              <a:ext uri="{FF2B5EF4-FFF2-40B4-BE49-F238E27FC236}">
                <a16:creationId xmlns:a16="http://schemas.microsoft.com/office/drawing/2014/main" id="{3DF23ED2-22EB-44F7-974D-F2161EFAE90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2" name="Rectangle 6">
            <a:extLst>
              <a:ext uri="{FF2B5EF4-FFF2-40B4-BE49-F238E27FC236}">
                <a16:creationId xmlns:a16="http://schemas.microsoft.com/office/drawing/2014/main" id="{8D476E9A-3BEA-4136-AB31-E15F3DA0B15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46C65A3B-4B2F-4013-AECB-048FE476065F}" type="slidenum">
              <a:rPr lang="en-US" altLang="en-US"/>
              <a:pPr/>
              <a:t>‹Nº›</a:t>
            </a:fld>
            <a:endParaRPr lang="en-US"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25B6AA64-CC9A-4598-9442-33AEECA548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a:extLst>
              <a:ext uri="{FF2B5EF4-FFF2-40B4-BE49-F238E27FC236}">
                <a16:creationId xmlns:a16="http://schemas.microsoft.com/office/drawing/2014/main" id="{140286C7-AB63-41D1-895A-532A4A3E9C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a:extLst>
              <a:ext uri="{FF2B5EF4-FFF2-40B4-BE49-F238E27FC236}">
                <a16:creationId xmlns:a16="http://schemas.microsoft.com/office/drawing/2014/main" id="{5ABA14C9-922D-4F04-867F-97827FBCAFA7}"/>
              </a:ext>
            </a:extLst>
          </p:cNvPr>
          <p:cNvSpPr>
            <a:spLocks noGrp="1" noChangeArrowheads="1"/>
          </p:cNvSpPr>
          <p:nvPr>
            <p:ph type="subTitle" idx="1"/>
          </p:nvPr>
        </p:nvSpPr>
        <p:spPr>
          <a:xfrm>
            <a:off x="381000" y="3429000"/>
            <a:ext cx="8534400" cy="2286000"/>
          </a:xfrm>
        </p:spPr>
        <p:txBody>
          <a:bodyPr/>
          <a:lstStyle/>
          <a:p>
            <a:pPr eaLnBrk="1" hangingPunct="1">
              <a:defRPr/>
            </a:pPr>
            <a:r>
              <a:rPr lang="es-US" sz="6600" b="1" dirty="0"/>
              <a:t>El amor de Dios perdona</a:t>
            </a:r>
          </a:p>
        </p:txBody>
      </p:sp>
      <p:sp>
        <p:nvSpPr>
          <p:cNvPr id="3080" name="Rectangle 8">
            <a:extLst>
              <a:ext uri="{FF2B5EF4-FFF2-40B4-BE49-F238E27FC236}">
                <a16:creationId xmlns:a16="http://schemas.microsoft.com/office/drawing/2014/main" id="{FFDFD5C5-976F-41A5-847B-FA2C87323F2D}"/>
              </a:ext>
            </a:extLst>
          </p:cNvPr>
          <p:cNvSpPr>
            <a:spLocks noChangeArrowheads="1"/>
          </p:cNvSpPr>
          <p:nvPr/>
        </p:nvSpPr>
        <p:spPr bwMode="auto">
          <a:xfrm>
            <a:off x="5257800" y="914400"/>
            <a:ext cx="3657600" cy="1311275"/>
          </a:xfrm>
          <a:prstGeom prst="rect">
            <a:avLst/>
          </a:prstGeom>
          <a:noFill/>
          <a:ln w="9525">
            <a:noFill/>
            <a:miter lim="800000"/>
            <a:headEnd/>
            <a:tailEnd/>
          </a:ln>
          <a:effectLst/>
        </p:spPr>
        <p:txBody>
          <a:bodyPr>
            <a:spAutoFit/>
          </a:bodyPr>
          <a:lstStyle/>
          <a:p>
            <a:pPr>
              <a:defRPr/>
            </a:pPr>
            <a:r>
              <a:rPr lang="en-US" sz="8000" b="1" dirty="0">
                <a:solidFill>
                  <a:schemeClr val="tx2"/>
                </a:solidFill>
                <a:effectLst>
                  <a:outerShdw blurRad="38100" dist="38100" dir="2700000" algn="tl">
                    <a:srgbClr val="000000"/>
                  </a:outerShdw>
                </a:effectLst>
              </a:rPr>
              <a:t>Día 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8658906D-D5EC-4A32-9A87-B788C819A1EE}"/>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C496CE1-E018-4648-A105-6EA02EDEA47F}"/>
              </a:ext>
            </a:extLst>
          </p:cNvPr>
          <p:cNvSpPr>
            <a:spLocks noGrp="1" noChangeArrowheads="1"/>
          </p:cNvSpPr>
          <p:nvPr>
            <p:ph type="title"/>
          </p:nvPr>
        </p:nvSpPr>
        <p:spPr/>
        <p:txBody>
          <a:bodyPr/>
          <a:lstStyle/>
          <a:p>
            <a:pPr algn="ctr" eaLnBrk="1" hangingPunct="1">
              <a:defRPr/>
            </a:pPr>
            <a:r>
              <a:rPr lang="es-US" b="1" dirty="0"/>
              <a:t>Pasaje bíblico para la EBV</a:t>
            </a:r>
            <a:br>
              <a:rPr lang="es-US" b="1" dirty="0"/>
            </a:br>
            <a:r>
              <a:rPr lang="es-US" b="1" dirty="0"/>
              <a:t>Romanos 8:38-39</a:t>
            </a:r>
          </a:p>
        </p:txBody>
      </p:sp>
      <p:sp>
        <p:nvSpPr>
          <p:cNvPr id="6147" name="Text Box 5">
            <a:extLst>
              <a:ext uri="{FF2B5EF4-FFF2-40B4-BE49-F238E27FC236}">
                <a16:creationId xmlns:a16="http://schemas.microsoft.com/office/drawing/2014/main" id="{F460663A-AFFE-4F06-BCF4-6F306A9918F0}"/>
              </a:ext>
            </a:extLst>
          </p:cNvPr>
          <p:cNvSpPr txBox="1">
            <a:spLocks noChangeArrowheads="1"/>
          </p:cNvSpPr>
          <p:nvPr/>
        </p:nvSpPr>
        <p:spPr bwMode="auto">
          <a:xfrm>
            <a:off x="228600" y="1905000"/>
            <a:ext cx="861060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buFontTx/>
              <a:buNone/>
            </a:pPr>
            <a:r>
              <a:rPr lang="es-ES" altLang="en-US" sz="3600"/>
              <a:t>Pues estoy convencido de que ni la muerte ni la vida, ni los ángeles ni los demonios, ni lo presente ni lo por venir, ni los poderes, ni lo alto ni lo profundo, ni cosa alguna en toda la creación </a:t>
            </a:r>
          </a:p>
          <a:p>
            <a:pPr algn="ctr" eaLnBrk="1" hangingPunct="1">
              <a:buFontTx/>
              <a:buNone/>
            </a:pPr>
            <a:r>
              <a:rPr lang="es-ES" altLang="en-US" sz="3600"/>
              <a:t>podrá apartarnos del amor que Dios </a:t>
            </a:r>
          </a:p>
          <a:p>
            <a:pPr algn="ctr" eaLnBrk="1" hangingPunct="1">
              <a:buFontTx/>
              <a:buNone/>
            </a:pPr>
            <a:r>
              <a:rPr lang="es-ES" altLang="en-US" sz="3600"/>
              <a:t>nos ha manifestado en Cristo Jesús nuestro Señor.</a:t>
            </a:r>
            <a:endParaRPr lang="en-US" altLang="en-US"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FB5FAC53-741D-478F-B907-69B0D0D66905}"/>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j0399574">
            <a:extLst>
              <a:ext uri="{FF2B5EF4-FFF2-40B4-BE49-F238E27FC236}">
                <a16:creationId xmlns:a16="http://schemas.microsoft.com/office/drawing/2014/main" id="{10C2090F-AF27-49DA-BFB9-6290415E7C3E}"/>
              </a:ext>
            </a:extLst>
          </p:cNvPr>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7">
            <a:extLst>
              <a:ext uri="{FF2B5EF4-FFF2-40B4-BE49-F238E27FC236}">
                <a16:creationId xmlns:a16="http://schemas.microsoft.com/office/drawing/2014/main" id="{BD156214-7C60-4177-9497-7A40F26D9D7A}"/>
              </a:ext>
            </a:extLst>
          </p:cNvPr>
          <p:cNvSpPr>
            <a:spLocks noChangeArrowheads="1"/>
          </p:cNvSpPr>
          <p:nvPr/>
        </p:nvSpPr>
        <p:spPr bwMode="auto">
          <a:xfrm>
            <a:off x="533400" y="1752600"/>
            <a:ext cx="8077200" cy="4616450"/>
          </a:xfrm>
          <a:prstGeom prst="rect">
            <a:avLst/>
          </a:prstGeom>
          <a:noFill/>
          <a:ln w="9525">
            <a:noFill/>
            <a:miter lim="800000"/>
            <a:headEnd/>
            <a:tailEnd/>
          </a:ln>
          <a:effectLst/>
        </p:spPr>
        <p:txBody>
          <a:bodyPr>
            <a:spAutoFit/>
          </a:bodyPr>
          <a:lstStyle/>
          <a:p>
            <a:pPr algn="ctr" eaLnBrk="1" hangingPunct="1">
              <a:spcBef>
                <a:spcPct val="20000"/>
              </a:spcBef>
              <a:buClr>
                <a:schemeClr val="hlink"/>
              </a:buClr>
              <a:buSzPct val="120000"/>
              <a:defRPr/>
            </a:pPr>
            <a:r>
              <a:rPr lang="es-US" sz="4200" b="1" dirty="0">
                <a:effectLst>
                  <a:outerShdw blurRad="38100" dist="38100" dir="2700000" algn="tl">
                    <a:srgbClr val="000000"/>
                  </a:outerShdw>
                </a:effectLst>
              </a:rPr>
              <a:t>Prometo fidelidad a la bandera de los Estados Unidos de América, y a la Republica que representa, una nación bajo Dios, indivisible, con libertad y justicia para todos. </a:t>
            </a:r>
            <a:endParaRPr lang="es-US" sz="4200" dirty="0"/>
          </a:p>
        </p:txBody>
      </p:sp>
      <p:sp>
        <p:nvSpPr>
          <p:cNvPr id="8196" name="Rectangle 8">
            <a:extLst>
              <a:ext uri="{FF2B5EF4-FFF2-40B4-BE49-F238E27FC236}">
                <a16:creationId xmlns:a16="http://schemas.microsoft.com/office/drawing/2014/main" id="{57F8BB09-699E-43AE-956F-CA269AC55CF0}"/>
              </a:ext>
            </a:extLst>
          </p:cNvPr>
          <p:cNvSpPr>
            <a:spLocks noChangeArrowheads="1"/>
          </p:cNvSpPr>
          <p:nvPr/>
        </p:nvSpPr>
        <p:spPr bwMode="auto">
          <a:xfrm>
            <a:off x="30163" y="0"/>
            <a:ext cx="9144000" cy="1570038"/>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spcBef>
                <a:spcPct val="0"/>
              </a:spcBef>
              <a:buClrTx/>
              <a:buSzTx/>
              <a:buFontTx/>
              <a:buNone/>
            </a:pPr>
            <a:endParaRPr lang="en-US" altLang="en-US" sz="1600" b="1">
              <a:solidFill>
                <a:schemeClr val="tx2"/>
              </a:solidFill>
            </a:endParaRPr>
          </a:p>
          <a:p>
            <a:pPr algn="ctr" eaLnBrk="1" hangingPunct="1">
              <a:spcBef>
                <a:spcPct val="0"/>
              </a:spcBef>
              <a:buClrTx/>
              <a:buSzTx/>
              <a:buFontTx/>
              <a:buNone/>
            </a:pPr>
            <a:r>
              <a:rPr lang="es-US" altLang="en-US" sz="4000" b="1">
                <a:solidFill>
                  <a:schemeClr val="tx2"/>
                </a:solidFill>
              </a:rPr>
              <a:t>Juramento a la bandera de los </a:t>
            </a:r>
          </a:p>
          <a:p>
            <a:pPr algn="ctr" eaLnBrk="1" hangingPunct="1">
              <a:spcBef>
                <a:spcPct val="0"/>
              </a:spcBef>
              <a:buClrTx/>
              <a:buSzTx/>
              <a:buFontTx/>
              <a:buNone/>
            </a:pPr>
            <a:r>
              <a:rPr lang="es-US" altLang="en-US" sz="4000" b="1">
                <a:solidFill>
                  <a:schemeClr val="tx2"/>
                </a:solidFill>
              </a:rPr>
              <a:t>Estados Unidos</a:t>
            </a:r>
            <a:endParaRPr lang="en-US" altLang="en-US" sz="2000" b="1">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F559926-865E-4F01-8A7F-548A5C406914}"/>
              </a:ext>
            </a:extLst>
          </p:cNvPr>
          <p:cNvSpPr>
            <a:spLocks noGrp="1" noChangeArrowheads="1"/>
          </p:cNvSpPr>
          <p:nvPr>
            <p:ph type="title"/>
          </p:nvPr>
        </p:nvSpPr>
        <p:spPr>
          <a:xfrm>
            <a:off x="457200" y="228600"/>
            <a:ext cx="8229600" cy="1384300"/>
          </a:xfrm>
        </p:spPr>
        <p:txBody>
          <a:bodyPr/>
          <a:lstStyle/>
          <a:p>
            <a:pPr algn="ctr" eaLnBrk="1" hangingPunct="1">
              <a:defRPr/>
            </a:pPr>
            <a:r>
              <a:rPr lang="es-US" sz="4000" b="1" dirty="0"/>
              <a:t>Juramento a la bandera cristiana</a:t>
            </a:r>
          </a:p>
        </p:txBody>
      </p:sp>
      <p:sp>
        <p:nvSpPr>
          <p:cNvPr id="9219" name="Rectangle 3">
            <a:extLst>
              <a:ext uri="{FF2B5EF4-FFF2-40B4-BE49-F238E27FC236}">
                <a16:creationId xmlns:a16="http://schemas.microsoft.com/office/drawing/2014/main" id="{2E1EC193-8AD5-452C-B1AC-5ECDC859A300}"/>
              </a:ext>
            </a:extLst>
          </p:cNvPr>
          <p:cNvSpPr>
            <a:spLocks noGrp="1" noChangeArrowheads="1"/>
          </p:cNvSpPr>
          <p:nvPr>
            <p:ph type="body" idx="1"/>
          </p:nvPr>
        </p:nvSpPr>
        <p:spPr>
          <a:xfrm>
            <a:off x="3505200" y="1752600"/>
            <a:ext cx="5486400" cy="4876800"/>
          </a:xfrm>
        </p:spPr>
        <p:txBody>
          <a:bodyPr/>
          <a:lstStyle/>
          <a:p>
            <a:pPr algn="ctr" eaLnBrk="1" hangingPunct="1">
              <a:spcBef>
                <a:spcPts val="0"/>
              </a:spcBef>
              <a:buFontTx/>
              <a:buNone/>
              <a:defRPr/>
            </a:pPr>
            <a:r>
              <a:rPr lang="en-US" sz="3600" b="1" dirty="0"/>
              <a:t>  </a:t>
            </a:r>
            <a:r>
              <a:rPr lang="es-US" sz="3800" b="1" dirty="0"/>
              <a:t>Prometo fidelidad a la bandera cristiana, y al Salvador cuyo Reino representa, una hermandad uniendo a todos los cristianos en servicio y amor. </a:t>
            </a:r>
            <a:endParaRPr lang="es-US" sz="3800" dirty="0"/>
          </a:p>
          <a:p>
            <a:pPr algn="ctr" eaLnBrk="1" hangingPunct="1">
              <a:lnSpc>
                <a:spcPct val="80000"/>
              </a:lnSpc>
              <a:buFontTx/>
              <a:buNone/>
              <a:defRPr/>
            </a:pPr>
            <a:endParaRPr lang="en-US" sz="1800" dirty="0"/>
          </a:p>
        </p:txBody>
      </p:sp>
      <p:pic>
        <p:nvPicPr>
          <p:cNvPr id="9220" name="Picture 7" descr="christian flag">
            <a:extLst>
              <a:ext uri="{FF2B5EF4-FFF2-40B4-BE49-F238E27FC236}">
                <a16:creationId xmlns:a16="http://schemas.microsoft.com/office/drawing/2014/main" id="{F5C4228D-8A7C-4D8B-9CCD-2D05D92E9F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362200"/>
            <a:ext cx="3429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1D3C108-B6B1-4401-AAF4-A6999645F18D}"/>
              </a:ext>
            </a:extLst>
          </p:cNvPr>
          <p:cNvSpPr>
            <a:spLocks noChangeArrowheads="1"/>
          </p:cNvSpPr>
          <p:nvPr/>
        </p:nvSpPr>
        <p:spPr bwMode="auto">
          <a:xfrm>
            <a:off x="1371600" y="533400"/>
            <a:ext cx="7467600" cy="708025"/>
          </a:xfrm>
          <a:prstGeom prst="rect">
            <a:avLst/>
          </a:prstGeom>
          <a:noFill/>
          <a:ln w="9525">
            <a:noFill/>
            <a:miter lim="800000"/>
            <a:headEnd/>
            <a:tailEnd/>
          </a:ln>
          <a:effectLst/>
        </p:spPr>
        <p:txBody>
          <a:bodyPr>
            <a:spAutoFit/>
          </a:bodyPr>
          <a:lstStyle/>
          <a:p>
            <a:pPr algn="ctr">
              <a:defRPr/>
            </a:pPr>
            <a:r>
              <a:rPr lang="es-US" sz="4000" b="1" dirty="0">
                <a:solidFill>
                  <a:schemeClr val="tx2"/>
                </a:solidFill>
                <a:effectLst>
                  <a:outerShdw blurRad="38100" dist="38100" dir="2700000" algn="tl">
                    <a:srgbClr val="000000"/>
                  </a:outerShdw>
                </a:effectLst>
              </a:rPr>
              <a:t>Juramento a la Biblia</a:t>
            </a:r>
          </a:p>
        </p:txBody>
      </p:sp>
      <p:sp>
        <p:nvSpPr>
          <p:cNvPr id="20483" name="Rectangle 3">
            <a:extLst>
              <a:ext uri="{FF2B5EF4-FFF2-40B4-BE49-F238E27FC236}">
                <a16:creationId xmlns:a16="http://schemas.microsoft.com/office/drawing/2014/main" id="{F34254AE-A377-4BEB-9E08-5495ACC2BD14}"/>
              </a:ext>
            </a:extLst>
          </p:cNvPr>
          <p:cNvSpPr>
            <a:spLocks noChangeArrowheads="1"/>
          </p:cNvSpPr>
          <p:nvPr/>
        </p:nvSpPr>
        <p:spPr bwMode="auto">
          <a:xfrm>
            <a:off x="2738438" y="1676400"/>
            <a:ext cx="6100762" cy="4770438"/>
          </a:xfrm>
          <a:prstGeom prst="rect">
            <a:avLst/>
          </a:prstGeom>
          <a:noFill/>
          <a:ln w="9525">
            <a:noFill/>
            <a:miter lim="800000"/>
            <a:headEnd/>
            <a:tailEnd/>
          </a:ln>
          <a:effectLst/>
        </p:spPr>
        <p:txBody>
          <a:bodyPr>
            <a:spAutoFit/>
          </a:bodyPr>
          <a:lstStyle/>
          <a:p>
            <a:pPr algn="ctr">
              <a:defRPr/>
            </a:pPr>
            <a:r>
              <a:rPr lang="es-US" sz="3800" b="1" dirty="0">
                <a:effectLst>
                  <a:outerShdw blurRad="38100" dist="38100" dir="2700000" algn="tl">
                    <a:srgbClr val="000000"/>
                  </a:outerShdw>
                </a:effectLst>
              </a:rPr>
              <a:t>Prometo fidelidad a la Biblia, la santa Palabra de Dios, y la haré lámpara a mis pies, lumbrera a mi camino, y guardaré en mi corazón sus dichos para no pecar contra Dios.</a:t>
            </a:r>
          </a:p>
        </p:txBody>
      </p:sp>
      <p:pic>
        <p:nvPicPr>
          <p:cNvPr id="10244" name="Picture 7">
            <a:extLst>
              <a:ext uri="{FF2B5EF4-FFF2-40B4-BE49-F238E27FC236}">
                <a16:creationId xmlns:a16="http://schemas.microsoft.com/office/drawing/2014/main" id="{E8F93E88-A202-456C-9568-7DA01AEB9B74}"/>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676400"/>
            <a:ext cx="2714625"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5B4A4936-C232-4D2F-BD0C-5B928FF5A40D}"/>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499</TotalTime>
  <Words>248</Words>
  <Application>Microsoft Office PowerPoint</Application>
  <PresentationFormat>Presentación en pantalla (4:3)</PresentationFormat>
  <Paragraphs>32</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Tahoma</vt:lpstr>
      <vt:lpstr>Arial</vt:lpstr>
      <vt:lpstr>Wingdings</vt:lpstr>
      <vt:lpstr>Calibri</vt:lpstr>
      <vt:lpstr>Ocean</vt:lpstr>
      <vt:lpstr>Presentación de PowerPoint</vt:lpstr>
      <vt:lpstr>Presentación de PowerPoint</vt:lpstr>
      <vt:lpstr>Presentación de PowerPoint</vt:lpstr>
      <vt:lpstr>Pasaje bíblico para la EBV Romanos 8:38-39</vt:lpstr>
      <vt:lpstr>Presentación de PowerPoint</vt:lpstr>
      <vt:lpstr>Presentación de PowerPoint</vt:lpstr>
      <vt:lpstr>Juramento a la bandera cristiana</vt:lpstr>
      <vt:lpstr>Presentación de PowerPoint</vt:lpstr>
      <vt:lpstr>Presentación de PowerPoint</vt:lpstr>
      <vt:lpstr>Presentación de PowerPoint</vt:lpstr>
    </vt:vector>
  </TitlesOfParts>
  <Company>Bertrand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Bertrand</dc:creator>
  <cp:lastModifiedBy>David Rodríguez Zamora</cp:lastModifiedBy>
  <cp:revision>27</cp:revision>
  <dcterms:created xsi:type="dcterms:W3CDTF">2006-01-17T03:08:27Z</dcterms:created>
  <dcterms:modified xsi:type="dcterms:W3CDTF">2020-07-04T16:21:42Z</dcterms:modified>
</cp:coreProperties>
</file>