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59" r:id="rId5"/>
    <p:sldId id="267" r:id="rId6"/>
    <p:sldId id="261" r:id="rId7"/>
    <p:sldId id="262" r:id="rId8"/>
    <p:sldId id="266" r:id="rId9"/>
    <p:sldId id="268" r:id="rId10"/>
    <p:sldId id="269"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9900"/>
    <a:srgbClr val="CC0000"/>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3264" autoAdjust="0"/>
  </p:normalViewPr>
  <p:slideViewPr>
    <p:cSldViewPr>
      <p:cViewPr varScale="1">
        <p:scale>
          <a:sx n="65" d="100"/>
          <a:sy n="65" d="100"/>
        </p:scale>
        <p:origin x="145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a:extLst>
              <a:ext uri="{FF2B5EF4-FFF2-40B4-BE49-F238E27FC236}">
                <a16:creationId xmlns:a16="http://schemas.microsoft.com/office/drawing/2014/main" id="{3CE93777-EDF5-4AED-AF14-314781B382C6}"/>
              </a:ext>
            </a:extLst>
          </p:cNvPr>
          <p:cNvSpPr>
            <a:spLocks/>
          </p:cNvSpPr>
          <p:nvPr/>
        </p:nvSpPr>
        <p:spPr bwMode="auto">
          <a:xfrm>
            <a:off x="285750" y="2803525"/>
            <a:ext cx="1588" cy="3035300"/>
          </a:xfrm>
          <a:custGeom>
            <a:avLst/>
            <a:gdLst>
              <a:gd name="T0" fmla="*/ 0 w 1588"/>
              <a:gd name="T1" fmla="*/ 0 h 1912"/>
              <a:gd name="T2" fmla="*/ 0 w 1588"/>
              <a:gd name="T3" fmla="*/ 9525 h 1912"/>
              <a:gd name="T4" fmla="*/ 0 w 1588"/>
              <a:gd name="T5" fmla="*/ 9525 h 1912"/>
              <a:gd name="T6" fmla="*/ 0 w 1588"/>
              <a:gd name="T7" fmla="*/ 95250 h 1912"/>
              <a:gd name="T8" fmla="*/ 0 w 1588"/>
              <a:gd name="T9" fmla="*/ 3035300 h 1912"/>
              <a:gd name="T10" fmla="*/ 0 w 1588"/>
              <a:gd name="T11" fmla="*/ 3035300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5362"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en-US"/>
              <a:t>Click to edit Master title style</a:t>
            </a:r>
          </a:p>
        </p:txBody>
      </p:sp>
      <p:sp>
        <p:nvSpPr>
          <p:cNvPr id="15363"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5" name="Rectangle 5">
            <a:extLst>
              <a:ext uri="{FF2B5EF4-FFF2-40B4-BE49-F238E27FC236}">
                <a16:creationId xmlns:a16="http://schemas.microsoft.com/office/drawing/2014/main" id="{7D05DEF0-8377-446D-80A2-48E8AF79A313}"/>
              </a:ext>
            </a:extLst>
          </p:cNvPr>
          <p:cNvSpPr>
            <a:spLocks noGrp="1" noChangeArrowheads="1"/>
          </p:cNvSpPr>
          <p:nvPr>
            <p:ph type="ftr" sz="quarter" idx="10"/>
          </p:nvPr>
        </p:nvSpPr>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4553FFE-7A3C-4F8F-AA9F-EBB6037B7692}"/>
              </a:ext>
            </a:extLst>
          </p:cNvPr>
          <p:cNvSpPr>
            <a:spLocks noGrp="1" noChangeArrowheads="1"/>
          </p:cNvSpPr>
          <p:nvPr>
            <p:ph type="sldNum" sz="quarter" idx="11"/>
          </p:nvPr>
        </p:nvSpPr>
        <p:spPr/>
        <p:txBody>
          <a:bodyPr/>
          <a:lstStyle>
            <a:lvl1pPr>
              <a:defRPr/>
            </a:lvl1pPr>
          </a:lstStyle>
          <a:p>
            <a:fld id="{A5156830-4C2C-40E4-BD22-CB21D9ECD4A6}" type="slidenum">
              <a:rPr lang="en-US" altLang="en-US"/>
              <a:pPr/>
              <a:t>‹Nº›</a:t>
            </a:fld>
            <a:endParaRPr lang="en-US" altLang="en-US"/>
          </a:p>
        </p:txBody>
      </p:sp>
      <p:sp>
        <p:nvSpPr>
          <p:cNvPr id="7" name="Rectangle 7">
            <a:extLst>
              <a:ext uri="{FF2B5EF4-FFF2-40B4-BE49-F238E27FC236}">
                <a16:creationId xmlns:a16="http://schemas.microsoft.com/office/drawing/2014/main" id="{16FD3EC5-919D-4E56-8EC9-A3C9A5C395A0}"/>
              </a:ext>
            </a:extLst>
          </p:cNvPr>
          <p:cNvSpPr>
            <a:spLocks noGrp="1" noChangeArrowheads="1"/>
          </p:cNvSpPr>
          <p:nvPr>
            <p:ph type="dt"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73892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39EEE2A-F815-4F27-9252-92ADD4147F0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FBF7540-DF6A-4C69-8303-A0CEAFEF6B5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3447FEA-F370-49B1-A2FC-30B8B89EAB77}"/>
              </a:ext>
            </a:extLst>
          </p:cNvPr>
          <p:cNvSpPr>
            <a:spLocks noGrp="1" noChangeArrowheads="1"/>
          </p:cNvSpPr>
          <p:nvPr>
            <p:ph type="sldNum" sz="quarter" idx="12"/>
          </p:nvPr>
        </p:nvSpPr>
        <p:spPr>
          <a:ln/>
        </p:spPr>
        <p:txBody>
          <a:bodyPr/>
          <a:lstStyle>
            <a:lvl1pPr>
              <a:defRPr/>
            </a:lvl1pPr>
          </a:lstStyle>
          <a:p>
            <a:fld id="{0E3A3D0B-C933-423A-AB9C-9F67C813772F}" type="slidenum">
              <a:rPr lang="en-US" altLang="en-US"/>
              <a:pPr/>
              <a:t>‹Nº›</a:t>
            </a:fld>
            <a:endParaRPr lang="en-US" altLang="en-US"/>
          </a:p>
        </p:txBody>
      </p:sp>
    </p:spTree>
    <p:extLst>
      <p:ext uri="{BB962C8B-B14F-4D97-AF65-F5344CB8AC3E}">
        <p14:creationId xmlns:p14="http://schemas.microsoft.com/office/powerpoint/2010/main" val="564884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DBE2A4D-1120-4AD3-9C41-D622BFC461D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AB0EA36-4C7A-4C4A-AE59-CD6FC0E7CEE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2F982E5-780B-45EB-8EFD-2874B4B139D2}"/>
              </a:ext>
            </a:extLst>
          </p:cNvPr>
          <p:cNvSpPr>
            <a:spLocks noGrp="1" noChangeArrowheads="1"/>
          </p:cNvSpPr>
          <p:nvPr>
            <p:ph type="sldNum" sz="quarter" idx="12"/>
          </p:nvPr>
        </p:nvSpPr>
        <p:spPr>
          <a:ln/>
        </p:spPr>
        <p:txBody>
          <a:bodyPr/>
          <a:lstStyle>
            <a:lvl1pPr>
              <a:defRPr/>
            </a:lvl1pPr>
          </a:lstStyle>
          <a:p>
            <a:fld id="{0860E1A0-D40C-4E15-8C3F-C98D241B0FA4}" type="slidenum">
              <a:rPr lang="en-US" altLang="en-US"/>
              <a:pPr/>
              <a:t>‹Nº›</a:t>
            </a:fld>
            <a:endParaRPr lang="en-US" altLang="en-US"/>
          </a:p>
        </p:txBody>
      </p:sp>
    </p:spTree>
    <p:extLst>
      <p:ext uri="{BB962C8B-B14F-4D97-AF65-F5344CB8AC3E}">
        <p14:creationId xmlns:p14="http://schemas.microsoft.com/office/powerpoint/2010/main" val="3489646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A33B05E-BE73-41DD-9ABB-E06D3E3D5E0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6E0182F-A103-4C22-9B7D-6792C0CCD76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36FAD6D-5B85-4862-A8CA-E605FBFFF1E0}"/>
              </a:ext>
            </a:extLst>
          </p:cNvPr>
          <p:cNvSpPr>
            <a:spLocks noGrp="1" noChangeArrowheads="1"/>
          </p:cNvSpPr>
          <p:nvPr>
            <p:ph type="sldNum" sz="quarter" idx="12"/>
          </p:nvPr>
        </p:nvSpPr>
        <p:spPr>
          <a:ln/>
        </p:spPr>
        <p:txBody>
          <a:bodyPr/>
          <a:lstStyle>
            <a:lvl1pPr>
              <a:defRPr/>
            </a:lvl1pPr>
          </a:lstStyle>
          <a:p>
            <a:fld id="{44202934-CA4E-48A8-A1DB-9CFA2BC917D4}" type="slidenum">
              <a:rPr lang="en-US" altLang="en-US"/>
              <a:pPr/>
              <a:t>‹Nº›</a:t>
            </a:fld>
            <a:endParaRPr lang="en-US" altLang="en-US"/>
          </a:p>
        </p:txBody>
      </p:sp>
    </p:spTree>
    <p:extLst>
      <p:ext uri="{BB962C8B-B14F-4D97-AF65-F5344CB8AC3E}">
        <p14:creationId xmlns:p14="http://schemas.microsoft.com/office/powerpoint/2010/main" val="1745195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F4344E4D-2A89-40C2-95C7-E9DC70E6256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7FE5252-3A44-49C7-9890-AB3E91849C8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2BCDFD3-3200-4110-B1C0-AB996EBC8663}"/>
              </a:ext>
            </a:extLst>
          </p:cNvPr>
          <p:cNvSpPr>
            <a:spLocks noGrp="1" noChangeArrowheads="1"/>
          </p:cNvSpPr>
          <p:nvPr>
            <p:ph type="sldNum" sz="quarter" idx="12"/>
          </p:nvPr>
        </p:nvSpPr>
        <p:spPr>
          <a:ln/>
        </p:spPr>
        <p:txBody>
          <a:bodyPr/>
          <a:lstStyle>
            <a:lvl1pPr>
              <a:defRPr/>
            </a:lvl1pPr>
          </a:lstStyle>
          <a:p>
            <a:fld id="{3E520DB5-26EB-4D99-9D85-DE2CB9C234B2}" type="slidenum">
              <a:rPr lang="en-US" altLang="en-US"/>
              <a:pPr/>
              <a:t>‹Nº›</a:t>
            </a:fld>
            <a:endParaRPr lang="en-US" altLang="en-US"/>
          </a:p>
        </p:txBody>
      </p:sp>
    </p:spTree>
    <p:extLst>
      <p:ext uri="{BB962C8B-B14F-4D97-AF65-F5344CB8AC3E}">
        <p14:creationId xmlns:p14="http://schemas.microsoft.com/office/powerpoint/2010/main" val="658243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5FCA4307-6DB8-494D-B448-9479B0BCEA9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DAD950D-4019-4A6D-ADE4-53BF1439DEC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1929FC94-8B80-4BF7-B261-E2EEE3E8F64F}"/>
              </a:ext>
            </a:extLst>
          </p:cNvPr>
          <p:cNvSpPr>
            <a:spLocks noGrp="1" noChangeArrowheads="1"/>
          </p:cNvSpPr>
          <p:nvPr>
            <p:ph type="sldNum" sz="quarter" idx="12"/>
          </p:nvPr>
        </p:nvSpPr>
        <p:spPr>
          <a:ln/>
        </p:spPr>
        <p:txBody>
          <a:bodyPr/>
          <a:lstStyle>
            <a:lvl1pPr>
              <a:defRPr/>
            </a:lvl1pPr>
          </a:lstStyle>
          <a:p>
            <a:fld id="{71D544DE-F708-4B85-A515-20DC84C6FF63}" type="slidenum">
              <a:rPr lang="en-US" altLang="en-US"/>
              <a:pPr/>
              <a:t>‹Nº›</a:t>
            </a:fld>
            <a:endParaRPr lang="en-US" altLang="en-US"/>
          </a:p>
        </p:txBody>
      </p:sp>
    </p:spTree>
    <p:extLst>
      <p:ext uri="{BB962C8B-B14F-4D97-AF65-F5344CB8AC3E}">
        <p14:creationId xmlns:p14="http://schemas.microsoft.com/office/powerpoint/2010/main" val="2807608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F8C27E5C-EDC2-4574-BA6E-DAD91BF29B61}"/>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C6A2FAFD-065B-4744-B4FA-BC004E29B0C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A2BDD1FD-9A3B-4705-8506-5856BF426E21}"/>
              </a:ext>
            </a:extLst>
          </p:cNvPr>
          <p:cNvSpPr>
            <a:spLocks noGrp="1" noChangeArrowheads="1"/>
          </p:cNvSpPr>
          <p:nvPr>
            <p:ph type="sldNum" sz="quarter" idx="12"/>
          </p:nvPr>
        </p:nvSpPr>
        <p:spPr>
          <a:ln/>
        </p:spPr>
        <p:txBody>
          <a:bodyPr/>
          <a:lstStyle>
            <a:lvl1pPr>
              <a:defRPr/>
            </a:lvl1pPr>
          </a:lstStyle>
          <a:p>
            <a:fld id="{5849EF5F-6627-43FA-BB55-88E3F0D19CBF}" type="slidenum">
              <a:rPr lang="en-US" altLang="en-US"/>
              <a:pPr/>
              <a:t>‹Nº›</a:t>
            </a:fld>
            <a:endParaRPr lang="en-US" altLang="en-US"/>
          </a:p>
        </p:txBody>
      </p:sp>
    </p:spTree>
    <p:extLst>
      <p:ext uri="{BB962C8B-B14F-4D97-AF65-F5344CB8AC3E}">
        <p14:creationId xmlns:p14="http://schemas.microsoft.com/office/powerpoint/2010/main" val="3507979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5E018DCE-4BAD-4C7D-8EFE-D211E92DACCB}"/>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3EDDD0F2-75D8-4EF0-BD88-B49FF7052D7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B4E7AD3C-E243-4D08-95A4-2BDA1B4AB1D2}"/>
              </a:ext>
            </a:extLst>
          </p:cNvPr>
          <p:cNvSpPr>
            <a:spLocks noGrp="1" noChangeArrowheads="1"/>
          </p:cNvSpPr>
          <p:nvPr>
            <p:ph type="sldNum" sz="quarter" idx="12"/>
          </p:nvPr>
        </p:nvSpPr>
        <p:spPr>
          <a:ln/>
        </p:spPr>
        <p:txBody>
          <a:bodyPr/>
          <a:lstStyle>
            <a:lvl1pPr>
              <a:defRPr/>
            </a:lvl1pPr>
          </a:lstStyle>
          <a:p>
            <a:fld id="{C7852A59-0BBB-479E-980A-DA900A10127A}" type="slidenum">
              <a:rPr lang="en-US" altLang="en-US"/>
              <a:pPr/>
              <a:t>‹Nº›</a:t>
            </a:fld>
            <a:endParaRPr lang="en-US" altLang="en-US"/>
          </a:p>
        </p:txBody>
      </p:sp>
    </p:spTree>
    <p:extLst>
      <p:ext uri="{BB962C8B-B14F-4D97-AF65-F5344CB8AC3E}">
        <p14:creationId xmlns:p14="http://schemas.microsoft.com/office/powerpoint/2010/main" val="164608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85C41EC-1913-47C8-885E-7A7A17268D8E}"/>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A573727D-837E-4027-B21D-118070E71D3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AAD82CC7-A39B-4FD8-9D70-4AB02AD30001}"/>
              </a:ext>
            </a:extLst>
          </p:cNvPr>
          <p:cNvSpPr>
            <a:spLocks noGrp="1" noChangeArrowheads="1"/>
          </p:cNvSpPr>
          <p:nvPr>
            <p:ph type="sldNum" sz="quarter" idx="12"/>
          </p:nvPr>
        </p:nvSpPr>
        <p:spPr>
          <a:ln/>
        </p:spPr>
        <p:txBody>
          <a:bodyPr/>
          <a:lstStyle>
            <a:lvl1pPr>
              <a:defRPr/>
            </a:lvl1pPr>
          </a:lstStyle>
          <a:p>
            <a:fld id="{0523ADEE-D767-4536-8B2F-9F7996189316}" type="slidenum">
              <a:rPr lang="en-US" altLang="en-US"/>
              <a:pPr/>
              <a:t>‹Nº›</a:t>
            </a:fld>
            <a:endParaRPr lang="en-US" altLang="en-US"/>
          </a:p>
        </p:txBody>
      </p:sp>
    </p:spTree>
    <p:extLst>
      <p:ext uri="{BB962C8B-B14F-4D97-AF65-F5344CB8AC3E}">
        <p14:creationId xmlns:p14="http://schemas.microsoft.com/office/powerpoint/2010/main" val="837955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BDF6AB7B-F8B3-49B9-87C5-DD5FA9A2C93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3B65864-CBC7-40D2-B5AD-388DF34A170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670A39A-DEBE-4EE4-8515-927124D784A9}"/>
              </a:ext>
            </a:extLst>
          </p:cNvPr>
          <p:cNvSpPr>
            <a:spLocks noGrp="1" noChangeArrowheads="1"/>
          </p:cNvSpPr>
          <p:nvPr>
            <p:ph type="sldNum" sz="quarter" idx="12"/>
          </p:nvPr>
        </p:nvSpPr>
        <p:spPr>
          <a:ln/>
        </p:spPr>
        <p:txBody>
          <a:bodyPr/>
          <a:lstStyle>
            <a:lvl1pPr>
              <a:defRPr/>
            </a:lvl1pPr>
          </a:lstStyle>
          <a:p>
            <a:fld id="{44BDDFF3-18F4-4B25-8278-A52D77547ADA}" type="slidenum">
              <a:rPr lang="en-US" altLang="en-US"/>
              <a:pPr/>
              <a:t>‹Nº›</a:t>
            </a:fld>
            <a:endParaRPr lang="en-US" altLang="en-US"/>
          </a:p>
        </p:txBody>
      </p:sp>
    </p:spTree>
    <p:extLst>
      <p:ext uri="{BB962C8B-B14F-4D97-AF65-F5344CB8AC3E}">
        <p14:creationId xmlns:p14="http://schemas.microsoft.com/office/powerpoint/2010/main" val="3408580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EABF9696-0CF6-45E4-BCD1-B6C6B7D58B6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927F8CE2-AD55-483D-84BA-B14C946A895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B122FF3-7AA7-44B3-948B-E440725C691D}"/>
              </a:ext>
            </a:extLst>
          </p:cNvPr>
          <p:cNvSpPr>
            <a:spLocks noGrp="1" noChangeArrowheads="1"/>
          </p:cNvSpPr>
          <p:nvPr>
            <p:ph type="sldNum" sz="quarter" idx="12"/>
          </p:nvPr>
        </p:nvSpPr>
        <p:spPr>
          <a:ln/>
        </p:spPr>
        <p:txBody>
          <a:bodyPr/>
          <a:lstStyle>
            <a:lvl1pPr>
              <a:defRPr/>
            </a:lvl1pPr>
          </a:lstStyle>
          <a:p>
            <a:fld id="{06EBB797-5D41-4FC1-9880-E4EEB916F929}" type="slidenum">
              <a:rPr lang="en-US" altLang="en-US"/>
              <a:pPr/>
              <a:t>‹Nº›</a:t>
            </a:fld>
            <a:endParaRPr lang="en-US" altLang="en-US"/>
          </a:p>
        </p:txBody>
      </p:sp>
    </p:spTree>
    <p:extLst>
      <p:ext uri="{BB962C8B-B14F-4D97-AF65-F5344CB8AC3E}">
        <p14:creationId xmlns:p14="http://schemas.microsoft.com/office/powerpoint/2010/main" val="1410312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2DC9EF4C-5C56-4C23-B996-FC07988CADE6}"/>
              </a:ext>
            </a:extLst>
          </p:cNvPr>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4339" name="Rectangle 3">
            <a:extLst>
              <a:ext uri="{FF2B5EF4-FFF2-40B4-BE49-F238E27FC236}">
                <a16:creationId xmlns:a16="http://schemas.microsoft.com/office/drawing/2014/main" id="{E3C05106-A7F9-4B87-9A87-4DAE980C24AC}"/>
              </a:ext>
            </a:extLst>
          </p:cNvPr>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340" name="Rectangle 4">
            <a:extLst>
              <a:ext uri="{FF2B5EF4-FFF2-40B4-BE49-F238E27FC236}">
                <a16:creationId xmlns:a16="http://schemas.microsoft.com/office/drawing/2014/main" id="{2C0DDF17-4298-4809-BC06-7CDA589E23A5}"/>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a:defRPr/>
            </a:pPr>
            <a:endParaRPr lang="en-US"/>
          </a:p>
        </p:txBody>
      </p:sp>
      <p:sp>
        <p:nvSpPr>
          <p:cNvPr id="14341" name="Rectangle 5">
            <a:extLst>
              <a:ext uri="{FF2B5EF4-FFF2-40B4-BE49-F238E27FC236}">
                <a16:creationId xmlns:a16="http://schemas.microsoft.com/office/drawing/2014/main" id="{8965D104-28E0-4CC7-B4EC-FBA11201E5C8}"/>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a:defRPr/>
            </a:pPr>
            <a:endParaRPr lang="en-US"/>
          </a:p>
        </p:txBody>
      </p:sp>
      <p:sp>
        <p:nvSpPr>
          <p:cNvPr id="14342" name="Rectangle 6">
            <a:extLst>
              <a:ext uri="{FF2B5EF4-FFF2-40B4-BE49-F238E27FC236}">
                <a16:creationId xmlns:a16="http://schemas.microsoft.com/office/drawing/2014/main" id="{AD6D4E22-1EF5-4020-8475-FC981AB52238}"/>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panose="020B0604020202020204" pitchFamily="34" charset="0"/>
              </a:defRPr>
            </a:lvl1pPr>
          </a:lstStyle>
          <a:p>
            <a:fld id="{B53D10D3-CB50-4AF4-951F-A8AA806E79CF}" type="slidenum">
              <a:rPr lang="en-US" altLang="en-US"/>
              <a:pPr/>
              <a:t>‹Nº›</a:t>
            </a:fld>
            <a:endParaRPr lang="en-US" altLang="en-US"/>
          </a:p>
        </p:txBody>
      </p:sp>
    </p:spTree>
  </p:cSld>
  <p:clrMap bg1="dk2" tx1="lt1" bg2="dk1" tx2="lt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a:extLst>
              <a:ext uri="{FF2B5EF4-FFF2-40B4-BE49-F238E27FC236}">
                <a16:creationId xmlns:a16="http://schemas.microsoft.com/office/drawing/2014/main" id="{44DEAF2A-ADD2-46AC-B051-A7E8A05ABA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8213" y="822325"/>
            <a:ext cx="7519987" cy="504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
            <a:extLst>
              <a:ext uri="{FF2B5EF4-FFF2-40B4-BE49-F238E27FC236}">
                <a16:creationId xmlns:a16="http://schemas.microsoft.com/office/drawing/2014/main" id="{C6D8CA12-E6A5-4AD3-A4A4-56F7952637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8213" y="822325"/>
            <a:ext cx="7519987" cy="504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Rectangle 6">
            <a:extLst>
              <a:ext uri="{FF2B5EF4-FFF2-40B4-BE49-F238E27FC236}">
                <a16:creationId xmlns:a16="http://schemas.microsoft.com/office/drawing/2014/main" id="{48F158CF-45F8-411B-BCE2-4C45D08993E5}"/>
              </a:ext>
            </a:extLst>
          </p:cNvPr>
          <p:cNvSpPr>
            <a:spLocks noGrp="1" noChangeArrowheads="1"/>
          </p:cNvSpPr>
          <p:nvPr>
            <p:ph type="subTitle" idx="1"/>
          </p:nvPr>
        </p:nvSpPr>
        <p:spPr>
          <a:xfrm>
            <a:off x="381000" y="3429000"/>
            <a:ext cx="8534400" cy="2286000"/>
          </a:xfrm>
        </p:spPr>
        <p:txBody>
          <a:bodyPr/>
          <a:lstStyle/>
          <a:p>
            <a:pPr eaLnBrk="1" hangingPunct="1">
              <a:defRPr/>
            </a:pPr>
            <a:r>
              <a:rPr lang="es-US" sz="6600" b="1" dirty="0"/>
              <a:t>El amor de </a:t>
            </a:r>
            <a:r>
              <a:rPr lang="es-US" sz="6600" b="1"/>
              <a:t>Dios protege</a:t>
            </a:r>
            <a:endParaRPr lang="es-US" sz="6600" b="1" dirty="0"/>
          </a:p>
        </p:txBody>
      </p:sp>
      <p:sp>
        <p:nvSpPr>
          <p:cNvPr id="3080" name="Rectangle 8">
            <a:extLst>
              <a:ext uri="{FF2B5EF4-FFF2-40B4-BE49-F238E27FC236}">
                <a16:creationId xmlns:a16="http://schemas.microsoft.com/office/drawing/2014/main" id="{462CB5BB-238D-497F-AD38-8A17E3A0E90B}"/>
              </a:ext>
            </a:extLst>
          </p:cNvPr>
          <p:cNvSpPr>
            <a:spLocks noChangeArrowheads="1"/>
          </p:cNvSpPr>
          <p:nvPr/>
        </p:nvSpPr>
        <p:spPr bwMode="auto">
          <a:xfrm>
            <a:off x="5257800" y="914400"/>
            <a:ext cx="3657600" cy="1311275"/>
          </a:xfrm>
          <a:prstGeom prst="rect">
            <a:avLst/>
          </a:prstGeom>
          <a:noFill/>
          <a:ln w="9525">
            <a:noFill/>
            <a:miter lim="800000"/>
            <a:headEnd/>
            <a:tailEnd/>
          </a:ln>
          <a:effectLst/>
        </p:spPr>
        <p:txBody>
          <a:bodyPr>
            <a:spAutoFit/>
          </a:bodyPr>
          <a:lstStyle/>
          <a:p>
            <a:pPr>
              <a:defRPr/>
            </a:pPr>
            <a:r>
              <a:rPr lang="en-US" sz="8000" b="1" dirty="0">
                <a:solidFill>
                  <a:schemeClr val="tx2"/>
                </a:solidFill>
                <a:effectLst>
                  <a:outerShdw blurRad="38100" dist="38100" dir="2700000" algn="tl">
                    <a:srgbClr val="000000"/>
                  </a:outerShdw>
                </a:effectLst>
              </a:rPr>
              <a:t>Día 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a:extLst>
              <a:ext uri="{FF2B5EF4-FFF2-40B4-BE49-F238E27FC236}">
                <a16:creationId xmlns:a16="http://schemas.microsoft.com/office/drawing/2014/main" id="{3555DEC4-0764-42CB-9F52-9CCD27D18471}"/>
              </a:ext>
            </a:extLst>
          </p:cNvPr>
          <p:cNvSpPr>
            <a:spLocks noGrp="1" noChangeArrowheads="1"/>
          </p:cNvSpPr>
          <p:nvPr>
            <p:ph type="body" idx="1"/>
          </p:nvPr>
        </p:nvSpPr>
        <p:spPr>
          <a:xfrm>
            <a:off x="457200" y="914400"/>
            <a:ext cx="8229600" cy="4114800"/>
          </a:xfrm>
        </p:spPr>
        <p:txBody>
          <a:bodyPr/>
          <a:lstStyle/>
          <a:p>
            <a:pPr algn="ctr" eaLnBrk="1" hangingPunct="1">
              <a:buFontTx/>
              <a:buNone/>
              <a:defRPr/>
            </a:pPr>
            <a:r>
              <a:rPr lang="en-US" b="1" dirty="0"/>
              <a:t> </a:t>
            </a:r>
          </a:p>
          <a:p>
            <a:pPr algn="ctr" eaLnBrk="1" hangingPunct="1">
              <a:buFontTx/>
              <a:buNone/>
              <a:defRPr/>
            </a:pPr>
            <a:endParaRPr lang="en-US" sz="1600" dirty="0"/>
          </a:p>
          <a:p>
            <a:pPr algn="ctr" eaLnBrk="1" hangingPunct="1">
              <a:buFontTx/>
              <a:buNone/>
              <a:defRPr/>
            </a:pPr>
            <a:endParaRPr lang="en-US" sz="1600" dirty="0"/>
          </a:p>
          <a:p>
            <a:pPr algn="ctr" eaLnBrk="1" hangingPunct="1">
              <a:buFontTx/>
              <a:buNone/>
              <a:defRPr/>
            </a:pPr>
            <a:endParaRPr lang="en-US" dirty="0"/>
          </a:p>
          <a:p>
            <a:pPr algn="ctr" eaLnBrk="1" hangingPunct="1">
              <a:buFontTx/>
              <a:buNone/>
              <a:defRPr/>
            </a:pPr>
            <a:endParaRPr lang="en-US" dirty="0"/>
          </a:p>
          <a:p>
            <a:pPr algn="ctr" eaLnBrk="1" hangingPunct="1">
              <a:buFontTx/>
              <a:buNone/>
              <a:defRPr/>
            </a:pPr>
            <a:r>
              <a:rPr lang="es-US" dirty="0"/>
              <a:t>(Añada la letra de las canciones que haya seleccionado, si ha obtenido permiso de CCLI.)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39F30C77-AD10-4BC9-AB9C-FC239AED65C4}"/>
              </a:ext>
            </a:extLst>
          </p:cNvPr>
          <p:cNvSpPr>
            <a:spLocks noGrp="1" noChangeArrowheads="1"/>
          </p:cNvSpPr>
          <p:nvPr>
            <p:ph type="title"/>
          </p:nvPr>
        </p:nvSpPr>
        <p:spPr/>
        <p:txBody>
          <a:bodyPr/>
          <a:lstStyle/>
          <a:p>
            <a:pPr algn="ctr" eaLnBrk="1" hangingPunct="1">
              <a:defRPr/>
            </a:pPr>
            <a:r>
              <a:rPr lang="es-US" b="1" dirty="0"/>
              <a:t>Pasaje bíblico para la EBV</a:t>
            </a:r>
            <a:br>
              <a:rPr lang="es-US" b="1" dirty="0"/>
            </a:br>
            <a:r>
              <a:rPr lang="es-US" b="1" dirty="0"/>
              <a:t>Romanos 8:38-39</a:t>
            </a:r>
          </a:p>
        </p:txBody>
      </p:sp>
      <p:sp>
        <p:nvSpPr>
          <p:cNvPr id="6147" name="Text Box 5">
            <a:extLst>
              <a:ext uri="{FF2B5EF4-FFF2-40B4-BE49-F238E27FC236}">
                <a16:creationId xmlns:a16="http://schemas.microsoft.com/office/drawing/2014/main" id="{406BAC15-159F-48BF-B79B-6BB77138F6AD}"/>
              </a:ext>
            </a:extLst>
          </p:cNvPr>
          <p:cNvSpPr txBox="1">
            <a:spLocks noChangeArrowheads="1"/>
          </p:cNvSpPr>
          <p:nvPr/>
        </p:nvSpPr>
        <p:spPr bwMode="auto">
          <a:xfrm>
            <a:off x="228600" y="1905000"/>
            <a:ext cx="8610600" cy="474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20000"/>
              </a:spcBef>
              <a:buClr>
                <a:schemeClr val="hlink"/>
              </a:buClr>
              <a:buSzPct val="120000"/>
            </a:pPr>
            <a:r>
              <a:rPr lang="es-ES" altLang="es-CO" sz="3600"/>
              <a:t>Pues estoy convencido de que ni la muerte ni la vida, ni los ángeles ni los demonios, ni lo presente ni lo por venir, ni los poderes, ni lo alto ni lo profundo, ni cosa alguna en toda la creación </a:t>
            </a:r>
          </a:p>
          <a:p>
            <a:pPr algn="ctr" eaLnBrk="1" hangingPunct="1">
              <a:spcBef>
                <a:spcPct val="20000"/>
              </a:spcBef>
              <a:buClr>
                <a:schemeClr val="hlink"/>
              </a:buClr>
              <a:buSzPct val="120000"/>
            </a:pPr>
            <a:r>
              <a:rPr lang="es-ES" altLang="es-CO" sz="3600"/>
              <a:t>podrá apartarnos del amor que Dios </a:t>
            </a:r>
          </a:p>
          <a:p>
            <a:pPr algn="ctr" eaLnBrk="1" hangingPunct="1">
              <a:spcBef>
                <a:spcPct val="20000"/>
              </a:spcBef>
              <a:buClr>
                <a:schemeClr val="hlink"/>
              </a:buClr>
              <a:buSzPct val="120000"/>
            </a:pPr>
            <a:r>
              <a:rPr lang="es-ES" altLang="es-CO" sz="3600"/>
              <a:t>nos ha manifestado en Cristo Jesús nuestro Señor.</a:t>
            </a:r>
            <a:endParaRPr lang="en-US" altLang="es-CO" sz="3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a:extLst>
              <a:ext uri="{FF2B5EF4-FFF2-40B4-BE49-F238E27FC236}">
                <a16:creationId xmlns:a16="http://schemas.microsoft.com/office/drawing/2014/main" id="{B2EBABC3-3BCD-4519-95B2-4BA6FB65396A}"/>
              </a:ext>
            </a:extLst>
          </p:cNvPr>
          <p:cNvSpPr>
            <a:spLocks noGrp="1" noChangeArrowheads="1"/>
          </p:cNvSpPr>
          <p:nvPr>
            <p:ph type="body" idx="1"/>
          </p:nvPr>
        </p:nvSpPr>
        <p:spPr>
          <a:xfrm>
            <a:off x="457200" y="914400"/>
            <a:ext cx="8229600" cy="4114800"/>
          </a:xfrm>
        </p:spPr>
        <p:txBody>
          <a:bodyPr/>
          <a:lstStyle/>
          <a:p>
            <a:pPr algn="ctr" eaLnBrk="1" hangingPunct="1">
              <a:buFontTx/>
              <a:buNone/>
              <a:defRPr/>
            </a:pPr>
            <a:r>
              <a:rPr lang="en-US" b="1" dirty="0"/>
              <a:t> </a:t>
            </a:r>
          </a:p>
          <a:p>
            <a:pPr algn="ctr" eaLnBrk="1" hangingPunct="1">
              <a:buFontTx/>
              <a:buNone/>
              <a:defRPr/>
            </a:pPr>
            <a:endParaRPr lang="en-US" sz="1600" dirty="0"/>
          </a:p>
          <a:p>
            <a:pPr algn="ctr" eaLnBrk="1" hangingPunct="1">
              <a:buFontTx/>
              <a:buNone/>
              <a:defRPr/>
            </a:pPr>
            <a:endParaRPr lang="en-US" sz="1600" dirty="0"/>
          </a:p>
          <a:p>
            <a:pPr algn="ctr" eaLnBrk="1" hangingPunct="1">
              <a:buFontTx/>
              <a:buNone/>
              <a:defRPr/>
            </a:pPr>
            <a:endParaRPr lang="en-US" dirty="0"/>
          </a:p>
          <a:p>
            <a:pPr algn="ctr" eaLnBrk="1" hangingPunct="1">
              <a:buFontTx/>
              <a:buNone/>
              <a:defRPr/>
            </a:pPr>
            <a:endParaRPr lang="en-US" dirty="0"/>
          </a:p>
          <a:p>
            <a:pPr algn="ctr" eaLnBrk="1" hangingPunct="1">
              <a:buFontTx/>
              <a:buNone/>
              <a:defRPr/>
            </a:pPr>
            <a:r>
              <a:rPr lang="es-US" dirty="0"/>
              <a:t>(Añada la letra de las canciones que haya seleccionado, si ha obtenido permiso de CCLI.)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6" descr="j0399574">
            <a:extLst>
              <a:ext uri="{FF2B5EF4-FFF2-40B4-BE49-F238E27FC236}">
                <a16:creationId xmlns:a16="http://schemas.microsoft.com/office/drawing/2014/main" id="{DEFE19D8-979B-48C4-90D1-24A59B6CDA72}"/>
              </a:ext>
            </a:extLst>
          </p:cNvPr>
          <p:cNvPicPr>
            <a:picLocks noChangeAspect="1" noChangeArrowheads="1"/>
          </p:cNvPicPr>
          <p:nvPr/>
        </p:nvPicPr>
        <p:blipFill>
          <a:blip r:embed="rId2">
            <a:lum bright="-24000" contrast="-4200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9" name="Rectangle 7">
            <a:extLst>
              <a:ext uri="{FF2B5EF4-FFF2-40B4-BE49-F238E27FC236}">
                <a16:creationId xmlns:a16="http://schemas.microsoft.com/office/drawing/2014/main" id="{5D0BABE7-6342-438C-81A1-4554F6A9D753}"/>
              </a:ext>
            </a:extLst>
          </p:cNvPr>
          <p:cNvSpPr>
            <a:spLocks noChangeArrowheads="1"/>
          </p:cNvSpPr>
          <p:nvPr/>
        </p:nvSpPr>
        <p:spPr bwMode="auto">
          <a:xfrm>
            <a:off x="533400" y="1752600"/>
            <a:ext cx="8077200" cy="4616450"/>
          </a:xfrm>
          <a:prstGeom prst="rect">
            <a:avLst/>
          </a:prstGeom>
          <a:noFill/>
          <a:ln w="9525">
            <a:noFill/>
            <a:miter lim="800000"/>
            <a:headEnd/>
            <a:tailEnd/>
          </a:ln>
          <a:effectLst/>
        </p:spPr>
        <p:txBody>
          <a:bodyPr>
            <a:spAutoFit/>
          </a:bodyPr>
          <a:lstStyle/>
          <a:p>
            <a:pPr algn="ctr" eaLnBrk="1" hangingPunct="1">
              <a:spcBef>
                <a:spcPct val="20000"/>
              </a:spcBef>
              <a:buClr>
                <a:schemeClr val="hlink"/>
              </a:buClr>
              <a:buSzPct val="120000"/>
              <a:defRPr/>
            </a:pPr>
            <a:r>
              <a:rPr lang="es-US" sz="4200" b="1" dirty="0">
                <a:effectLst>
                  <a:outerShdw blurRad="38100" dist="38100" dir="2700000" algn="tl">
                    <a:srgbClr val="000000"/>
                  </a:outerShdw>
                </a:effectLst>
              </a:rPr>
              <a:t>Prometo fidelidad a la bandera de los Estados Unidos de América, y a la Republica que representa, una nación bajo Dios, indivisible, con libertad y justicia para todos. </a:t>
            </a:r>
            <a:endParaRPr lang="es-US" sz="4200" dirty="0"/>
          </a:p>
        </p:txBody>
      </p:sp>
      <p:sp>
        <p:nvSpPr>
          <p:cNvPr id="8196" name="Rectangle 8">
            <a:extLst>
              <a:ext uri="{FF2B5EF4-FFF2-40B4-BE49-F238E27FC236}">
                <a16:creationId xmlns:a16="http://schemas.microsoft.com/office/drawing/2014/main" id="{55E71A41-DBA3-4867-8AC3-048F52F999BE}"/>
              </a:ext>
            </a:extLst>
          </p:cNvPr>
          <p:cNvSpPr>
            <a:spLocks noChangeArrowheads="1"/>
          </p:cNvSpPr>
          <p:nvPr/>
        </p:nvSpPr>
        <p:spPr bwMode="auto">
          <a:xfrm>
            <a:off x="30163" y="0"/>
            <a:ext cx="9144000" cy="1570038"/>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120000"/>
              <a:buChar char="•"/>
              <a:defRPr sz="3200">
                <a:solidFill>
                  <a:schemeClr val="tx1"/>
                </a:solidFill>
                <a:latin typeface="Tahoma" panose="020B0604030504040204" pitchFamily="34" charset="0"/>
              </a:defRPr>
            </a:lvl1pPr>
            <a:lvl2pPr marL="742950" indent="-285750">
              <a:spcBef>
                <a:spcPct val="20000"/>
              </a:spcBef>
              <a:buFont typeface="Tahoma" panose="020B0604030504040204" pitchFamily="34" charset="0"/>
              <a:buChar char="–"/>
              <a:defRPr sz="2800">
                <a:solidFill>
                  <a:schemeClr val="tx1"/>
                </a:solidFill>
                <a:latin typeface="Tahoma" panose="020B0604030504040204" pitchFamily="34" charset="0"/>
              </a:defRPr>
            </a:lvl2pPr>
            <a:lvl3pPr marL="1143000" indent="-228600">
              <a:spcBef>
                <a:spcPct val="20000"/>
              </a:spcBef>
              <a:buClr>
                <a:schemeClr val="hlink"/>
              </a:buClr>
              <a:buSzPct val="120000"/>
              <a:buChar char="•"/>
              <a:defRPr sz="2400">
                <a:solidFill>
                  <a:schemeClr val="tx1"/>
                </a:solidFill>
                <a:latin typeface="Tahoma" panose="020B0604030504040204" pitchFamily="34" charset="0"/>
              </a:defRPr>
            </a:lvl3pPr>
            <a:lvl4pPr marL="1600200" indent="-228600">
              <a:spcBef>
                <a:spcPct val="20000"/>
              </a:spcBef>
              <a:buFont typeface="Tahoma" panose="020B0604030504040204" pitchFamily="34" charset="0"/>
              <a:buChar char="–"/>
              <a:defRPr sz="2000">
                <a:solidFill>
                  <a:schemeClr val="tx1"/>
                </a:solidFill>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9pPr>
          </a:lstStyle>
          <a:p>
            <a:pPr algn="ctr" eaLnBrk="1" hangingPunct="1">
              <a:spcBef>
                <a:spcPct val="0"/>
              </a:spcBef>
              <a:buClrTx/>
              <a:buSzTx/>
              <a:buFontTx/>
              <a:buNone/>
            </a:pPr>
            <a:endParaRPr lang="en-US" altLang="en-US" sz="1600" b="1">
              <a:solidFill>
                <a:schemeClr val="tx2"/>
              </a:solidFill>
            </a:endParaRPr>
          </a:p>
          <a:p>
            <a:pPr algn="ctr" eaLnBrk="1" hangingPunct="1">
              <a:spcBef>
                <a:spcPct val="0"/>
              </a:spcBef>
              <a:buClrTx/>
              <a:buSzTx/>
              <a:buFontTx/>
              <a:buNone/>
            </a:pPr>
            <a:r>
              <a:rPr lang="es-US" altLang="en-US" sz="4000" b="1">
                <a:solidFill>
                  <a:schemeClr val="tx2"/>
                </a:solidFill>
              </a:rPr>
              <a:t>Juramento a la bandera de los </a:t>
            </a:r>
          </a:p>
          <a:p>
            <a:pPr algn="ctr" eaLnBrk="1" hangingPunct="1">
              <a:spcBef>
                <a:spcPct val="0"/>
              </a:spcBef>
              <a:buClrTx/>
              <a:buSzTx/>
              <a:buFontTx/>
              <a:buNone/>
            </a:pPr>
            <a:r>
              <a:rPr lang="es-US" altLang="en-US" sz="4000" b="1">
                <a:solidFill>
                  <a:schemeClr val="tx2"/>
                </a:solidFill>
              </a:rPr>
              <a:t>Estados Unidos</a:t>
            </a:r>
            <a:endParaRPr lang="en-US" altLang="en-US" sz="2000" b="1">
              <a:solidFill>
                <a:schemeClr val="tx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C0000"/>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55003145-FF53-4C3B-BE28-6FB8C3AA2FE6}"/>
              </a:ext>
            </a:extLst>
          </p:cNvPr>
          <p:cNvSpPr>
            <a:spLocks noGrp="1" noChangeArrowheads="1"/>
          </p:cNvSpPr>
          <p:nvPr>
            <p:ph type="title"/>
          </p:nvPr>
        </p:nvSpPr>
        <p:spPr>
          <a:xfrm>
            <a:off x="457200" y="228600"/>
            <a:ext cx="8229600" cy="1384300"/>
          </a:xfrm>
        </p:spPr>
        <p:txBody>
          <a:bodyPr/>
          <a:lstStyle/>
          <a:p>
            <a:pPr algn="ctr" eaLnBrk="1" hangingPunct="1">
              <a:defRPr/>
            </a:pPr>
            <a:r>
              <a:rPr lang="es-US" sz="4000" b="1" dirty="0"/>
              <a:t>Juramento a la bandera cristiana</a:t>
            </a:r>
          </a:p>
        </p:txBody>
      </p:sp>
      <p:sp>
        <p:nvSpPr>
          <p:cNvPr id="9219" name="Rectangle 3">
            <a:extLst>
              <a:ext uri="{FF2B5EF4-FFF2-40B4-BE49-F238E27FC236}">
                <a16:creationId xmlns:a16="http://schemas.microsoft.com/office/drawing/2014/main" id="{06361BB5-FDC8-4A2F-963E-09B7F5770AC5}"/>
              </a:ext>
            </a:extLst>
          </p:cNvPr>
          <p:cNvSpPr>
            <a:spLocks noGrp="1" noChangeArrowheads="1"/>
          </p:cNvSpPr>
          <p:nvPr>
            <p:ph type="body" idx="1"/>
          </p:nvPr>
        </p:nvSpPr>
        <p:spPr>
          <a:xfrm>
            <a:off x="3505200" y="1752600"/>
            <a:ext cx="5486400" cy="4876800"/>
          </a:xfrm>
        </p:spPr>
        <p:txBody>
          <a:bodyPr/>
          <a:lstStyle/>
          <a:p>
            <a:pPr algn="ctr" eaLnBrk="1" hangingPunct="1">
              <a:spcBef>
                <a:spcPts val="0"/>
              </a:spcBef>
              <a:buFontTx/>
              <a:buNone/>
              <a:defRPr/>
            </a:pPr>
            <a:r>
              <a:rPr lang="en-US" sz="3600" b="1" dirty="0"/>
              <a:t>  </a:t>
            </a:r>
            <a:r>
              <a:rPr lang="es-US" sz="3800" b="1" dirty="0"/>
              <a:t>Prometo fidelidad a la bandera cristiana, y al Salvador cuyo Reino representa, una hermandad uniendo a todos los cristianos en servicio y amor. </a:t>
            </a:r>
            <a:endParaRPr lang="es-US" sz="3800" dirty="0"/>
          </a:p>
          <a:p>
            <a:pPr algn="ctr" eaLnBrk="1" hangingPunct="1">
              <a:lnSpc>
                <a:spcPct val="80000"/>
              </a:lnSpc>
              <a:buFontTx/>
              <a:buNone/>
              <a:defRPr/>
            </a:pPr>
            <a:endParaRPr lang="en-US" sz="1800" dirty="0"/>
          </a:p>
        </p:txBody>
      </p:sp>
      <p:pic>
        <p:nvPicPr>
          <p:cNvPr id="9220" name="Picture 7" descr="christian flag">
            <a:extLst>
              <a:ext uri="{FF2B5EF4-FFF2-40B4-BE49-F238E27FC236}">
                <a16:creationId xmlns:a16="http://schemas.microsoft.com/office/drawing/2014/main" id="{B9F48E07-2DBD-4FC2-8385-0C550F6C08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362200"/>
            <a:ext cx="3429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8000"/>
        </a:solidFill>
        <a:effectLst/>
      </p:bgPr>
    </p:bg>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58FEA82B-79C8-49C5-AEA1-2B473EFE0D61}"/>
              </a:ext>
            </a:extLst>
          </p:cNvPr>
          <p:cNvSpPr>
            <a:spLocks noChangeArrowheads="1"/>
          </p:cNvSpPr>
          <p:nvPr/>
        </p:nvSpPr>
        <p:spPr bwMode="auto">
          <a:xfrm>
            <a:off x="1371600" y="533400"/>
            <a:ext cx="7467600" cy="708025"/>
          </a:xfrm>
          <a:prstGeom prst="rect">
            <a:avLst/>
          </a:prstGeom>
          <a:noFill/>
          <a:ln w="9525">
            <a:noFill/>
            <a:miter lim="800000"/>
            <a:headEnd/>
            <a:tailEnd/>
          </a:ln>
          <a:effectLst/>
        </p:spPr>
        <p:txBody>
          <a:bodyPr>
            <a:spAutoFit/>
          </a:bodyPr>
          <a:lstStyle/>
          <a:p>
            <a:pPr algn="ctr">
              <a:defRPr/>
            </a:pPr>
            <a:r>
              <a:rPr lang="es-US" sz="4000" b="1" dirty="0">
                <a:solidFill>
                  <a:schemeClr val="tx2"/>
                </a:solidFill>
                <a:effectLst>
                  <a:outerShdw blurRad="38100" dist="38100" dir="2700000" algn="tl">
                    <a:srgbClr val="000000"/>
                  </a:outerShdw>
                </a:effectLst>
              </a:rPr>
              <a:t>Juramento a la Biblia</a:t>
            </a:r>
          </a:p>
        </p:txBody>
      </p:sp>
      <p:sp>
        <p:nvSpPr>
          <p:cNvPr id="20483" name="Rectangle 3">
            <a:extLst>
              <a:ext uri="{FF2B5EF4-FFF2-40B4-BE49-F238E27FC236}">
                <a16:creationId xmlns:a16="http://schemas.microsoft.com/office/drawing/2014/main" id="{17C09505-2F99-4A04-A85E-A1004B513BD3}"/>
              </a:ext>
            </a:extLst>
          </p:cNvPr>
          <p:cNvSpPr>
            <a:spLocks noChangeArrowheads="1"/>
          </p:cNvSpPr>
          <p:nvPr/>
        </p:nvSpPr>
        <p:spPr bwMode="auto">
          <a:xfrm>
            <a:off x="2738438" y="1676400"/>
            <a:ext cx="6100762" cy="4770438"/>
          </a:xfrm>
          <a:prstGeom prst="rect">
            <a:avLst/>
          </a:prstGeom>
          <a:noFill/>
          <a:ln w="9525">
            <a:noFill/>
            <a:miter lim="800000"/>
            <a:headEnd/>
            <a:tailEnd/>
          </a:ln>
          <a:effectLst/>
        </p:spPr>
        <p:txBody>
          <a:bodyPr>
            <a:spAutoFit/>
          </a:bodyPr>
          <a:lstStyle/>
          <a:p>
            <a:pPr algn="ctr">
              <a:defRPr/>
            </a:pPr>
            <a:r>
              <a:rPr lang="es-US" sz="3800" b="1" dirty="0">
                <a:effectLst>
                  <a:outerShdw blurRad="38100" dist="38100" dir="2700000" algn="tl">
                    <a:srgbClr val="000000"/>
                  </a:outerShdw>
                </a:effectLst>
              </a:rPr>
              <a:t>Prometo fidelidad a la Biblia, la santa Palabra de Dios, y la haré lámpara a mis pies, lumbrera a mi camino, y guardaré en mi corazón sus dichos para no pecar contra Dios.</a:t>
            </a:r>
          </a:p>
        </p:txBody>
      </p:sp>
      <p:pic>
        <p:nvPicPr>
          <p:cNvPr id="10244" name="Picture 7">
            <a:extLst>
              <a:ext uri="{FF2B5EF4-FFF2-40B4-BE49-F238E27FC236}">
                <a16:creationId xmlns:a16="http://schemas.microsoft.com/office/drawing/2014/main" id="{F1C14AE9-8CD5-44CB-8F8D-BDEA63C6E08A}"/>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4800" y="1676400"/>
            <a:ext cx="2714625" cy="263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a:extLst>
              <a:ext uri="{FF2B5EF4-FFF2-40B4-BE49-F238E27FC236}">
                <a16:creationId xmlns:a16="http://schemas.microsoft.com/office/drawing/2014/main" id="{3698DA90-30B9-40C1-A33A-269719B218AC}"/>
              </a:ext>
            </a:extLst>
          </p:cNvPr>
          <p:cNvSpPr>
            <a:spLocks noGrp="1" noChangeArrowheads="1"/>
          </p:cNvSpPr>
          <p:nvPr>
            <p:ph type="body" idx="1"/>
          </p:nvPr>
        </p:nvSpPr>
        <p:spPr>
          <a:xfrm>
            <a:off x="457200" y="914400"/>
            <a:ext cx="8229600" cy="4114800"/>
          </a:xfrm>
        </p:spPr>
        <p:txBody>
          <a:bodyPr/>
          <a:lstStyle/>
          <a:p>
            <a:pPr algn="ctr" eaLnBrk="1" hangingPunct="1">
              <a:buFontTx/>
              <a:buNone/>
              <a:defRPr/>
            </a:pPr>
            <a:r>
              <a:rPr lang="en-US" b="1" dirty="0"/>
              <a:t> </a:t>
            </a:r>
          </a:p>
          <a:p>
            <a:pPr algn="ctr" eaLnBrk="1" hangingPunct="1">
              <a:buFontTx/>
              <a:buNone/>
              <a:defRPr/>
            </a:pPr>
            <a:endParaRPr lang="en-US" sz="1600" dirty="0"/>
          </a:p>
          <a:p>
            <a:pPr algn="ctr" eaLnBrk="1" hangingPunct="1">
              <a:buFontTx/>
              <a:buNone/>
              <a:defRPr/>
            </a:pPr>
            <a:endParaRPr lang="en-US" sz="1600" dirty="0"/>
          </a:p>
          <a:p>
            <a:pPr algn="ctr" eaLnBrk="1" hangingPunct="1">
              <a:buFontTx/>
              <a:buNone/>
              <a:defRPr/>
            </a:pPr>
            <a:endParaRPr lang="en-US" dirty="0"/>
          </a:p>
          <a:p>
            <a:pPr algn="ctr" eaLnBrk="1" hangingPunct="1">
              <a:buFontTx/>
              <a:buNone/>
              <a:defRPr/>
            </a:pPr>
            <a:endParaRPr lang="en-US" dirty="0"/>
          </a:p>
          <a:p>
            <a:pPr algn="ctr" eaLnBrk="1" hangingPunct="1">
              <a:buFontTx/>
              <a:buNone/>
              <a:defRPr/>
            </a:pPr>
            <a:r>
              <a:rPr lang="es-US" dirty="0"/>
              <a:t>(Añada la letra de las canciones que haya seleccionado, si ha obtenido permiso de CCLI.)</a:t>
            </a:r>
          </a:p>
        </p:txBody>
      </p:sp>
    </p:spTree>
  </p:cSld>
  <p:clrMapOvr>
    <a:masterClrMapping/>
  </p:clrMapOvr>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Ocean</Template>
  <TotalTime>498</TotalTime>
  <Words>248</Words>
  <Application>Microsoft Office PowerPoint</Application>
  <PresentationFormat>Presentación en pantalla (4:3)</PresentationFormat>
  <Paragraphs>32</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Tahoma</vt:lpstr>
      <vt:lpstr>Arial</vt:lpstr>
      <vt:lpstr>Wingdings</vt:lpstr>
      <vt:lpstr>Calibri</vt:lpstr>
      <vt:lpstr>Ocean</vt:lpstr>
      <vt:lpstr>Presentación de PowerPoint</vt:lpstr>
      <vt:lpstr>Presentación de PowerPoint</vt:lpstr>
      <vt:lpstr>Presentación de PowerPoint</vt:lpstr>
      <vt:lpstr>Pasaje bíblico para la EBV Romanos 8:38-39</vt:lpstr>
      <vt:lpstr>Presentación de PowerPoint</vt:lpstr>
      <vt:lpstr>Presentación de PowerPoint</vt:lpstr>
      <vt:lpstr>Juramento a la bandera cristiana</vt:lpstr>
      <vt:lpstr>Presentación de PowerPoint</vt:lpstr>
      <vt:lpstr>Presentación de PowerPoint</vt:lpstr>
      <vt:lpstr>Presentación de PowerPoint</vt:lpstr>
    </vt:vector>
  </TitlesOfParts>
  <Company>Bertrand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Bertrand</dc:creator>
  <cp:lastModifiedBy>David Rodríguez Zamora</cp:lastModifiedBy>
  <cp:revision>26</cp:revision>
  <dcterms:created xsi:type="dcterms:W3CDTF">2006-01-17T03:08:27Z</dcterms:created>
  <dcterms:modified xsi:type="dcterms:W3CDTF">2020-07-04T16:22:56Z</dcterms:modified>
</cp:coreProperties>
</file>