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3" r:id="rId4"/>
    <p:sldId id="284" r:id="rId5"/>
    <p:sldId id="287" r:id="rId6"/>
    <p:sldId id="279" r:id="rId7"/>
    <p:sldId id="286" r:id="rId8"/>
    <p:sldId id="285" r:id="rId9"/>
    <p:sldId id="282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83C"/>
    <a:srgbClr val="9C8730"/>
    <a:srgbClr val="297B56"/>
    <a:srgbClr val="246E4D"/>
    <a:srgbClr val="236B4A"/>
    <a:srgbClr val="37AB77"/>
    <a:srgbClr val="EDE5C5"/>
    <a:srgbClr val="E8DEB6"/>
    <a:srgbClr val="CFC75D"/>
    <a:srgbClr val="D3C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tumba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vacía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C2A8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EDE5C5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tumba vacía</a:t>
            </a:r>
            <a:endParaRPr lang="es-ES" sz="12000" b="1" dirty="0">
              <a:ln w="190500">
                <a:solidFill>
                  <a:srgbClr val="EDE5C5"/>
                </a:solidFill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178750"/>
            <a:ext cx="8928992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C2A83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tumba vacía</a:t>
            </a:r>
            <a:endParaRPr lang="es-ES" sz="12000" b="1" dirty="0">
              <a:ln w="190500">
                <a:noFill/>
              </a:ln>
              <a:solidFill>
                <a:srgbClr val="C2A83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1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736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-5680"/>
            <a:ext cx="9192444" cy="68636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168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D:\3er año\VIDA DE JESUS\IMAGENES\3\18\VdeJ 18 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50" y="-5680"/>
            <a:ext cx="9192444" cy="68554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C2A8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«¿</a:t>
            </a: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Por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qué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buscan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ustedes</a:t>
            </a:r>
            <a:endParaRPr lang="es-ES" sz="19200" b="1" baseline="30000" dirty="0">
              <a:solidFill>
                <a:srgbClr val="C2A83C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entre</a:t>
            </a:r>
            <a:r>
              <a:rPr lang="es-ES" sz="19200" b="1" baseline="30000" dirty="0" smtClean="0">
                <a:solidFill>
                  <a:srgbClr val="C2A83C"/>
                </a:solidFill>
              </a:rPr>
              <a:t> </a:t>
            </a: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los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muertos al</a:t>
            </a:r>
            <a:r>
              <a:rPr lang="es-ES" sz="19200" b="1" baseline="30000" dirty="0">
                <a:solidFill>
                  <a:srgbClr val="C2A83C"/>
                </a:solidFill>
              </a:rPr>
              <a:t/>
            </a:r>
            <a:br>
              <a:rPr lang="es-ES" sz="19200" b="1" baseline="30000" dirty="0">
                <a:solidFill>
                  <a:srgbClr val="C2A83C"/>
                </a:solidFill>
              </a:rPr>
            </a:b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que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vive? No</a:t>
            </a:r>
            <a:r>
              <a:rPr lang="es-ES" sz="19200" b="1" baseline="30000" dirty="0" smtClean="0">
                <a:solidFill>
                  <a:srgbClr val="C2A83C"/>
                </a:solidFill>
              </a:rPr>
              <a:t> </a:t>
            </a:r>
            <a:r>
              <a:rPr lang="es-ES" sz="19200" b="1" dirty="0">
                <a:solidFill>
                  <a:srgbClr val="C2A83C"/>
                </a:solidFill>
                <a:latin typeface="Arial Rounded MT Bold" panose="020F0704030504030204" pitchFamily="34" charset="0"/>
              </a:rPr>
              <a:t>está</a:t>
            </a:r>
            <a:r>
              <a:rPr lang="es-ES" sz="19200" b="1" baseline="30000" dirty="0">
                <a:solidFill>
                  <a:srgbClr val="C2A83C"/>
                </a:solidFill>
              </a:rPr>
              <a:t> </a:t>
            </a: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aquí;</a:t>
            </a:r>
          </a:p>
          <a:p>
            <a:pPr>
              <a:lnSpc>
                <a:spcPct val="120000"/>
              </a:lnSpc>
            </a:pP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¡ha</a:t>
            </a:r>
            <a:r>
              <a:rPr lang="es-ES" sz="19200" b="1" baseline="30000" dirty="0" smtClean="0">
                <a:solidFill>
                  <a:srgbClr val="C2A83C"/>
                </a:solidFill>
              </a:rPr>
              <a:t> </a:t>
            </a:r>
            <a:r>
              <a:rPr lang="es-ES" sz="19200" b="1" dirty="0" smtClean="0">
                <a:solidFill>
                  <a:srgbClr val="C2A83C"/>
                </a:solidFill>
                <a:latin typeface="Arial Rounded MT Bold" panose="020F0704030504030204" pitchFamily="34" charset="0"/>
              </a:rPr>
              <a:t>resucitado!»</a:t>
            </a:r>
          </a:p>
          <a:p>
            <a:pPr>
              <a:lnSpc>
                <a:spcPct val="120000"/>
              </a:lnSpc>
            </a:pPr>
            <a:endParaRPr lang="es-ES" sz="19200" b="1" baseline="30000" dirty="0">
              <a:solidFill>
                <a:srgbClr val="C2A83C"/>
              </a:solidFill>
            </a:endParaRPr>
          </a:p>
          <a:p>
            <a:endParaRPr lang="es-ES" sz="4800" b="1" baseline="30000" dirty="0" smtClean="0"/>
          </a:p>
          <a:p>
            <a:endParaRPr lang="es-ES" sz="12800" b="1" baseline="30000" dirty="0" smtClean="0"/>
          </a:p>
          <a:p>
            <a:r>
              <a:rPr lang="es-ES" sz="12800" smtClean="0">
                <a:solidFill>
                  <a:srgbClr val="9C8730"/>
                </a:solidFill>
                <a:latin typeface="Arial Rounded MT Bold" panose="020F0704030504030204" pitchFamily="34" charset="0"/>
              </a:rPr>
              <a:t>Lucas</a:t>
            </a:r>
            <a:r>
              <a:rPr lang="es-ES" sz="12800" b="1" baseline="30000" smtClean="0">
                <a:solidFill>
                  <a:srgbClr val="9C8730"/>
                </a:solidFill>
              </a:rPr>
              <a:t> </a:t>
            </a:r>
            <a:r>
              <a:rPr lang="es-ES" sz="12800" smtClean="0">
                <a:solidFill>
                  <a:srgbClr val="9C8730"/>
                </a:solidFill>
                <a:latin typeface="Arial Rounded MT Bold" panose="020F0704030504030204" pitchFamily="34" charset="0"/>
              </a:rPr>
              <a:t>24:5,6</a:t>
            </a:r>
            <a:endParaRPr lang="es-ES" sz="12800" dirty="0">
              <a:solidFill>
                <a:srgbClr val="9C873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-5681"/>
            <a:ext cx="9192444" cy="68743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36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2A83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D:\3er año\VIDA DE JESUS\IMAGENES\3\18\VdeJ 18 I c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14741"/>
            <a:ext cx="9192444" cy="68432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40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60</cp:revision>
  <dcterms:created xsi:type="dcterms:W3CDTF">2015-04-01T06:52:40Z</dcterms:created>
  <dcterms:modified xsi:type="dcterms:W3CDTF">2015-07-09T23:34:31Z</dcterms:modified>
</cp:coreProperties>
</file>