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0" r:id="rId4"/>
    <p:sldId id="279" r:id="rId5"/>
    <p:sldId id="281" r:id="rId6"/>
    <p:sldId id="282" r:id="rId7"/>
    <p:sldId id="283" r:id="rId8"/>
    <p:sldId id="270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B4A"/>
    <a:srgbClr val="37AB77"/>
    <a:srgbClr val="C8EEDD"/>
    <a:srgbClr val="B9E9D3"/>
    <a:srgbClr val="3BA767"/>
    <a:srgbClr val="AA3F3C"/>
    <a:srgbClr val="C55E5B"/>
    <a:srgbClr val="F1D8D7"/>
    <a:srgbClr val="EECFCE"/>
    <a:srgbClr val="2C4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er año\VIDA DE JESUS\la vida de Jesús PARTE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4" y="0"/>
            <a:ext cx="9153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37AB7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41277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C8EEDD"/>
                  </a:solidFill>
                </a:ln>
                <a:solidFill>
                  <a:srgbClr val="2C43A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El Cordero </a:t>
            </a:r>
          </a:p>
          <a:p>
            <a:r>
              <a:rPr lang="es-ES" sz="12000" b="1" baseline="30000" dirty="0" smtClean="0">
                <a:ln w="190500">
                  <a:solidFill>
                    <a:srgbClr val="C8EEDD"/>
                  </a:solidFill>
                </a:ln>
                <a:solidFill>
                  <a:srgbClr val="2C43A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Dios</a:t>
            </a:r>
            <a:endParaRPr lang="es-ES" sz="12000" b="1" dirty="0">
              <a:ln w="190500">
                <a:solidFill>
                  <a:srgbClr val="C8EEDD"/>
                </a:solidFill>
              </a:ln>
              <a:solidFill>
                <a:srgbClr val="2C43A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1538790"/>
            <a:ext cx="8928992" cy="4428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37AB77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El Cordero</a:t>
            </a:r>
            <a:br>
              <a:rPr lang="es-ES" sz="12000" b="1" baseline="30000" dirty="0" smtClean="0">
                <a:ln w="190500">
                  <a:noFill/>
                </a:ln>
                <a:solidFill>
                  <a:srgbClr val="37AB77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12000" b="1" baseline="30000" dirty="0" smtClean="0">
                <a:ln w="190500">
                  <a:noFill/>
                </a:ln>
                <a:solidFill>
                  <a:srgbClr val="37AB77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Dios</a:t>
            </a:r>
            <a:endParaRPr lang="es-ES" sz="12000" b="1" dirty="0">
              <a:ln w="190500">
                <a:noFill/>
              </a:ln>
              <a:solidFill>
                <a:srgbClr val="37AB77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AB7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D:\3er año\VIDA DE JESUS\IMAGENES\3\17\VdeJ 17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42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37AB77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D:\3er año\VIDA DE JESUS\IMAGENES\3\17\VdeJ 17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0"/>
            <a:ext cx="919244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37AB77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:\3er año\VIDA DE JESUS\IMAGENES\3\17\VdeJ 17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6" y="0"/>
            <a:ext cx="9179096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37AB77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" y="116632"/>
            <a:ext cx="8994666" cy="63520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647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37AB7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69776" y="1484784"/>
            <a:ext cx="860444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rgbClr val="37AB77"/>
                </a:solidFill>
                <a:latin typeface="Arial Rounded MT Bold" panose="020F0704030504030204" pitchFamily="34" charset="0"/>
              </a:rPr>
              <a:t>«¡Aquí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37AB77"/>
                </a:solidFill>
                <a:latin typeface="Arial Rounded MT Bold" panose="020F0704030504030204" pitchFamily="34" charset="0"/>
              </a:rPr>
              <a:t>tienen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37AB77"/>
                </a:solidFill>
                <a:latin typeface="Arial Rounded MT Bold" panose="020F0704030504030204" pitchFamily="34" charset="0"/>
              </a:rPr>
              <a:t>al</a:t>
            </a:r>
            <a:r>
              <a:rPr lang="es-ES" sz="4800" b="1" baseline="30000" dirty="0"/>
              <a:t> </a:t>
            </a:r>
            <a:r>
              <a:rPr lang="es-ES" sz="4800" b="1" dirty="0" smtClean="0">
                <a:solidFill>
                  <a:srgbClr val="37AB77"/>
                </a:solidFill>
                <a:latin typeface="Arial Rounded MT Bold" panose="020F0704030504030204" pitchFamily="34" charset="0"/>
              </a:rPr>
              <a:t>Cordero</a:t>
            </a:r>
            <a:endParaRPr lang="es-ES" sz="4800" b="1" baseline="30000" dirty="0"/>
          </a:p>
          <a:p>
            <a:r>
              <a:rPr lang="es-ES" sz="4800" b="1" dirty="0" smtClean="0">
                <a:solidFill>
                  <a:srgbClr val="37AB77"/>
                </a:solidFill>
                <a:latin typeface="Arial Rounded MT Bold" panose="020F0704030504030204" pitchFamily="34" charset="0"/>
              </a:rPr>
              <a:t>de</a:t>
            </a:r>
            <a:r>
              <a:rPr lang="es-ES" sz="4800" b="1" baseline="30000" dirty="0" smtClean="0"/>
              <a:t> </a:t>
            </a:r>
            <a:r>
              <a:rPr lang="es-ES" sz="4800" b="1" dirty="0" smtClean="0">
                <a:solidFill>
                  <a:srgbClr val="37AB77"/>
                </a:solidFill>
                <a:latin typeface="Arial Rounded MT Bold" panose="020F0704030504030204" pitchFamily="34" charset="0"/>
              </a:rPr>
              <a:t>Dios,</a:t>
            </a:r>
            <a:r>
              <a:rPr lang="es-ES" sz="4800" b="1" baseline="30000" dirty="0" smtClean="0"/>
              <a:t> </a:t>
            </a:r>
            <a:r>
              <a:rPr lang="es-ES" sz="4800" b="1" dirty="0">
                <a:solidFill>
                  <a:srgbClr val="37AB77"/>
                </a:solidFill>
                <a:latin typeface="Arial Rounded MT Bold" panose="020F0704030504030204" pitchFamily="34" charset="0"/>
              </a:rPr>
              <a:t>que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37AB77"/>
                </a:solidFill>
                <a:latin typeface="Arial Rounded MT Bold" panose="020F0704030504030204" pitchFamily="34" charset="0"/>
              </a:rPr>
              <a:t>quita</a:t>
            </a:r>
            <a:r>
              <a:rPr lang="es-ES" sz="4800" b="1" baseline="30000" dirty="0"/>
              <a:t/>
            </a:r>
            <a:br>
              <a:rPr lang="es-ES" sz="4800" b="1" baseline="30000" dirty="0"/>
            </a:br>
            <a:r>
              <a:rPr lang="es-ES" sz="4800" b="1" dirty="0">
                <a:solidFill>
                  <a:srgbClr val="37AB77"/>
                </a:solidFill>
                <a:latin typeface="Arial Rounded MT Bold" panose="020F0704030504030204" pitchFamily="34" charset="0"/>
              </a:rPr>
              <a:t>el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37AB77"/>
                </a:solidFill>
                <a:latin typeface="Arial Rounded MT Bold" panose="020F0704030504030204" pitchFamily="34" charset="0"/>
              </a:rPr>
              <a:t>pecado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37AB77"/>
                </a:solidFill>
                <a:latin typeface="Arial Rounded MT Bold" panose="020F0704030504030204" pitchFamily="34" charset="0"/>
              </a:rPr>
              <a:t>del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37AB77"/>
                </a:solidFill>
                <a:latin typeface="Arial Rounded MT Bold" panose="020F0704030504030204" pitchFamily="34" charset="0"/>
              </a:rPr>
              <a:t>mundo</a:t>
            </a:r>
            <a:r>
              <a:rPr lang="es-ES" sz="4800" b="1" dirty="0" smtClean="0">
                <a:solidFill>
                  <a:srgbClr val="37AB77"/>
                </a:solidFill>
                <a:latin typeface="Arial Rounded MT Bold" panose="020F0704030504030204" pitchFamily="34" charset="0"/>
              </a:rPr>
              <a:t>.»</a:t>
            </a:r>
          </a:p>
          <a:p>
            <a:endParaRPr lang="es-ES" sz="4800" b="1" baseline="30000" dirty="0" smtClean="0"/>
          </a:p>
          <a:p>
            <a:r>
              <a:rPr lang="es-ES" sz="4000">
                <a:solidFill>
                  <a:srgbClr val="236B4A"/>
                </a:solidFill>
                <a:latin typeface="Arial Rounded MT Bold" panose="020F0704030504030204" pitchFamily="34" charset="0"/>
              </a:rPr>
              <a:t>Juan</a:t>
            </a:r>
            <a:r>
              <a:rPr lang="es-ES" sz="4800" b="1" baseline="30000" smtClean="0">
                <a:solidFill>
                  <a:srgbClr val="236B4A"/>
                </a:solidFill>
              </a:rPr>
              <a:t> </a:t>
            </a:r>
            <a:r>
              <a:rPr lang="es-ES" sz="4000" smtClean="0">
                <a:solidFill>
                  <a:srgbClr val="236B4A"/>
                </a:solidFill>
                <a:latin typeface="Arial Rounded MT Bold" panose="020F0704030504030204" pitchFamily="34" charset="0"/>
              </a:rPr>
              <a:t>1:29</a:t>
            </a:r>
            <a:endParaRPr lang="es-ES" sz="4000" dirty="0">
              <a:solidFill>
                <a:srgbClr val="236B4A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er año\VIDA DE JESUS\la vida de Jesús PARTE 3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7"/>
            <a:ext cx="9144000" cy="68753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 Cordero de Dios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48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59</cp:revision>
  <dcterms:created xsi:type="dcterms:W3CDTF">2015-04-01T06:52:40Z</dcterms:created>
  <dcterms:modified xsi:type="dcterms:W3CDTF">2015-07-09T23:33:41Z</dcterms:modified>
</cp:coreProperties>
</file>