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76" r:id="rId6"/>
    <p:sldId id="282" r:id="rId7"/>
    <p:sldId id="283" r:id="rId8"/>
    <p:sldId id="284" r:id="rId9"/>
    <p:sldId id="270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F3C"/>
    <a:srgbClr val="C55E5B"/>
    <a:srgbClr val="F1D8D7"/>
    <a:srgbClr val="EECFCE"/>
    <a:srgbClr val="2C43A4"/>
    <a:srgbClr val="D8DDF4"/>
    <a:srgbClr val="283D98"/>
    <a:srgbClr val="CBD2F1"/>
    <a:srgbClr val="000000"/>
    <a:srgbClr val="314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27/07/2015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VIDA DE JESUS\la vida de Jesús PART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C55E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41277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F1D8D7"/>
                  </a:solidFill>
                </a:ln>
                <a:solidFill>
                  <a:srgbClr val="2C43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Última Cena</a:t>
            </a:r>
            <a:endParaRPr lang="es-ES" sz="12000" b="1" dirty="0">
              <a:ln w="190500">
                <a:solidFill>
                  <a:srgbClr val="F1D8D7"/>
                </a:solidFill>
              </a:ln>
              <a:solidFill>
                <a:srgbClr val="2C43A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1520788"/>
            <a:ext cx="8928992" cy="4428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C55E5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Última Cena</a:t>
            </a:r>
            <a:endParaRPr lang="es-ES" sz="12000" b="1" dirty="0">
              <a:ln w="190500">
                <a:noFill/>
              </a:ln>
              <a:solidFill>
                <a:srgbClr val="C55E5B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5E5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D:\3er año\VIDA DE JESUS\IMAGENES\3\16\VdeJ 16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55E5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D:\3er año\VIDA DE JESUS\IMAGENES\3\16\VdeJ 16 B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/>
          <a:stretch/>
        </p:blipFill>
        <p:spPr bwMode="auto">
          <a:xfrm>
            <a:off x="-48444" y="-1"/>
            <a:ext cx="9192444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C55E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9776" y="1484784"/>
            <a:ext cx="860444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«Les</a:t>
            </a:r>
            <a:r>
              <a:rPr lang="es-ES" sz="4800" b="1" baseline="30000" dirty="0" smtClean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he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puesto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el</a:t>
            </a:r>
            <a:r>
              <a:rPr lang="es-ES" sz="4800" b="1" baseline="30000" dirty="0"/>
              <a:t> </a:t>
            </a:r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ejemplo,</a:t>
            </a:r>
          </a:p>
          <a:p>
            <a:r>
              <a:rPr lang="es-ES" sz="4800" b="1" baseline="30000" dirty="0" smtClean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para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que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hagan</a:t>
            </a:r>
            <a:r>
              <a:rPr lang="es-ES" sz="4800" b="1" baseline="30000" dirty="0"/>
              <a:t> </a:t>
            </a:r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lo mismo</a:t>
            </a:r>
            <a:endParaRPr lang="es-ES" sz="4800" b="1" baseline="30000" dirty="0"/>
          </a:p>
          <a:p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que</a:t>
            </a:r>
            <a:r>
              <a:rPr lang="es-ES" sz="4800" b="1" baseline="30000" dirty="0" smtClean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yo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he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hecho</a:t>
            </a:r>
            <a:r>
              <a:rPr lang="es-ES" sz="4800" b="1" baseline="30000" dirty="0"/>
              <a:t> </a:t>
            </a:r>
            <a:r>
              <a:rPr lang="es-ES" sz="4800" b="1" dirty="0">
                <a:solidFill>
                  <a:srgbClr val="C55E5B"/>
                </a:solidFill>
                <a:latin typeface="Arial Rounded MT Bold" panose="020F0704030504030204" pitchFamily="34" charset="0"/>
              </a:rPr>
              <a:t>con</a:t>
            </a:r>
            <a:r>
              <a:rPr lang="es-ES" sz="4800" b="1" baseline="30000" dirty="0"/>
              <a:t> </a:t>
            </a:r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ustedes.»</a:t>
            </a:r>
          </a:p>
          <a:p>
            <a:r>
              <a:rPr lang="es-ES" sz="4800" b="1" baseline="30000" dirty="0"/>
              <a:t/>
            </a:r>
            <a:br>
              <a:rPr lang="es-ES" sz="4800" b="1" baseline="30000" dirty="0"/>
            </a:br>
            <a:r>
              <a:rPr lang="es-ES" sz="4000">
                <a:solidFill>
                  <a:srgbClr val="AA3F3C"/>
                </a:solidFill>
                <a:latin typeface="Arial Rounded MT Bold" panose="020F0704030504030204" pitchFamily="34" charset="0"/>
              </a:rPr>
              <a:t>Juan</a:t>
            </a:r>
            <a:r>
              <a:rPr lang="es-ES" sz="4800" b="1" baseline="30000"/>
              <a:t> </a:t>
            </a:r>
            <a:r>
              <a:rPr lang="es-ES" sz="4000" smtClean="0">
                <a:solidFill>
                  <a:srgbClr val="AA3F3C"/>
                </a:solidFill>
                <a:latin typeface="Arial Rounded MT Bold" panose="020F0704030504030204" pitchFamily="34" charset="0"/>
              </a:rPr>
              <a:t>13:15</a:t>
            </a:r>
            <a:endParaRPr lang="es-ES" sz="4000" dirty="0">
              <a:solidFill>
                <a:srgbClr val="AA3F3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5E5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D:\3er año\VIDA DE JESUS\IMAGENES\3\16\VdeJ 16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55E5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3er año\SEMANA SANTA\santa cena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20482" r="11398"/>
          <a:stretch/>
        </p:blipFill>
        <p:spPr bwMode="auto">
          <a:xfrm>
            <a:off x="-48444" y="-1"/>
            <a:ext cx="9192444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55E5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4" y="-5680"/>
            <a:ext cx="9192444" cy="68743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687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r año\VIDA DE JESUS\la vida de Jesús PARTE 3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7"/>
            <a:ext cx="9144000" cy="687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Última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Cena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60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59</cp:revision>
  <dcterms:created xsi:type="dcterms:W3CDTF">2015-04-01T06:52:40Z</dcterms:created>
  <dcterms:modified xsi:type="dcterms:W3CDTF">2015-07-27T23:17:41Z</dcterms:modified>
</cp:coreProperties>
</file>