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80" r:id="rId4"/>
    <p:sldId id="279" r:id="rId5"/>
    <p:sldId id="276" r:id="rId6"/>
    <p:sldId id="281" r:id="rId7"/>
    <p:sldId id="27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3F3C"/>
    <a:srgbClr val="C55E5B"/>
    <a:srgbClr val="F1D8D7"/>
    <a:srgbClr val="EECFCE"/>
    <a:srgbClr val="2C43A4"/>
    <a:srgbClr val="D8DDF4"/>
    <a:srgbClr val="283D98"/>
    <a:srgbClr val="CBD2F1"/>
    <a:srgbClr val="000000"/>
    <a:srgbClr val="314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22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64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3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753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11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3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8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73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015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0F52-9219-4CF7-B2CD-7F614B45747E}" type="datetimeFigureOut">
              <a:rPr lang="es-ES" smtClean="0"/>
              <a:t>09/07/2015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74DE-0F40-4981-978C-C04DB69B667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er año\VIDA DE JESUS\la vida de Jesús PARTE 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4797152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7504" y="116632"/>
            <a:ext cx="8913666" cy="6624736"/>
          </a:xfrm>
          <a:prstGeom prst="rect">
            <a:avLst/>
          </a:prstGeom>
          <a:noFill/>
          <a:ln w="190500">
            <a:solidFill>
              <a:srgbClr val="C55E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00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8384" y="1412776"/>
            <a:ext cx="91440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solidFill>
                    <a:srgbClr val="F1D8D7"/>
                  </a:solidFill>
                </a:ln>
                <a:solidFill>
                  <a:srgbClr val="2C43A4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casa de oración</a:t>
            </a:r>
            <a:endParaRPr lang="es-ES" sz="12000" b="1" dirty="0">
              <a:ln w="190500">
                <a:solidFill>
                  <a:srgbClr val="F1D8D7"/>
                </a:solidFill>
              </a:ln>
              <a:solidFill>
                <a:srgbClr val="2C43A4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1412776"/>
            <a:ext cx="8928992" cy="4644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0" b="1" baseline="30000" dirty="0" smtClean="0">
                <a:ln w="190500">
                  <a:noFill/>
                </a:ln>
                <a:solidFill>
                  <a:srgbClr val="C55E5B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casa de oración</a:t>
            </a:r>
            <a:endParaRPr lang="es-ES" sz="12000" b="1" dirty="0">
              <a:ln w="190500">
                <a:noFill/>
              </a:ln>
              <a:solidFill>
                <a:srgbClr val="C55E5B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55E5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3er año\VIDA DE JESUS\IMAGENES\3\15\VdeJ 15 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" y="0"/>
            <a:ext cx="9123153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444" y="-5680"/>
            <a:ext cx="9192444" cy="6874351"/>
          </a:xfrm>
          <a:prstGeom prst="rect">
            <a:avLst/>
          </a:prstGeom>
          <a:solidFill>
            <a:srgbClr val="C55E5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78" y="0"/>
            <a:ext cx="9185578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803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190500">
            <a:solidFill>
              <a:srgbClr val="C55E5B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EBFF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269776" y="1484784"/>
            <a:ext cx="8604448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 smtClean="0">
                <a:solidFill>
                  <a:srgbClr val="C55E5B"/>
                </a:solidFill>
                <a:latin typeface="Arial Rounded MT Bold" panose="020F0704030504030204" pitchFamily="34" charset="0"/>
              </a:rPr>
              <a:t>Escrito está… </a:t>
            </a:r>
          </a:p>
          <a:p>
            <a:r>
              <a:rPr lang="es-ES" sz="4800" b="1" dirty="0" smtClean="0">
                <a:solidFill>
                  <a:srgbClr val="C55E5B"/>
                </a:solidFill>
                <a:latin typeface="Arial Rounded MT Bold" panose="020F0704030504030204" pitchFamily="34" charset="0"/>
              </a:rPr>
              <a:t>“Mi casa será llamada</a:t>
            </a:r>
          </a:p>
          <a:p>
            <a:r>
              <a:rPr lang="es-ES" sz="4800" b="1" dirty="0" smtClean="0">
                <a:solidFill>
                  <a:srgbClr val="C55E5B"/>
                </a:solidFill>
                <a:latin typeface="Arial Rounded MT Bold" panose="020F0704030504030204" pitchFamily="34" charset="0"/>
              </a:rPr>
              <a:t>casa de oración.”</a:t>
            </a:r>
            <a:r>
              <a:rPr lang="es-ES" sz="4800" b="1" baseline="30000" dirty="0" smtClean="0">
                <a:solidFill>
                  <a:srgbClr val="C55E5B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800" b="1" baseline="30000" dirty="0" smtClean="0">
                <a:latin typeface="Arial Rounded MT Bold" panose="020F0704030504030204" pitchFamily="34" charset="0"/>
              </a:rPr>
              <a:t/>
            </a:r>
            <a:br>
              <a:rPr lang="es-ES" sz="4800" b="1" baseline="30000" dirty="0" smtClean="0">
                <a:latin typeface="Arial Rounded MT Bold" panose="020F0704030504030204" pitchFamily="34" charset="0"/>
              </a:rPr>
            </a:br>
            <a:r>
              <a:rPr lang="es-ES" sz="4800" b="1" baseline="30000" dirty="0" smtClean="0">
                <a:latin typeface="Arial Rounded MT Bold" panose="020F0704030504030204" pitchFamily="34" charset="0"/>
              </a:rPr>
              <a:t/>
            </a:r>
            <a:br>
              <a:rPr lang="es-ES" sz="4800" b="1" baseline="30000" dirty="0" smtClean="0">
                <a:latin typeface="Arial Rounded MT Bold" panose="020F0704030504030204" pitchFamily="34" charset="0"/>
              </a:rPr>
            </a:br>
            <a:r>
              <a:rPr lang="es-ES" sz="4000" smtClean="0">
                <a:solidFill>
                  <a:srgbClr val="AA3F3C"/>
                </a:solidFill>
                <a:latin typeface="Arial Rounded MT Bold" panose="020F0704030504030204" pitchFamily="34" charset="0"/>
              </a:rPr>
              <a:t>Lucas </a:t>
            </a:r>
            <a:r>
              <a:rPr lang="es-ES" sz="4000" smtClean="0">
                <a:solidFill>
                  <a:srgbClr val="AA3F3C"/>
                </a:solidFill>
                <a:latin typeface="Arial Rounded MT Bold" panose="020F0704030504030204" pitchFamily="34" charset="0"/>
              </a:rPr>
              <a:t>21:13</a:t>
            </a:r>
            <a:endParaRPr lang="es-ES" sz="4000" dirty="0">
              <a:solidFill>
                <a:srgbClr val="AA3F3C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55E5B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0" y="6597352"/>
            <a:ext cx="23791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©2015 hermanamargarita.com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Cris\Dropbox\Kerstin-Cristina\VdeJ 15 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er año\VIDA DE JESUS\la vida de Jesús PARTE 3 at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77"/>
            <a:ext cx="9144000" cy="68753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3568" y="4809926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©</a:t>
            </a:r>
            <a:r>
              <a:rPr lang="es-E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2015 hermanamargarita.com</a:t>
            </a:r>
          </a:p>
          <a:p>
            <a:endParaRPr lang="es-E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55576" y="3636313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Arte: </a:t>
            </a:r>
            <a:r>
              <a:rPr lang="es-ES" sz="28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Absalóm</a:t>
            </a:r>
            <a:r>
              <a:rPr lang="es-ES" sz="28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-León </a:t>
            </a:r>
            <a:r>
              <a:rPr lang="es-ES" sz="2800" b="1" dirty="0" err="1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Sixco</a:t>
            </a:r>
            <a:endParaRPr lang="es-ES" sz="2800" b="1" dirty="0">
              <a:ln w="12700">
                <a:noFill/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073622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 casa de </a:t>
            </a:r>
            <a:r>
              <a:rPr lang="en-US" sz="48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oración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49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54</cp:revision>
  <dcterms:created xsi:type="dcterms:W3CDTF">2015-04-01T06:52:40Z</dcterms:created>
  <dcterms:modified xsi:type="dcterms:W3CDTF">2015-07-09T23:31:49Z</dcterms:modified>
</cp:coreProperties>
</file>